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9" r:id="rId4"/>
  </p:sldMasterIdLst>
  <p:notesMasterIdLst>
    <p:notesMasterId r:id="rId28"/>
  </p:notesMasterIdLst>
  <p:handoutMasterIdLst>
    <p:handoutMasterId r:id="rId29"/>
  </p:handoutMasterIdLst>
  <p:sldIdLst>
    <p:sldId id="5002" r:id="rId5"/>
    <p:sldId id="256" r:id="rId6"/>
    <p:sldId id="272" r:id="rId7"/>
    <p:sldId id="259" r:id="rId8"/>
    <p:sldId id="263" r:id="rId9"/>
    <p:sldId id="264" r:id="rId10"/>
    <p:sldId id="265" r:id="rId11"/>
    <p:sldId id="269" r:id="rId12"/>
    <p:sldId id="271" r:id="rId13"/>
    <p:sldId id="258" r:id="rId14"/>
    <p:sldId id="277" r:id="rId15"/>
    <p:sldId id="278" r:id="rId16"/>
    <p:sldId id="261" r:id="rId17"/>
    <p:sldId id="274" r:id="rId18"/>
    <p:sldId id="260" r:id="rId19"/>
    <p:sldId id="266" r:id="rId20"/>
    <p:sldId id="267" r:id="rId21"/>
    <p:sldId id="268" r:id="rId22"/>
    <p:sldId id="270" r:id="rId23"/>
    <p:sldId id="273" r:id="rId24"/>
    <p:sldId id="262" r:id="rId25"/>
    <p:sldId id="276" r:id="rId26"/>
    <p:sldId id="282" r:id="rId27"/>
  </p:sldIdLst>
  <p:sldSz cx="12192000" cy="6858000"/>
  <p:notesSz cx="6858000" cy="9144000"/>
  <p:defaultText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9B9B9"/>
    <a:srgbClr val="EDF3F7"/>
    <a:srgbClr val="223454"/>
    <a:srgbClr val="404040"/>
    <a:srgbClr val="FFFFFF"/>
    <a:srgbClr val="7F7F7F"/>
    <a:srgbClr val="000000"/>
    <a:srgbClr val="92D2DC"/>
    <a:srgbClr val="136466"/>
    <a:srgbClr val="FF33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D56F1F4-DE97-49AF-A3CF-9E870E4B3220}" v="27" dt="2026-10-29T10:20:12.386"/>
  </p1510:revLst>
</p1510:revInfo>
</file>

<file path=ppt/tableStyles.xml><?xml version="1.0" encoding="utf-8"?>
<a:tblStyleLst xmlns:a="http://schemas.openxmlformats.org/drawingml/2006/main" def="{46F890A9-2807-4EBB-B81D-B2AA78EC7F3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33" autoAdjust="0"/>
    <p:restoredTop sz="96327" autoAdjust="0"/>
  </p:normalViewPr>
  <p:slideViewPr>
    <p:cSldViewPr snapToGrid="0">
      <p:cViewPr varScale="1">
        <p:scale>
          <a:sx n="100" d="100"/>
          <a:sy n="100" d="100"/>
        </p:scale>
        <p:origin x="96" y="14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th Moore" userId="b542d804-0045-4015-8bf8-52bf9953f747" providerId="ADAL" clId="{5BDF2059-C566-431B-ABAB-6DA438B093E0}"/>
    <pc:docChg chg="custSel addSld modSld">
      <pc:chgData name="Cath Moore" userId="b542d804-0045-4015-8bf8-52bf9953f747" providerId="ADAL" clId="{5BDF2059-C566-431B-ABAB-6DA438B093E0}" dt="2026-10-29T10:20:15.711" v="35"/>
      <pc:docMkLst>
        <pc:docMk/>
      </pc:docMkLst>
      <pc:sldChg chg="modSp add mod">
        <pc:chgData name="Cath Moore" userId="b542d804-0045-4015-8bf8-52bf9953f747" providerId="ADAL" clId="{5BDF2059-C566-431B-ABAB-6DA438B093E0}" dt="2026-10-29T10:12:50.794" v="1" actId="14100"/>
        <pc:sldMkLst>
          <pc:docMk/>
          <pc:sldMk cId="1535213901" sldId="256"/>
        </pc:sldMkLst>
        <pc:spChg chg="mod">
          <ac:chgData name="Cath Moore" userId="b542d804-0045-4015-8bf8-52bf9953f747" providerId="ADAL" clId="{5BDF2059-C566-431B-ABAB-6DA438B093E0}" dt="2026-10-29T10:12:50.794" v="1" actId="14100"/>
          <ac:spMkLst>
            <pc:docMk/>
            <pc:sldMk cId="1535213901" sldId="256"/>
            <ac:spMk id="5" creationId="{C8FDE0A8-F277-EDBF-A70A-ADAF357C4816}"/>
          </ac:spMkLst>
        </pc:spChg>
      </pc:sldChg>
      <pc:sldChg chg="add">
        <pc:chgData name="Cath Moore" userId="b542d804-0045-4015-8bf8-52bf9953f747" providerId="ADAL" clId="{5BDF2059-C566-431B-ABAB-6DA438B093E0}" dt="2026-10-29T10:07:51.907" v="0"/>
        <pc:sldMkLst>
          <pc:docMk/>
          <pc:sldMk cId="1995197026" sldId="257"/>
        </pc:sldMkLst>
      </pc:sldChg>
      <pc:sldChg chg="add">
        <pc:chgData name="Cath Moore" userId="b542d804-0045-4015-8bf8-52bf9953f747" providerId="ADAL" clId="{5BDF2059-C566-431B-ABAB-6DA438B093E0}" dt="2026-10-29T10:07:51.907" v="0"/>
        <pc:sldMkLst>
          <pc:docMk/>
          <pc:sldMk cId="3826250466" sldId="258"/>
        </pc:sldMkLst>
      </pc:sldChg>
      <pc:sldChg chg="add">
        <pc:chgData name="Cath Moore" userId="b542d804-0045-4015-8bf8-52bf9953f747" providerId="ADAL" clId="{5BDF2059-C566-431B-ABAB-6DA438B093E0}" dt="2026-10-29T10:07:51.907" v="0"/>
        <pc:sldMkLst>
          <pc:docMk/>
          <pc:sldMk cId="2103175762" sldId="259"/>
        </pc:sldMkLst>
      </pc:sldChg>
      <pc:sldChg chg="add">
        <pc:chgData name="Cath Moore" userId="b542d804-0045-4015-8bf8-52bf9953f747" providerId="ADAL" clId="{5BDF2059-C566-431B-ABAB-6DA438B093E0}" dt="2026-10-29T10:07:51.907" v="0"/>
        <pc:sldMkLst>
          <pc:docMk/>
          <pc:sldMk cId="3160341039" sldId="260"/>
        </pc:sldMkLst>
      </pc:sldChg>
      <pc:sldChg chg="add">
        <pc:chgData name="Cath Moore" userId="b542d804-0045-4015-8bf8-52bf9953f747" providerId="ADAL" clId="{5BDF2059-C566-431B-ABAB-6DA438B093E0}" dt="2026-10-29T10:07:51.907" v="0"/>
        <pc:sldMkLst>
          <pc:docMk/>
          <pc:sldMk cId="1641614510" sldId="261"/>
        </pc:sldMkLst>
      </pc:sldChg>
      <pc:sldChg chg="modSp add mod">
        <pc:chgData name="Cath Moore" userId="b542d804-0045-4015-8bf8-52bf9953f747" providerId="ADAL" clId="{5BDF2059-C566-431B-ABAB-6DA438B093E0}" dt="2026-10-29T10:19:19.754" v="26" actId="1076"/>
        <pc:sldMkLst>
          <pc:docMk/>
          <pc:sldMk cId="152717489" sldId="262"/>
        </pc:sldMkLst>
        <pc:spChg chg="mod">
          <ac:chgData name="Cath Moore" userId="b542d804-0045-4015-8bf8-52bf9953f747" providerId="ADAL" clId="{5BDF2059-C566-431B-ABAB-6DA438B093E0}" dt="2026-10-29T10:19:19.754" v="26" actId="1076"/>
          <ac:spMkLst>
            <pc:docMk/>
            <pc:sldMk cId="152717489" sldId="262"/>
            <ac:spMk id="7" creationId="{AFAF62A1-E3F8-2CA4-E1BF-6D3A0B802E22}"/>
          </ac:spMkLst>
        </pc:spChg>
        <pc:cxnChg chg="mod">
          <ac:chgData name="Cath Moore" userId="b542d804-0045-4015-8bf8-52bf9953f747" providerId="ADAL" clId="{5BDF2059-C566-431B-ABAB-6DA438B093E0}" dt="2026-10-29T10:19:19.754" v="26" actId="1076"/>
          <ac:cxnSpMkLst>
            <pc:docMk/>
            <pc:sldMk cId="152717489" sldId="262"/>
            <ac:cxnSpMk id="5" creationId="{E7BDB279-078C-15AE-D87F-5A5460E079BF}"/>
          </ac:cxnSpMkLst>
        </pc:cxnChg>
      </pc:sldChg>
      <pc:sldChg chg="add">
        <pc:chgData name="Cath Moore" userId="b542d804-0045-4015-8bf8-52bf9953f747" providerId="ADAL" clId="{5BDF2059-C566-431B-ABAB-6DA438B093E0}" dt="2026-10-29T10:07:51.907" v="0"/>
        <pc:sldMkLst>
          <pc:docMk/>
          <pc:sldMk cId="936422516" sldId="263"/>
        </pc:sldMkLst>
      </pc:sldChg>
      <pc:sldChg chg="add">
        <pc:chgData name="Cath Moore" userId="b542d804-0045-4015-8bf8-52bf9953f747" providerId="ADAL" clId="{5BDF2059-C566-431B-ABAB-6DA438B093E0}" dt="2026-10-29T10:07:51.907" v="0"/>
        <pc:sldMkLst>
          <pc:docMk/>
          <pc:sldMk cId="1112222324" sldId="264"/>
        </pc:sldMkLst>
      </pc:sldChg>
      <pc:sldChg chg="add">
        <pc:chgData name="Cath Moore" userId="b542d804-0045-4015-8bf8-52bf9953f747" providerId="ADAL" clId="{5BDF2059-C566-431B-ABAB-6DA438B093E0}" dt="2026-10-29T10:07:51.907" v="0"/>
        <pc:sldMkLst>
          <pc:docMk/>
          <pc:sldMk cId="3255408853" sldId="265"/>
        </pc:sldMkLst>
      </pc:sldChg>
      <pc:sldChg chg="modSp add">
        <pc:chgData name="Cath Moore" userId="b542d804-0045-4015-8bf8-52bf9953f747" providerId="ADAL" clId="{5BDF2059-C566-431B-ABAB-6DA438B093E0}" dt="2026-10-29T10:16:05.996" v="6" actId="207"/>
        <pc:sldMkLst>
          <pc:docMk/>
          <pc:sldMk cId="593940870" sldId="266"/>
        </pc:sldMkLst>
        <pc:spChg chg="mod">
          <ac:chgData name="Cath Moore" userId="b542d804-0045-4015-8bf8-52bf9953f747" providerId="ADAL" clId="{5BDF2059-C566-431B-ABAB-6DA438B093E0}" dt="2026-10-29T10:16:05.996" v="6" actId="207"/>
          <ac:spMkLst>
            <pc:docMk/>
            <pc:sldMk cId="593940870" sldId="266"/>
            <ac:spMk id="6" creationId="{2B35DEA0-0E84-F4C7-8718-45299C9946C5}"/>
          </ac:spMkLst>
        </pc:spChg>
      </pc:sldChg>
      <pc:sldChg chg="modSp add">
        <pc:chgData name="Cath Moore" userId="b542d804-0045-4015-8bf8-52bf9953f747" providerId="ADAL" clId="{5BDF2059-C566-431B-ABAB-6DA438B093E0}" dt="2026-10-29T10:16:13.005" v="7" actId="207"/>
        <pc:sldMkLst>
          <pc:docMk/>
          <pc:sldMk cId="4195097466" sldId="267"/>
        </pc:sldMkLst>
        <pc:spChg chg="mod">
          <ac:chgData name="Cath Moore" userId="b542d804-0045-4015-8bf8-52bf9953f747" providerId="ADAL" clId="{5BDF2059-C566-431B-ABAB-6DA438B093E0}" dt="2026-10-29T10:16:13.005" v="7" actId="207"/>
          <ac:spMkLst>
            <pc:docMk/>
            <pc:sldMk cId="4195097466" sldId="267"/>
            <ac:spMk id="3" creationId="{62D4FCDF-A82C-11A0-93C5-A13B5BF5A7BB}"/>
          </ac:spMkLst>
        </pc:spChg>
      </pc:sldChg>
      <pc:sldChg chg="modSp add mod">
        <pc:chgData name="Cath Moore" userId="b542d804-0045-4015-8bf8-52bf9953f747" providerId="ADAL" clId="{5BDF2059-C566-431B-ABAB-6DA438B093E0}" dt="2026-10-29T10:16:21.505" v="9" actId="207"/>
        <pc:sldMkLst>
          <pc:docMk/>
          <pc:sldMk cId="1477345952" sldId="268"/>
        </pc:sldMkLst>
        <pc:spChg chg="mod">
          <ac:chgData name="Cath Moore" userId="b542d804-0045-4015-8bf8-52bf9953f747" providerId="ADAL" clId="{5BDF2059-C566-431B-ABAB-6DA438B093E0}" dt="2026-10-29T10:16:17.728" v="8" actId="207"/>
          <ac:spMkLst>
            <pc:docMk/>
            <pc:sldMk cId="1477345952" sldId="268"/>
            <ac:spMk id="3" creationId="{9998F5D5-095A-F413-AFFF-4AF0EA2568B3}"/>
          </ac:spMkLst>
        </pc:spChg>
        <pc:spChg chg="mod">
          <ac:chgData name="Cath Moore" userId="b542d804-0045-4015-8bf8-52bf9953f747" providerId="ADAL" clId="{5BDF2059-C566-431B-ABAB-6DA438B093E0}" dt="2026-10-29T10:16:21.505" v="9" actId="207"/>
          <ac:spMkLst>
            <pc:docMk/>
            <pc:sldMk cId="1477345952" sldId="268"/>
            <ac:spMk id="14" creationId="{500F2AF5-9E09-ECA9-33FF-CF1809245C53}"/>
          </ac:spMkLst>
        </pc:spChg>
      </pc:sldChg>
      <pc:sldChg chg="add">
        <pc:chgData name="Cath Moore" userId="b542d804-0045-4015-8bf8-52bf9953f747" providerId="ADAL" clId="{5BDF2059-C566-431B-ABAB-6DA438B093E0}" dt="2026-10-29T10:07:51.907" v="0"/>
        <pc:sldMkLst>
          <pc:docMk/>
          <pc:sldMk cId="3691694755" sldId="269"/>
        </pc:sldMkLst>
      </pc:sldChg>
      <pc:sldChg chg="modSp add addAnim delAnim modAnim">
        <pc:chgData name="Cath Moore" userId="b542d804-0045-4015-8bf8-52bf9953f747" providerId="ADAL" clId="{5BDF2059-C566-431B-ABAB-6DA438B093E0}" dt="2026-10-29T10:17:29.505" v="15"/>
        <pc:sldMkLst>
          <pc:docMk/>
          <pc:sldMk cId="252529124" sldId="270"/>
        </pc:sldMkLst>
        <pc:spChg chg="mod">
          <ac:chgData name="Cath Moore" userId="b542d804-0045-4015-8bf8-52bf9953f747" providerId="ADAL" clId="{5BDF2059-C566-431B-ABAB-6DA438B093E0}" dt="2026-10-29T10:16:29.687" v="10" actId="207"/>
          <ac:spMkLst>
            <pc:docMk/>
            <pc:sldMk cId="252529124" sldId="270"/>
            <ac:spMk id="3" creationId="{58B084E7-6DBB-9E93-0B7F-0A419DB5B885}"/>
          </ac:spMkLst>
        </pc:spChg>
      </pc:sldChg>
      <pc:sldChg chg="add">
        <pc:chgData name="Cath Moore" userId="b542d804-0045-4015-8bf8-52bf9953f747" providerId="ADAL" clId="{5BDF2059-C566-431B-ABAB-6DA438B093E0}" dt="2026-10-29T10:07:51.907" v="0"/>
        <pc:sldMkLst>
          <pc:docMk/>
          <pc:sldMk cId="2956407864" sldId="271"/>
        </pc:sldMkLst>
      </pc:sldChg>
      <pc:sldChg chg="add">
        <pc:chgData name="Cath Moore" userId="b542d804-0045-4015-8bf8-52bf9953f747" providerId="ADAL" clId="{5BDF2059-C566-431B-ABAB-6DA438B093E0}" dt="2026-10-29T10:07:51.907" v="0"/>
        <pc:sldMkLst>
          <pc:docMk/>
          <pc:sldMk cId="2432387501" sldId="272"/>
        </pc:sldMkLst>
      </pc:sldChg>
      <pc:sldChg chg="modSp add">
        <pc:chgData name="Cath Moore" userId="b542d804-0045-4015-8bf8-52bf9953f747" providerId="ADAL" clId="{5BDF2059-C566-431B-ABAB-6DA438B093E0}" dt="2026-10-29T10:18:22.509" v="25" actId="207"/>
        <pc:sldMkLst>
          <pc:docMk/>
          <pc:sldMk cId="942096091" sldId="273"/>
        </pc:sldMkLst>
        <pc:spChg chg="mod">
          <ac:chgData name="Cath Moore" userId="b542d804-0045-4015-8bf8-52bf9953f747" providerId="ADAL" clId="{5BDF2059-C566-431B-ABAB-6DA438B093E0}" dt="2026-10-29T10:18:05.693" v="16" actId="207"/>
          <ac:spMkLst>
            <pc:docMk/>
            <pc:sldMk cId="942096091" sldId="273"/>
            <ac:spMk id="4" creationId="{5758C99D-56CB-306D-7F98-B33ED529E4D8}"/>
          </ac:spMkLst>
        </pc:spChg>
        <pc:spChg chg="mod">
          <ac:chgData name="Cath Moore" userId="b542d804-0045-4015-8bf8-52bf9953f747" providerId="ADAL" clId="{5BDF2059-C566-431B-ABAB-6DA438B093E0}" dt="2026-10-29T10:18:08.645" v="17" actId="207"/>
          <ac:spMkLst>
            <pc:docMk/>
            <pc:sldMk cId="942096091" sldId="273"/>
            <ac:spMk id="5" creationId="{F5146762-982E-ADA9-A97A-207827486180}"/>
          </ac:spMkLst>
        </pc:spChg>
        <pc:spChg chg="mod">
          <ac:chgData name="Cath Moore" userId="b542d804-0045-4015-8bf8-52bf9953f747" providerId="ADAL" clId="{5BDF2059-C566-431B-ABAB-6DA438B093E0}" dt="2026-10-29T10:18:18.883" v="24" actId="207"/>
          <ac:spMkLst>
            <pc:docMk/>
            <pc:sldMk cId="942096091" sldId="273"/>
            <ac:spMk id="6" creationId="{5F2B638B-DFE1-732B-014C-A350332AA401}"/>
          </ac:spMkLst>
        </pc:spChg>
        <pc:spChg chg="mod">
          <ac:chgData name="Cath Moore" userId="b542d804-0045-4015-8bf8-52bf9953f747" providerId="ADAL" clId="{5BDF2059-C566-431B-ABAB-6DA438B093E0}" dt="2026-10-29T10:18:22.509" v="25" actId="207"/>
          <ac:spMkLst>
            <pc:docMk/>
            <pc:sldMk cId="942096091" sldId="273"/>
            <ac:spMk id="7" creationId="{EC81CA60-7D11-90F8-E05A-57FAC977EF86}"/>
          </ac:spMkLst>
        </pc:spChg>
      </pc:sldChg>
      <pc:sldChg chg="modSp add addAnim delAnim modAnim">
        <pc:chgData name="Cath Moore" userId="b542d804-0045-4015-8bf8-52bf9953f747" providerId="ADAL" clId="{5BDF2059-C566-431B-ABAB-6DA438B093E0}" dt="2026-10-29T10:17:04.155" v="13"/>
        <pc:sldMkLst>
          <pc:docMk/>
          <pc:sldMk cId="2915965046" sldId="274"/>
        </pc:sldMkLst>
        <pc:spChg chg="mod">
          <ac:chgData name="Cath Moore" userId="b542d804-0045-4015-8bf8-52bf9953f747" providerId="ADAL" clId="{5BDF2059-C566-431B-ABAB-6DA438B093E0}" dt="2026-10-29T10:14:00.525" v="2" actId="207"/>
          <ac:spMkLst>
            <pc:docMk/>
            <pc:sldMk cId="2915965046" sldId="274"/>
            <ac:spMk id="3" creationId="{565EF5CC-2137-AC16-0B30-E3345C00BA89}"/>
          </ac:spMkLst>
        </pc:spChg>
      </pc:sldChg>
      <pc:sldChg chg="modSp add addAnim delAnim modAnim">
        <pc:chgData name="Cath Moore" userId="b542d804-0045-4015-8bf8-52bf9953f747" providerId="ADAL" clId="{5BDF2059-C566-431B-ABAB-6DA438B093E0}" dt="2026-10-29T10:19:56.586" v="32"/>
        <pc:sldMkLst>
          <pc:docMk/>
          <pc:sldMk cId="2773987863" sldId="276"/>
        </pc:sldMkLst>
        <pc:spChg chg="mod">
          <ac:chgData name="Cath Moore" userId="b542d804-0045-4015-8bf8-52bf9953f747" providerId="ADAL" clId="{5BDF2059-C566-431B-ABAB-6DA438B093E0}" dt="2026-10-29T10:19:48.656" v="30" actId="207"/>
          <ac:spMkLst>
            <pc:docMk/>
            <pc:sldMk cId="2773987863" sldId="276"/>
            <ac:spMk id="3" creationId="{18ACABCF-F466-B009-963D-554629919FBE}"/>
          </ac:spMkLst>
        </pc:spChg>
      </pc:sldChg>
      <pc:sldChg chg="add">
        <pc:chgData name="Cath Moore" userId="b542d804-0045-4015-8bf8-52bf9953f747" providerId="ADAL" clId="{5BDF2059-C566-431B-ABAB-6DA438B093E0}" dt="2026-10-29T10:07:51.907" v="0"/>
        <pc:sldMkLst>
          <pc:docMk/>
          <pc:sldMk cId="2022258078" sldId="277"/>
        </pc:sldMkLst>
      </pc:sldChg>
      <pc:sldChg chg="add">
        <pc:chgData name="Cath Moore" userId="b542d804-0045-4015-8bf8-52bf9953f747" providerId="ADAL" clId="{5BDF2059-C566-431B-ABAB-6DA438B093E0}" dt="2026-10-29T10:07:51.907" v="0"/>
        <pc:sldMkLst>
          <pc:docMk/>
          <pc:sldMk cId="2528244294" sldId="278"/>
        </pc:sldMkLst>
      </pc:sldChg>
      <pc:sldChg chg="modSp add mod addAnim delAnim modAnim">
        <pc:chgData name="Cath Moore" userId="b542d804-0045-4015-8bf8-52bf9953f747" providerId="ADAL" clId="{5BDF2059-C566-431B-ABAB-6DA438B093E0}" dt="2026-10-29T10:20:15.711" v="35"/>
        <pc:sldMkLst>
          <pc:docMk/>
          <pc:sldMk cId="3310569670" sldId="282"/>
        </pc:sldMkLst>
        <pc:spChg chg="mod">
          <ac:chgData name="Cath Moore" userId="b542d804-0045-4015-8bf8-52bf9953f747" providerId="ADAL" clId="{5BDF2059-C566-431B-ABAB-6DA438B093E0}" dt="2026-10-29T10:20:03.208" v="33" actId="207"/>
          <ac:spMkLst>
            <pc:docMk/>
            <pc:sldMk cId="3310569670" sldId="282"/>
            <ac:spMk id="3" creationId="{C16D8BD7-5A6B-CC02-BE88-0DC6E414255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F06B663-0FAB-7D4A-CC28-C5130D48F18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latin typeface="Arial" panose="020B0604020202020204" pitchFamily="34" charset="0"/>
            </a:endParaRPr>
          </a:p>
        </p:txBody>
      </p:sp>
      <p:sp>
        <p:nvSpPr>
          <p:cNvPr id="3" name="Date Placeholder 2">
            <a:extLst>
              <a:ext uri="{FF2B5EF4-FFF2-40B4-BE49-F238E27FC236}">
                <a16:creationId xmlns:a16="http://schemas.microsoft.com/office/drawing/2014/main" id="{0FE53BC3-FA6C-5A32-8770-BC33E2F6EF8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789FBB0-2EC6-493E-87FE-4C02452F03FC}" type="datetimeFigureOut">
              <a:rPr lang="en-GB" smtClean="0">
                <a:latin typeface="Arial" panose="020B0604020202020204" pitchFamily="34" charset="0"/>
              </a:rPr>
              <a:t>29/10/2026</a:t>
            </a:fld>
            <a:endParaRPr lang="en-GB" dirty="0">
              <a:latin typeface="Arial" panose="020B0604020202020204" pitchFamily="34" charset="0"/>
            </a:endParaRPr>
          </a:p>
        </p:txBody>
      </p:sp>
      <p:sp>
        <p:nvSpPr>
          <p:cNvPr id="4" name="Footer Placeholder 3">
            <a:extLst>
              <a:ext uri="{FF2B5EF4-FFF2-40B4-BE49-F238E27FC236}">
                <a16:creationId xmlns:a16="http://schemas.microsoft.com/office/drawing/2014/main" id="{B643E079-EC64-BEBB-2623-64E2A03B062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latin typeface="Arial" panose="020B0604020202020204" pitchFamily="34" charset="0"/>
            </a:endParaRPr>
          </a:p>
        </p:txBody>
      </p:sp>
      <p:sp>
        <p:nvSpPr>
          <p:cNvPr id="5" name="Slide Number Placeholder 4">
            <a:extLst>
              <a:ext uri="{FF2B5EF4-FFF2-40B4-BE49-F238E27FC236}">
                <a16:creationId xmlns:a16="http://schemas.microsoft.com/office/drawing/2014/main" id="{31C4C52C-68A5-F79D-2C39-64DFC1028E4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89FE917-A60B-4F4A-8EC8-016A98D590B2}" type="slidenum">
              <a:rPr lang="en-GB" smtClean="0">
                <a:latin typeface="Arial" panose="020B0604020202020204" pitchFamily="34" charset="0"/>
              </a:rPr>
              <a:t>‹#›</a:t>
            </a:fld>
            <a:endParaRPr lang="en-GB" dirty="0">
              <a:latin typeface="Arial" panose="020B0604020202020204" pitchFamily="34" charset="0"/>
            </a:endParaRPr>
          </a:p>
        </p:txBody>
      </p:sp>
    </p:spTree>
    <p:extLst>
      <p:ext uri="{BB962C8B-B14F-4D97-AF65-F5344CB8AC3E}">
        <p14:creationId xmlns:p14="http://schemas.microsoft.com/office/powerpoint/2010/main" val="2669279500"/>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Arial" panose="020B0604020202020204" pitchFamily="34" charset="0"/>
              </a:defRPr>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Arial" panose="020B0604020202020204" pitchFamily="34" charset="0"/>
              </a:defRPr>
            </a:lvl1pPr>
          </a:lstStyle>
          <a:p>
            <a:fld id="{EAEAC525-7BA6-41F8-BDE8-53481CB7EC10}" type="datetimeFigureOut">
              <a:rPr lang="en-GB" smtClean="0"/>
              <a:pPr/>
              <a:t>29/10/2026</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Arial" panose="020B0604020202020204" pitchFamily="34" charset="0"/>
              </a:defRPr>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rial" panose="020B0604020202020204" pitchFamily="34" charset="0"/>
              </a:defRPr>
            </a:lvl1pPr>
          </a:lstStyle>
          <a:p>
            <a:fld id="{E85DFB43-5DEE-46D9-8D96-FAD2C1CF41D0}" type="slidenum">
              <a:rPr lang="en-GB" smtClean="0"/>
              <a:pPr/>
              <a:t>‹#›</a:t>
            </a:fld>
            <a:endParaRPr lang="en-GB" dirty="0"/>
          </a:p>
        </p:txBody>
      </p:sp>
    </p:spTree>
    <p:extLst>
      <p:ext uri="{BB962C8B-B14F-4D97-AF65-F5344CB8AC3E}">
        <p14:creationId xmlns:p14="http://schemas.microsoft.com/office/powerpoint/2010/main" val="2683072265"/>
      </p:ext>
    </p:extLst>
  </p:cSld>
  <p:clrMap bg1="lt1" tx1="dk1" bg2="lt2" tx2="dk2" accent1="accent1" accent2="accent2" accent3="accent3" accent4="accent4" accent5="accent5" accent6="accent6" hlink="hlink" folHlink="folHlink"/>
  <p:notesStyle>
    <a:lvl1pPr marL="0" algn="l" defTabSz="914354" rtl="0" eaLnBrk="1" latinLnBrk="0" hangingPunct="1">
      <a:defRPr sz="1200" kern="1200">
        <a:solidFill>
          <a:schemeClr val="tx1"/>
        </a:solidFill>
        <a:latin typeface="Arial" panose="020B0604020202020204" pitchFamily="34" charset="0"/>
        <a:ea typeface="+mn-ea"/>
        <a:cs typeface="+mn-cs"/>
      </a:defRPr>
    </a:lvl1pPr>
    <a:lvl2pPr marL="457178" algn="l" defTabSz="914354" rtl="0" eaLnBrk="1" latinLnBrk="0" hangingPunct="1">
      <a:defRPr sz="1200" kern="1200">
        <a:solidFill>
          <a:schemeClr val="tx1"/>
        </a:solidFill>
        <a:latin typeface="Arial" panose="020B0604020202020204" pitchFamily="34" charset="0"/>
        <a:ea typeface="+mn-ea"/>
        <a:cs typeface="+mn-cs"/>
      </a:defRPr>
    </a:lvl2pPr>
    <a:lvl3pPr marL="914354" algn="l" defTabSz="914354" rtl="0" eaLnBrk="1" latinLnBrk="0" hangingPunct="1">
      <a:defRPr sz="1200" kern="1200">
        <a:solidFill>
          <a:schemeClr val="tx1"/>
        </a:solidFill>
        <a:latin typeface="Arial" panose="020B0604020202020204" pitchFamily="34" charset="0"/>
        <a:ea typeface="+mn-ea"/>
        <a:cs typeface="+mn-cs"/>
      </a:defRPr>
    </a:lvl3pPr>
    <a:lvl4pPr marL="1371532" algn="l" defTabSz="914354" rtl="0" eaLnBrk="1" latinLnBrk="0" hangingPunct="1">
      <a:defRPr sz="1200" kern="1200">
        <a:solidFill>
          <a:schemeClr val="tx1"/>
        </a:solidFill>
        <a:latin typeface="Arial" panose="020B0604020202020204" pitchFamily="34" charset="0"/>
        <a:ea typeface="+mn-ea"/>
        <a:cs typeface="+mn-cs"/>
      </a:defRPr>
    </a:lvl4pPr>
    <a:lvl5pPr marL="1828709" algn="l" defTabSz="914354" rtl="0" eaLnBrk="1" latinLnBrk="0" hangingPunct="1">
      <a:defRPr sz="1200" kern="1200">
        <a:solidFill>
          <a:schemeClr val="tx1"/>
        </a:solidFill>
        <a:latin typeface="Arial" panose="020B0604020202020204" pitchFamily="34" charset="0"/>
        <a:ea typeface="+mn-ea"/>
        <a:cs typeface="+mn-cs"/>
      </a:defRPr>
    </a:lvl5pPr>
    <a:lvl6pPr marL="2285886" algn="l" defTabSz="914354" rtl="0" eaLnBrk="1" latinLnBrk="0" hangingPunct="1">
      <a:defRPr sz="1200" kern="1200">
        <a:solidFill>
          <a:schemeClr val="tx1"/>
        </a:solidFill>
        <a:latin typeface="+mn-lt"/>
        <a:ea typeface="+mn-ea"/>
        <a:cs typeface="+mn-cs"/>
      </a:defRPr>
    </a:lvl6pPr>
    <a:lvl7pPr marL="2743062" algn="l" defTabSz="914354" rtl="0" eaLnBrk="1" latinLnBrk="0" hangingPunct="1">
      <a:defRPr sz="1200" kern="1200">
        <a:solidFill>
          <a:schemeClr val="tx1"/>
        </a:solidFill>
        <a:latin typeface="+mn-lt"/>
        <a:ea typeface="+mn-ea"/>
        <a:cs typeface="+mn-cs"/>
      </a:defRPr>
    </a:lvl7pPr>
    <a:lvl8pPr marL="3200240" algn="l" defTabSz="914354" rtl="0" eaLnBrk="1" latinLnBrk="0" hangingPunct="1">
      <a:defRPr sz="1200" kern="1200">
        <a:solidFill>
          <a:schemeClr val="tx1"/>
        </a:solidFill>
        <a:latin typeface="+mn-lt"/>
        <a:ea typeface="+mn-ea"/>
        <a:cs typeface="+mn-cs"/>
      </a:defRPr>
    </a:lvl8pPr>
    <a:lvl9pPr marL="3657418" algn="l" defTabSz="914354"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dirty="0"/>
          </a:p>
        </p:txBody>
      </p:sp>
      <p:sp>
        <p:nvSpPr>
          <p:cNvPr id="4" name="Slide Number Placeholder 3"/>
          <p:cNvSpPr>
            <a:spLocks noGrp="1"/>
          </p:cNvSpPr>
          <p:nvPr>
            <p:ph type="sldNum" sz="quarter" idx="5"/>
          </p:nvPr>
        </p:nvSpPr>
        <p:spPr/>
        <p:txBody>
          <a:bodyPr/>
          <a:lstStyle/>
          <a:p>
            <a:fld id="{E85DFB43-5DEE-46D9-8D96-FAD2C1CF41D0}" type="slidenum">
              <a:rPr lang="en-GB" smtClean="0"/>
              <a:t>1</a:t>
            </a:fld>
            <a:endParaRPr lang="en-GB" dirty="0"/>
          </a:p>
        </p:txBody>
      </p:sp>
    </p:spTree>
    <p:extLst>
      <p:ext uri="{BB962C8B-B14F-4D97-AF65-F5344CB8AC3E}">
        <p14:creationId xmlns:p14="http://schemas.microsoft.com/office/powerpoint/2010/main" val="14650514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6A3AB53-291F-42BA-89CF-CAFF89144B8C}" type="slidenum">
              <a:rPr lang="en-GB" smtClean="0"/>
              <a:t>4</a:t>
            </a:fld>
            <a:endParaRPr lang="en-GB"/>
          </a:p>
        </p:txBody>
      </p:sp>
    </p:spTree>
    <p:extLst>
      <p:ext uri="{BB962C8B-B14F-4D97-AF65-F5344CB8AC3E}">
        <p14:creationId xmlns:p14="http://schemas.microsoft.com/office/powerpoint/2010/main" val="14859702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2F0B0B-7291-2E14-7E26-18A9DE4DC4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3B64B2-A887-0304-2987-D1A755F007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C06B48-3D13-06B2-A95D-067870BAA939}"/>
              </a:ext>
            </a:extLst>
          </p:cNvPr>
          <p:cNvSpPr>
            <a:spLocks noGrp="1"/>
          </p:cNvSpPr>
          <p:nvPr>
            <p:ph type="body" idx="1"/>
          </p:nvPr>
        </p:nvSpPr>
        <p:spPr/>
        <p:txBody>
          <a:bodyPr/>
          <a:lstStyle/>
          <a:p>
            <a:r>
              <a:rPr lang="en-GB" dirty="0"/>
              <a:t>Image: https://www.shutterstock.com/search/lego-bricks</a:t>
            </a:r>
          </a:p>
        </p:txBody>
      </p:sp>
      <p:sp>
        <p:nvSpPr>
          <p:cNvPr id="4" name="Slide Number Placeholder 3">
            <a:extLst>
              <a:ext uri="{FF2B5EF4-FFF2-40B4-BE49-F238E27FC236}">
                <a16:creationId xmlns:a16="http://schemas.microsoft.com/office/drawing/2014/main" id="{6DD043A7-C7B8-5B45-C231-7F60434837A4}"/>
              </a:ext>
            </a:extLst>
          </p:cNvPr>
          <p:cNvSpPr>
            <a:spLocks noGrp="1"/>
          </p:cNvSpPr>
          <p:nvPr>
            <p:ph type="sldNum" sz="quarter" idx="5"/>
          </p:nvPr>
        </p:nvSpPr>
        <p:spPr/>
        <p:txBody>
          <a:bodyPr/>
          <a:lstStyle/>
          <a:p>
            <a:fld id="{C6A3AB53-291F-42BA-89CF-CAFF89144B8C}" type="slidenum">
              <a:rPr lang="en-GB" smtClean="0"/>
              <a:t>11</a:t>
            </a:fld>
            <a:endParaRPr lang="en-GB"/>
          </a:p>
        </p:txBody>
      </p:sp>
    </p:spTree>
    <p:extLst>
      <p:ext uri="{BB962C8B-B14F-4D97-AF65-F5344CB8AC3E}">
        <p14:creationId xmlns:p14="http://schemas.microsoft.com/office/powerpoint/2010/main" val="11072911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5B308E-C3F9-CAC7-0686-71F0DE23CF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EBDAFA-691C-703E-3478-79F23BFEB4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F34C97-9AAD-726D-9CF8-8ADE06FF9F69}"/>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BBCA31E1-F079-1B66-F862-DEE5D37E607C}"/>
              </a:ext>
            </a:extLst>
          </p:cNvPr>
          <p:cNvSpPr>
            <a:spLocks noGrp="1"/>
          </p:cNvSpPr>
          <p:nvPr>
            <p:ph type="sldNum" sz="quarter" idx="5"/>
          </p:nvPr>
        </p:nvSpPr>
        <p:spPr/>
        <p:txBody>
          <a:bodyPr/>
          <a:lstStyle/>
          <a:p>
            <a:fld id="{C6A3AB53-291F-42BA-89CF-CAFF89144B8C}" type="slidenum">
              <a:rPr lang="en-GB" smtClean="0"/>
              <a:t>15</a:t>
            </a:fld>
            <a:endParaRPr lang="en-GB"/>
          </a:p>
        </p:txBody>
      </p:sp>
    </p:spTree>
    <p:extLst>
      <p:ext uri="{BB962C8B-B14F-4D97-AF65-F5344CB8AC3E}">
        <p14:creationId xmlns:p14="http://schemas.microsoft.com/office/powerpoint/2010/main" val="35450160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Students may disagree with this, but the grouting will be more than take up the gap.</a:t>
            </a:r>
          </a:p>
        </p:txBody>
      </p:sp>
      <p:sp>
        <p:nvSpPr>
          <p:cNvPr id="4" name="Slide Number Placeholder 3"/>
          <p:cNvSpPr>
            <a:spLocks noGrp="1"/>
          </p:cNvSpPr>
          <p:nvPr>
            <p:ph type="sldNum" sz="quarter" idx="5"/>
          </p:nvPr>
        </p:nvSpPr>
        <p:spPr/>
        <p:txBody>
          <a:bodyPr/>
          <a:lstStyle/>
          <a:p>
            <a:fld id="{C6A3AB53-291F-42BA-89CF-CAFF89144B8C}" type="slidenum">
              <a:rPr lang="en-GB" smtClean="0"/>
              <a:t>19</a:t>
            </a:fld>
            <a:endParaRPr lang="en-GB"/>
          </a:p>
        </p:txBody>
      </p:sp>
    </p:spTree>
    <p:extLst>
      <p:ext uri="{BB962C8B-B14F-4D97-AF65-F5344CB8AC3E}">
        <p14:creationId xmlns:p14="http://schemas.microsoft.com/office/powerpoint/2010/main" val="6978122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E48C73-F1A7-6A8C-5B94-7BC693BC59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DF05AD-1864-C4EA-1E02-EC8B1D6FBD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42DD15-0369-73F5-9AA9-32A7F3E38386}"/>
              </a:ext>
            </a:extLst>
          </p:cNvPr>
          <p:cNvSpPr>
            <a:spLocks noGrp="1"/>
          </p:cNvSpPr>
          <p:nvPr>
            <p:ph type="body" idx="1"/>
          </p:nvPr>
        </p:nvSpPr>
        <p:spPr/>
        <p:txBody>
          <a:bodyPr/>
          <a:lstStyle/>
          <a:p>
            <a:r>
              <a:rPr lang="en-GB" dirty="0"/>
              <a:t>Image: https://www.shutterstock.com/search/lego-bricks</a:t>
            </a:r>
          </a:p>
        </p:txBody>
      </p:sp>
      <p:sp>
        <p:nvSpPr>
          <p:cNvPr id="4" name="Slide Number Placeholder 3">
            <a:extLst>
              <a:ext uri="{FF2B5EF4-FFF2-40B4-BE49-F238E27FC236}">
                <a16:creationId xmlns:a16="http://schemas.microsoft.com/office/drawing/2014/main" id="{E3EEA22B-CB4E-333C-856B-BB5CCF08426F}"/>
              </a:ext>
            </a:extLst>
          </p:cNvPr>
          <p:cNvSpPr>
            <a:spLocks noGrp="1"/>
          </p:cNvSpPr>
          <p:nvPr>
            <p:ph type="sldNum" sz="quarter" idx="5"/>
          </p:nvPr>
        </p:nvSpPr>
        <p:spPr/>
        <p:txBody>
          <a:bodyPr/>
          <a:lstStyle/>
          <a:p>
            <a:fld id="{C6A3AB53-291F-42BA-89CF-CAFF89144B8C}" type="slidenum">
              <a:rPr lang="en-GB" smtClean="0"/>
              <a:t>22</a:t>
            </a:fld>
            <a:endParaRPr lang="en-GB"/>
          </a:p>
        </p:txBody>
      </p:sp>
    </p:spTree>
    <p:extLst>
      <p:ext uri="{BB962C8B-B14F-4D97-AF65-F5344CB8AC3E}">
        <p14:creationId xmlns:p14="http://schemas.microsoft.com/office/powerpoint/2010/main" val="21528866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able of contents">
    <p:bg>
      <p:bgPr>
        <a:solidFill>
          <a:schemeClr val="accent4"/>
        </a:solidFill>
        <a:effectLst/>
      </p:bgPr>
    </p:bg>
    <p:spTree>
      <p:nvGrpSpPr>
        <p:cNvPr id="1" name=""/>
        <p:cNvGrpSpPr/>
        <p:nvPr/>
      </p:nvGrpSpPr>
      <p:grpSpPr>
        <a:xfrm>
          <a:off x="0" y="0"/>
          <a:ext cx="0" cy="0"/>
          <a:chOff x="0" y="0"/>
          <a:chExt cx="0" cy="0"/>
        </a:xfrm>
      </p:grpSpPr>
      <p:sp>
        <p:nvSpPr>
          <p:cNvPr id="99" name="Rectangle 98">
            <a:extLst>
              <a:ext uri="{FF2B5EF4-FFF2-40B4-BE49-F238E27FC236}">
                <a16:creationId xmlns:a16="http://schemas.microsoft.com/office/drawing/2014/main" id="{BFB82A27-2E72-6A89-05A4-DDF6E8C7CECD}"/>
              </a:ext>
            </a:extLst>
          </p:cNvPr>
          <p:cNvSpPr/>
          <p:nvPr userDrawn="1"/>
        </p:nvSpPr>
        <p:spPr>
          <a:xfrm>
            <a:off x="497171" y="-1"/>
            <a:ext cx="4121000" cy="4817533"/>
          </a:xfrm>
          <a:prstGeom prst="rect">
            <a:avLst/>
          </a:prstGeom>
          <a:solidFill>
            <a:schemeClr val="accent5"/>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Arial" panose="020B0604020202020204"/>
              <a:ea typeface="+mn-ea"/>
              <a:cs typeface="+mn-cs"/>
            </a:endParaRPr>
          </a:p>
        </p:txBody>
      </p:sp>
      <p:sp>
        <p:nvSpPr>
          <p:cNvPr id="138" name="Text Placeholder 87">
            <a:extLst>
              <a:ext uri="{FF2B5EF4-FFF2-40B4-BE49-F238E27FC236}">
                <a16:creationId xmlns:a16="http://schemas.microsoft.com/office/drawing/2014/main" id="{A0073F3C-B594-BD6C-7A84-E669A66886F0}"/>
              </a:ext>
            </a:extLst>
          </p:cNvPr>
          <p:cNvSpPr>
            <a:spLocks noGrp="1"/>
          </p:cNvSpPr>
          <p:nvPr userDrawn="1">
            <p:ph type="body" sz="quarter" idx="17"/>
          </p:nvPr>
        </p:nvSpPr>
        <p:spPr>
          <a:xfrm>
            <a:off x="5944854" y="1765829"/>
            <a:ext cx="2298175" cy="553998"/>
          </a:xfrm>
          <a:prstGeom prst="rect">
            <a:avLst/>
          </a:prstGeom>
        </p:spPr>
        <p:txBody>
          <a:bodyPr>
            <a:noAutofit/>
          </a:bodyPr>
          <a:lstStyle>
            <a:lvl1pPr marL="0" indent="0" algn="l" defTabSz="914354" rtl="0" eaLnBrk="1" latinLnBrk="0" hangingPunct="1">
              <a:lnSpc>
                <a:spcPct val="90000"/>
              </a:lnSpc>
              <a:buNone/>
              <a:defRPr kumimoji="0" lang="en-US" sz="1800" b="0" i="0" u="none" strike="noStrike" kern="0" cap="none" spc="0" normalizeH="0" baseline="0" dirty="0" smtClean="0">
                <a:ln>
                  <a:noFill/>
                </a:ln>
                <a:solidFill>
                  <a:schemeClr val="bg1"/>
                </a:solidFill>
                <a:effectLst/>
                <a:uLnTx/>
                <a:uFillTx/>
                <a:latin typeface="+mn-lt"/>
                <a:ea typeface="+mn-ea"/>
                <a:cs typeface="+mn-cs"/>
              </a:defRPr>
            </a:lvl1pPr>
            <a:lvl2pPr marL="0" algn="l" defTabSz="914354" rtl="0" eaLnBrk="1" latinLnBrk="0" hangingPunct="1">
              <a:lnSpc>
                <a:spcPct val="90000"/>
              </a:lnSpc>
              <a:defRPr lang="en-US" sz="1400" kern="1200" dirty="0" smtClean="0">
                <a:solidFill>
                  <a:schemeClr val="accent1"/>
                </a:solidFill>
                <a:latin typeface="+mn-lt"/>
                <a:ea typeface="+mn-ea"/>
                <a:cs typeface="+mn-cs"/>
              </a:defRPr>
            </a:lvl2pPr>
            <a:lvl3pPr marL="0" algn="l" defTabSz="914354" rtl="0" eaLnBrk="1" latinLnBrk="0" hangingPunct="1">
              <a:lnSpc>
                <a:spcPct val="90000"/>
              </a:lnSpc>
              <a:defRPr lang="en-US" sz="1400" kern="1200" dirty="0" smtClean="0">
                <a:solidFill>
                  <a:schemeClr val="accent1"/>
                </a:solidFill>
                <a:latin typeface="+mn-lt"/>
                <a:ea typeface="+mn-ea"/>
                <a:cs typeface="+mn-cs"/>
              </a:defRPr>
            </a:lvl3pPr>
            <a:lvl4pPr marL="0" algn="l" defTabSz="914354" rtl="0" eaLnBrk="1" latinLnBrk="0" hangingPunct="1">
              <a:lnSpc>
                <a:spcPct val="90000"/>
              </a:lnSpc>
              <a:defRPr lang="en-US" sz="1400" kern="1200" dirty="0" smtClean="0">
                <a:solidFill>
                  <a:schemeClr val="accent1"/>
                </a:solidFill>
                <a:latin typeface="+mn-lt"/>
                <a:ea typeface="+mn-ea"/>
                <a:cs typeface="+mn-cs"/>
              </a:defRPr>
            </a:lvl4pPr>
            <a:lvl5pPr marL="0" algn="l" defTabSz="914354" rtl="0" eaLnBrk="1" latinLnBrk="0" hangingPunct="1">
              <a:lnSpc>
                <a:spcPct val="90000"/>
              </a:lnSpc>
              <a:defRPr lang="en-GB" sz="1400" kern="1200" dirty="0">
                <a:solidFill>
                  <a:schemeClr val="accent1"/>
                </a:solidFill>
                <a:latin typeface="+mn-lt"/>
                <a:ea typeface="+mn-ea"/>
                <a:cs typeface="+mn-cs"/>
              </a:defRPr>
            </a:lvl5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Click to edit Master text styles</a:t>
            </a:r>
          </a:p>
        </p:txBody>
      </p:sp>
      <p:sp>
        <p:nvSpPr>
          <p:cNvPr id="139" name="Text Placeholder 87">
            <a:extLst>
              <a:ext uri="{FF2B5EF4-FFF2-40B4-BE49-F238E27FC236}">
                <a16:creationId xmlns:a16="http://schemas.microsoft.com/office/drawing/2014/main" id="{A82DDF96-56B2-1807-1A22-ACE332251820}"/>
              </a:ext>
            </a:extLst>
          </p:cNvPr>
          <p:cNvSpPr>
            <a:spLocks noGrp="1"/>
          </p:cNvSpPr>
          <p:nvPr userDrawn="1">
            <p:ph type="body" sz="quarter" idx="18"/>
          </p:nvPr>
        </p:nvSpPr>
        <p:spPr>
          <a:xfrm>
            <a:off x="5944854" y="2815023"/>
            <a:ext cx="2298175" cy="553998"/>
          </a:xfrm>
          <a:prstGeom prst="rect">
            <a:avLst/>
          </a:prstGeom>
        </p:spPr>
        <p:txBody>
          <a:bodyPr>
            <a:noAutofit/>
          </a:bodyPr>
          <a:lstStyle>
            <a:lvl1pPr marL="0" indent="0" algn="l" defTabSz="914354" rtl="0" eaLnBrk="1" latinLnBrk="0" hangingPunct="1">
              <a:lnSpc>
                <a:spcPct val="90000"/>
              </a:lnSpc>
              <a:buNone/>
              <a:defRPr kumimoji="0" lang="en-US" sz="1800" b="0" i="0" u="none" strike="noStrike" kern="0" cap="none" spc="0" normalizeH="0" baseline="0" dirty="0" smtClean="0">
                <a:ln>
                  <a:noFill/>
                </a:ln>
                <a:solidFill>
                  <a:schemeClr val="bg1"/>
                </a:solidFill>
                <a:effectLst/>
                <a:uLnTx/>
                <a:uFillTx/>
                <a:latin typeface="+mn-lt"/>
                <a:ea typeface="+mn-ea"/>
                <a:cs typeface="+mn-cs"/>
              </a:defRPr>
            </a:lvl1pPr>
            <a:lvl2pPr marL="0" algn="l" defTabSz="914354" rtl="0" eaLnBrk="1" latinLnBrk="0" hangingPunct="1">
              <a:lnSpc>
                <a:spcPct val="90000"/>
              </a:lnSpc>
              <a:defRPr lang="en-US" sz="1400" kern="1200" dirty="0" smtClean="0">
                <a:solidFill>
                  <a:schemeClr val="accent1"/>
                </a:solidFill>
                <a:latin typeface="+mn-lt"/>
                <a:ea typeface="+mn-ea"/>
                <a:cs typeface="+mn-cs"/>
              </a:defRPr>
            </a:lvl2pPr>
            <a:lvl3pPr marL="0" algn="l" defTabSz="914354" rtl="0" eaLnBrk="1" latinLnBrk="0" hangingPunct="1">
              <a:lnSpc>
                <a:spcPct val="90000"/>
              </a:lnSpc>
              <a:defRPr lang="en-US" sz="1400" kern="1200" dirty="0" smtClean="0">
                <a:solidFill>
                  <a:schemeClr val="accent1"/>
                </a:solidFill>
                <a:latin typeface="+mn-lt"/>
                <a:ea typeface="+mn-ea"/>
                <a:cs typeface="+mn-cs"/>
              </a:defRPr>
            </a:lvl3pPr>
            <a:lvl4pPr marL="0" algn="l" defTabSz="914354" rtl="0" eaLnBrk="1" latinLnBrk="0" hangingPunct="1">
              <a:lnSpc>
                <a:spcPct val="90000"/>
              </a:lnSpc>
              <a:defRPr lang="en-US" sz="1400" kern="1200" dirty="0" smtClean="0">
                <a:solidFill>
                  <a:schemeClr val="accent1"/>
                </a:solidFill>
                <a:latin typeface="+mn-lt"/>
                <a:ea typeface="+mn-ea"/>
                <a:cs typeface="+mn-cs"/>
              </a:defRPr>
            </a:lvl4pPr>
            <a:lvl5pPr marL="0" algn="l" defTabSz="914354" rtl="0" eaLnBrk="1" latinLnBrk="0" hangingPunct="1">
              <a:lnSpc>
                <a:spcPct val="90000"/>
              </a:lnSpc>
              <a:defRPr lang="en-GB" sz="1400" kern="1200" dirty="0">
                <a:solidFill>
                  <a:schemeClr val="accent1"/>
                </a:solidFill>
                <a:latin typeface="+mn-lt"/>
                <a:ea typeface="+mn-ea"/>
                <a:cs typeface="+mn-cs"/>
              </a:defRPr>
            </a:lvl5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Click to edit Master text styles</a:t>
            </a:r>
          </a:p>
        </p:txBody>
      </p:sp>
      <p:sp>
        <p:nvSpPr>
          <p:cNvPr id="140" name="Text Placeholder 87">
            <a:extLst>
              <a:ext uri="{FF2B5EF4-FFF2-40B4-BE49-F238E27FC236}">
                <a16:creationId xmlns:a16="http://schemas.microsoft.com/office/drawing/2014/main" id="{30558E94-224F-8CC5-8CAF-9D2B3DB723BA}"/>
              </a:ext>
            </a:extLst>
          </p:cNvPr>
          <p:cNvSpPr>
            <a:spLocks noGrp="1"/>
          </p:cNvSpPr>
          <p:nvPr userDrawn="1">
            <p:ph type="body" sz="quarter" idx="19"/>
          </p:nvPr>
        </p:nvSpPr>
        <p:spPr>
          <a:xfrm>
            <a:off x="5944854" y="3864217"/>
            <a:ext cx="2298175" cy="553998"/>
          </a:xfrm>
          <a:prstGeom prst="rect">
            <a:avLst/>
          </a:prstGeom>
        </p:spPr>
        <p:txBody>
          <a:bodyPr>
            <a:noAutofit/>
          </a:bodyPr>
          <a:lstStyle>
            <a:lvl1pPr marL="0" indent="0" algn="l" defTabSz="914354" rtl="0" eaLnBrk="1" latinLnBrk="0" hangingPunct="1">
              <a:lnSpc>
                <a:spcPct val="90000"/>
              </a:lnSpc>
              <a:buNone/>
              <a:defRPr kumimoji="0" lang="en-US" sz="1800" b="0" i="0" u="none" strike="noStrike" kern="0" cap="none" spc="0" normalizeH="0" baseline="0" dirty="0" smtClean="0">
                <a:ln>
                  <a:noFill/>
                </a:ln>
                <a:solidFill>
                  <a:schemeClr val="bg1"/>
                </a:solidFill>
                <a:effectLst/>
                <a:uLnTx/>
                <a:uFillTx/>
                <a:latin typeface="+mn-lt"/>
                <a:ea typeface="+mn-ea"/>
                <a:cs typeface="+mn-cs"/>
              </a:defRPr>
            </a:lvl1pPr>
            <a:lvl2pPr marL="0" algn="l" defTabSz="914354" rtl="0" eaLnBrk="1" latinLnBrk="0" hangingPunct="1">
              <a:lnSpc>
                <a:spcPct val="90000"/>
              </a:lnSpc>
              <a:defRPr lang="en-US" sz="1400" kern="1200" dirty="0" smtClean="0">
                <a:solidFill>
                  <a:schemeClr val="accent1"/>
                </a:solidFill>
                <a:latin typeface="+mn-lt"/>
                <a:ea typeface="+mn-ea"/>
                <a:cs typeface="+mn-cs"/>
              </a:defRPr>
            </a:lvl2pPr>
            <a:lvl3pPr marL="0" algn="l" defTabSz="914354" rtl="0" eaLnBrk="1" latinLnBrk="0" hangingPunct="1">
              <a:lnSpc>
                <a:spcPct val="90000"/>
              </a:lnSpc>
              <a:defRPr lang="en-US" sz="1400" kern="1200" dirty="0" smtClean="0">
                <a:solidFill>
                  <a:schemeClr val="accent1"/>
                </a:solidFill>
                <a:latin typeface="+mn-lt"/>
                <a:ea typeface="+mn-ea"/>
                <a:cs typeface="+mn-cs"/>
              </a:defRPr>
            </a:lvl3pPr>
            <a:lvl4pPr marL="0" algn="l" defTabSz="914354" rtl="0" eaLnBrk="1" latinLnBrk="0" hangingPunct="1">
              <a:lnSpc>
                <a:spcPct val="90000"/>
              </a:lnSpc>
              <a:defRPr lang="en-US" sz="1400" kern="1200" dirty="0" smtClean="0">
                <a:solidFill>
                  <a:schemeClr val="accent1"/>
                </a:solidFill>
                <a:latin typeface="+mn-lt"/>
                <a:ea typeface="+mn-ea"/>
                <a:cs typeface="+mn-cs"/>
              </a:defRPr>
            </a:lvl4pPr>
            <a:lvl5pPr marL="0" algn="l" defTabSz="914354" rtl="0" eaLnBrk="1" latinLnBrk="0" hangingPunct="1">
              <a:lnSpc>
                <a:spcPct val="90000"/>
              </a:lnSpc>
              <a:defRPr lang="en-GB" sz="1400" kern="1200" dirty="0">
                <a:solidFill>
                  <a:schemeClr val="accent1"/>
                </a:solidFill>
                <a:latin typeface="+mn-lt"/>
                <a:ea typeface="+mn-ea"/>
                <a:cs typeface="+mn-cs"/>
              </a:defRPr>
            </a:lvl5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Click to edit Master text styles</a:t>
            </a:r>
          </a:p>
        </p:txBody>
      </p:sp>
      <p:sp>
        <p:nvSpPr>
          <p:cNvPr id="141" name="Text Placeholder 87">
            <a:extLst>
              <a:ext uri="{FF2B5EF4-FFF2-40B4-BE49-F238E27FC236}">
                <a16:creationId xmlns:a16="http://schemas.microsoft.com/office/drawing/2014/main" id="{5A30EC46-E055-61F3-C578-CB375C9ECB54}"/>
              </a:ext>
            </a:extLst>
          </p:cNvPr>
          <p:cNvSpPr>
            <a:spLocks noGrp="1"/>
          </p:cNvSpPr>
          <p:nvPr userDrawn="1">
            <p:ph type="body" sz="quarter" idx="20"/>
          </p:nvPr>
        </p:nvSpPr>
        <p:spPr>
          <a:xfrm>
            <a:off x="5944854" y="4913409"/>
            <a:ext cx="2298175" cy="553998"/>
          </a:xfrm>
          <a:prstGeom prst="rect">
            <a:avLst/>
          </a:prstGeom>
        </p:spPr>
        <p:txBody>
          <a:bodyPr>
            <a:noAutofit/>
          </a:bodyPr>
          <a:lstStyle>
            <a:lvl1pPr marL="0" indent="0" algn="l" defTabSz="914354" rtl="0" eaLnBrk="1" latinLnBrk="0" hangingPunct="1">
              <a:lnSpc>
                <a:spcPct val="90000"/>
              </a:lnSpc>
              <a:buNone/>
              <a:defRPr kumimoji="0" lang="en-US" sz="1800" b="0" i="0" u="none" strike="noStrike" kern="0" cap="none" spc="0" normalizeH="0" baseline="0" dirty="0" smtClean="0">
                <a:ln>
                  <a:noFill/>
                </a:ln>
                <a:solidFill>
                  <a:schemeClr val="bg1"/>
                </a:solidFill>
                <a:effectLst/>
                <a:uLnTx/>
                <a:uFillTx/>
                <a:latin typeface="+mn-lt"/>
                <a:ea typeface="+mn-ea"/>
                <a:cs typeface="+mn-cs"/>
              </a:defRPr>
            </a:lvl1pPr>
            <a:lvl2pPr marL="0" algn="l" defTabSz="914354" rtl="0" eaLnBrk="1" latinLnBrk="0" hangingPunct="1">
              <a:lnSpc>
                <a:spcPct val="90000"/>
              </a:lnSpc>
              <a:defRPr lang="en-US" sz="1400" kern="1200" dirty="0" smtClean="0">
                <a:solidFill>
                  <a:schemeClr val="accent1"/>
                </a:solidFill>
                <a:latin typeface="+mn-lt"/>
                <a:ea typeface="+mn-ea"/>
                <a:cs typeface="+mn-cs"/>
              </a:defRPr>
            </a:lvl2pPr>
            <a:lvl3pPr marL="0" algn="l" defTabSz="914354" rtl="0" eaLnBrk="1" latinLnBrk="0" hangingPunct="1">
              <a:lnSpc>
                <a:spcPct val="90000"/>
              </a:lnSpc>
              <a:defRPr lang="en-US" sz="1400" kern="1200" dirty="0" smtClean="0">
                <a:solidFill>
                  <a:schemeClr val="accent1"/>
                </a:solidFill>
                <a:latin typeface="+mn-lt"/>
                <a:ea typeface="+mn-ea"/>
                <a:cs typeface="+mn-cs"/>
              </a:defRPr>
            </a:lvl3pPr>
            <a:lvl4pPr marL="0" algn="l" defTabSz="914354" rtl="0" eaLnBrk="1" latinLnBrk="0" hangingPunct="1">
              <a:lnSpc>
                <a:spcPct val="90000"/>
              </a:lnSpc>
              <a:defRPr lang="en-US" sz="1400" kern="1200" dirty="0" smtClean="0">
                <a:solidFill>
                  <a:schemeClr val="accent1"/>
                </a:solidFill>
                <a:latin typeface="+mn-lt"/>
                <a:ea typeface="+mn-ea"/>
                <a:cs typeface="+mn-cs"/>
              </a:defRPr>
            </a:lvl4pPr>
            <a:lvl5pPr marL="0" algn="l" defTabSz="914354" rtl="0" eaLnBrk="1" latinLnBrk="0" hangingPunct="1">
              <a:lnSpc>
                <a:spcPct val="90000"/>
              </a:lnSpc>
              <a:defRPr lang="en-GB" sz="1400" kern="1200" dirty="0">
                <a:solidFill>
                  <a:schemeClr val="accent1"/>
                </a:solidFill>
                <a:latin typeface="+mn-lt"/>
                <a:ea typeface="+mn-ea"/>
                <a:cs typeface="+mn-cs"/>
              </a:defRPr>
            </a:lvl5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Click to edit Master text styles</a:t>
            </a:r>
          </a:p>
        </p:txBody>
      </p:sp>
      <p:sp>
        <p:nvSpPr>
          <p:cNvPr id="142" name="Text Placeholder 87">
            <a:extLst>
              <a:ext uri="{FF2B5EF4-FFF2-40B4-BE49-F238E27FC236}">
                <a16:creationId xmlns:a16="http://schemas.microsoft.com/office/drawing/2014/main" id="{EC759B96-B57B-5F0C-5D83-88E859C235CC}"/>
              </a:ext>
            </a:extLst>
          </p:cNvPr>
          <p:cNvSpPr>
            <a:spLocks noGrp="1"/>
          </p:cNvSpPr>
          <p:nvPr userDrawn="1">
            <p:ph type="body" sz="quarter" idx="21"/>
          </p:nvPr>
        </p:nvSpPr>
        <p:spPr>
          <a:xfrm>
            <a:off x="9494397" y="1765829"/>
            <a:ext cx="2298175" cy="553998"/>
          </a:xfrm>
          <a:prstGeom prst="rect">
            <a:avLst/>
          </a:prstGeom>
        </p:spPr>
        <p:txBody>
          <a:bodyPr>
            <a:noAutofit/>
          </a:bodyPr>
          <a:lstStyle>
            <a:lvl1pPr marL="0" indent="0" algn="l" defTabSz="914354" rtl="0" eaLnBrk="1" latinLnBrk="0" hangingPunct="1">
              <a:lnSpc>
                <a:spcPct val="90000"/>
              </a:lnSpc>
              <a:buNone/>
              <a:defRPr kumimoji="0" lang="en-US" sz="1800" b="0" i="0" u="none" strike="noStrike" kern="0" cap="none" spc="0" normalizeH="0" baseline="0" dirty="0" smtClean="0">
                <a:ln>
                  <a:noFill/>
                </a:ln>
                <a:solidFill>
                  <a:schemeClr val="bg1"/>
                </a:solidFill>
                <a:effectLst/>
                <a:uLnTx/>
                <a:uFillTx/>
                <a:latin typeface="+mn-lt"/>
                <a:ea typeface="+mn-ea"/>
                <a:cs typeface="+mn-cs"/>
              </a:defRPr>
            </a:lvl1pPr>
            <a:lvl2pPr marL="0" algn="l" defTabSz="914354" rtl="0" eaLnBrk="1" latinLnBrk="0" hangingPunct="1">
              <a:lnSpc>
                <a:spcPct val="90000"/>
              </a:lnSpc>
              <a:defRPr lang="en-US" sz="1400" kern="1200" dirty="0" smtClean="0">
                <a:solidFill>
                  <a:schemeClr val="accent1"/>
                </a:solidFill>
                <a:latin typeface="+mn-lt"/>
                <a:ea typeface="+mn-ea"/>
                <a:cs typeface="+mn-cs"/>
              </a:defRPr>
            </a:lvl2pPr>
            <a:lvl3pPr marL="0" algn="l" defTabSz="914354" rtl="0" eaLnBrk="1" latinLnBrk="0" hangingPunct="1">
              <a:lnSpc>
                <a:spcPct val="90000"/>
              </a:lnSpc>
              <a:defRPr lang="en-US" sz="1400" kern="1200" dirty="0" smtClean="0">
                <a:solidFill>
                  <a:schemeClr val="accent1"/>
                </a:solidFill>
                <a:latin typeface="+mn-lt"/>
                <a:ea typeface="+mn-ea"/>
                <a:cs typeface="+mn-cs"/>
              </a:defRPr>
            </a:lvl3pPr>
            <a:lvl4pPr marL="0" algn="l" defTabSz="914354" rtl="0" eaLnBrk="1" latinLnBrk="0" hangingPunct="1">
              <a:lnSpc>
                <a:spcPct val="90000"/>
              </a:lnSpc>
              <a:defRPr lang="en-US" sz="1400" kern="1200" dirty="0" smtClean="0">
                <a:solidFill>
                  <a:schemeClr val="accent1"/>
                </a:solidFill>
                <a:latin typeface="+mn-lt"/>
                <a:ea typeface="+mn-ea"/>
                <a:cs typeface="+mn-cs"/>
              </a:defRPr>
            </a:lvl4pPr>
            <a:lvl5pPr marL="0" algn="l" defTabSz="914354" rtl="0" eaLnBrk="1" latinLnBrk="0" hangingPunct="1">
              <a:lnSpc>
                <a:spcPct val="90000"/>
              </a:lnSpc>
              <a:defRPr lang="en-GB" sz="1400" kern="1200" dirty="0">
                <a:solidFill>
                  <a:schemeClr val="accent1"/>
                </a:solidFill>
                <a:latin typeface="+mn-lt"/>
                <a:ea typeface="+mn-ea"/>
                <a:cs typeface="+mn-cs"/>
              </a:defRPr>
            </a:lvl5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Click to edit Master text styles</a:t>
            </a:r>
          </a:p>
        </p:txBody>
      </p:sp>
      <p:sp>
        <p:nvSpPr>
          <p:cNvPr id="143" name="Text Placeholder 87">
            <a:extLst>
              <a:ext uri="{FF2B5EF4-FFF2-40B4-BE49-F238E27FC236}">
                <a16:creationId xmlns:a16="http://schemas.microsoft.com/office/drawing/2014/main" id="{E1C34CA8-8572-0B69-8620-DCEF2FE0A8AA}"/>
              </a:ext>
            </a:extLst>
          </p:cNvPr>
          <p:cNvSpPr>
            <a:spLocks noGrp="1"/>
          </p:cNvSpPr>
          <p:nvPr userDrawn="1">
            <p:ph type="body" sz="quarter" idx="22"/>
          </p:nvPr>
        </p:nvSpPr>
        <p:spPr>
          <a:xfrm>
            <a:off x="9494397" y="2815023"/>
            <a:ext cx="2298175" cy="553998"/>
          </a:xfrm>
          <a:prstGeom prst="rect">
            <a:avLst/>
          </a:prstGeom>
        </p:spPr>
        <p:txBody>
          <a:bodyPr>
            <a:noAutofit/>
          </a:bodyPr>
          <a:lstStyle>
            <a:lvl1pPr marL="0" indent="0" algn="l" defTabSz="914354" rtl="0" eaLnBrk="1" latinLnBrk="0" hangingPunct="1">
              <a:lnSpc>
                <a:spcPct val="90000"/>
              </a:lnSpc>
              <a:buNone/>
              <a:defRPr kumimoji="0" lang="en-US" sz="1800" b="0" i="0" u="none" strike="noStrike" kern="0" cap="none" spc="0" normalizeH="0" baseline="0" dirty="0" smtClean="0">
                <a:ln>
                  <a:noFill/>
                </a:ln>
                <a:solidFill>
                  <a:schemeClr val="bg1"/>
                </a:solidFill>
                <a:effectLst/>
                <a:uLnTx/>
                <a:uFillTx/>
                <a:latin typeface="+mn-lt"/>
                <a:ea typeface="+mn-ea"/>
                <a:cs typeface="+mn-cs"/>
              </a:defRPr>
            </a:lvl1pPr>
            <a:lvl2pPr marL="0" algn="l" defTabSz="914354" rtl="0" eaLnBrk="1" latinLnBrk="0" hangingPunct="1">
              <a:lnSpc>
                <a:spcPct val="90000"/>
              </a:lnSpc>
              <a:defRPr lang="en-US" sz="1400" kern="1200" dirty="0" smtClean="0">
                <a:solidFill>
                  <a:schemeClr val="accent1"/>
                </a:solidFill>
                <a:latin typeface="+mn-lt"/>
                <a:ea typeface="+mn-ea"/>
                <a:cs typeface="+mn-cs"/>
              </a:defRPr>
            </a:lvl2pPr>
            <a:lvl3pPr marL="0" algn="l" defTabSz="914354" rtl="0" eaLnBrk="1" latinLnBrk="0" hangingPunct="1">
              <a:lnSpc>
                <a:spcPct val="90000"/>
              </a:lnSpc>
              <a:defRPr lang="en-US" sz="1400" kern="1200" dirty="0" smtClean="0">
                <a:solidFill>
                  <a:schemeClr val="accent1"/>
                </a:solidFill>
                <a:latin typeface="+mn-lt"/>
                <a:ea typeface="+mn-ea"/>
                <a:cs typeface="+mn-cs"/>
              </a:defRPr>
            </a:lvl3pPr>
            <a:lvl4pPr marL="0" algn="l" defTabSz="914354" rtl="0" eaLnBrk="1" latinLnBrk="0" hangingPunct="1">
              <a:lnSpc>
                <a:spcPct val="90000"/>
              </a:lnSpc>
              <a:defRPr lang="en-US" sz="1400" kern="1200" dirty="0" smtClean="0">
                <a:solidFill>
                  <a:schemeClr val="accent1"/>
                </a:solidFill>
                <a:latin typeface="+mn-lt"/>
                <a:ea typeface="+mn-ea"/>
                <a:cs typeface="+mn-cs"/>
              </a:defRPr>
            </a:lvl4pPr>
            <a:lvl5pPr marL="0" algn="l" defTabSz="914354" rtl="0" eaLnBrk="1" latinLnBrk="0" hangingPunct="1">
              <a:lnSpc>
                <a:spcPct val="90000"/>
              </a:lnSpc>
              <a:defRPr lang="en-GB" sz="1400" kern="1200" dirty="0">
                <a:solidFill>
                  <a:schemeClr val="accent1"/>
                </a:solidFill>
                <a:latin typeface="+mn-lt"/>
                <a:ea typeface="+mn-ea"/>
                <a:cs typeface="+mn-cs"/>
              </a:defRPr>
            </a:lvl5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Click to edit Master text styles</a:t>
            </a:r>
          </a:p>
        </p:txBody>
      </p:sp>
      <p:sp>
        <p:nvSpPr>
          <p:cNvPr id="144" name="Text Placeholder 87">
            <a:extLst>
              <a:ext uri="{FF2B5EF4-FFF2-40B4-BE49-F238E27FC236}">
                <a16:creationId xmlns:a16="http://schemas.microsoft.com/office/drawing/2014/main" id="{DBFC36FA-C29E-13EF-3C3C-BF01AE8906D3}"/>
              </a:ext>
            </a:extLst>
          </p:cNvPr>
          <p:cNvSpPr>
            <a:spLocks noGrp="1"/>
          </p:cNvSpPr>
          <p:nvPr userDrawn="1">
            <p:ph type="body" sz="quarter" idx="23"/>
          </p:nvPr>
        </p:nvSpPr>
        <p:spPr>
          <a:xfrm>
            <a:off x="9494397" y="3864217"/>
            <a:ext cx="2298175" cy="553998"/>
          </a:xfrm>
          <a:prstGeom prst="rect">
            <a:avLst/>
          </a:prstGeom>
        </p:spPr>
        <p:txBody>
          <a:bodyPr>
            <a:noAutofit/>
          </a:bodyPr>
          <a:lstStyle>
            <a:lvl1pPr marL="0" indent="0" algn="l" defTabSz="914354" rtl="0" eaLnBrk="1" latinLnBrk="0" hangingPunct="1">
              <a:lnSpc>
                <a:spcPct val="90000"/>
              </a:lnSpc>
              <a:buNone/>
              <a:defRPr kumimoji="0" lang="en-US" sz="1800" b="0" i="0" u="none" strike="noStrike" kern="0" cap="none" spc="0" normalizeH="0" baseline="0" dirty="0" smtClean="0">
                <a:ln>
                  <a:noFill/>
                </a:ln>
                <a:solidFill>
                  <a:schemeClr val="bg1"/>
                </a:solidFill>
                <a:effectLst/>
                <a:uLnTx/>
                <a:uFillTx/>
                <a:latin typeface="+mn-lt"/>
                <a:ea typeface="+mn-ea"/>
                <a:cs typeface="+mn-cs"/>
              </a:defRPr>
            </a:lvl1pPr>
            <a:lvl2pPr marL="0" algn="l" defTabSz="914354" rtl="0" eaLnBrk="1" latinLnBrk="0" hangingPunct="1">
              <a:lnSpc>
                <a:spcPct val="90000"/>
              </a:lnSpc>
              <a:defRPr lang="en-US" sz="1400" kern="1200" dirty="0" smtClean="0">
                <a:solidFill>
                  <a:schemeClr val="accent1"/>
                </a:solidFill>
                <a:latin typeface="+mn-lt"/>
                <a:ea typeface="+mn-ea"/>
                <a:cs typeface="+mn-cs"/>
              </a:defRPr>
            </a:lvl2pPr>
            <a:lvl3pPr marL="0" algn="l" defTabSz="914354" rtl="0" eaLnBrk="1" latinLnBrk="0" hangingPunct="1">
              <a:lnSpc>
                <a:spcPct val="90000"/>
              </a:lnSpc>
              <a:defRPr lang="en-US" sz="1400" kern="1200" dirty="0" smtClean="0">
                <a:solidFill>
                  <a:schemeClr val="accent1"/>
                </a:solidFill>
                <a:latin typeface="+mn-lt"/>
                <a:ea typeface="+mn-ea"/>
                <a:cs typeface="+mn-cs"/>
              </a:defRPr>
            </a:lvl3pPr>
            <a:lvl4pPr marL="0" algn="l" defTabSz="914354" rtl="0" eaLnBrk="1" latinLnBrk="0" hangingPunct="1">
              <a:lnSpc>
                <a:spcPct val="90000"/>
              </a:lnSpc>
              <a:defRPr lang="en-US" sz="1400" kern="1200" dirty="0" smtClean="0">
                <a:solidFill>
                  <a:schemeClr val="accent1"/>
                </a:solidFill>
                <a:latin typeface="+mn-lt"/>
                <a:ea typeface="+mn-ea"/>
                <a:cs typeface="+mn-cs"/>
              </a:defRPr>
            </a:lvl4pPr>
            <a:lvl5pPr marL="0" algn="l" defTabSz="914354" rtl="0" eaLnBrk="1" latinLnBrk="0" hangingPunct="1">
              <a:lnSpc>
                <a:spcPct val="90000"/>
              </a:lnSpc>
              <a:defRPr lang="en-GB" sz="1400" kern="1200" dirty="0">
                <a:solidFill>
                  <a:schemeClr val="accent1"/>
                </a:solidFill>
                <a:latin typeface="+mn-lt"/>
                <a:ea typeface="+mn-ea"/>
                <a:cs typeface="+mn-cs"/>
              </a:defRPr>
            </a:lvl5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Click to edit Master text styles</a:t>
            </a:r>
          </a:p>
        </p:txBody>
      </p:sp>
      <p:sp>
        <p:nvSpPr>
          <p:cNvPr id="145" name="Text Placeholder 87">
            <a:extLst>
              <a:ext uri="{FF2B5EF4-FFF2-40B4-BE49-F238E27FC236}">
                <a16:creationId xmlns:a16="http://schemas.microsoft.com/office/drawing/2014/main" id="{1DFD202C-8001-9543-55AB-A76C245CDA84}"/>
              </a:ext>
            </a:extLst>
          </p:cNvPr>
          <p:cNvSpPr>
            <a:spLocks noGrp="1"/>
          </p:cNvSpPr>
          <p:nvPr userDrawn="1">
            <p:ph type="body" sz="quarter" idx="24"/>
          </p:nvPr>
        </p:nvSpPr>
        <p:spPr>
          <a:xfrm>
            <a:off x="9494397" y="4913409"/>
            <a:ext cx="2298175" cy="553998"/>
          </a:xfrm>
          <a:prstGeom prst="rect">
            <a:avLst/>
          </a:prstGeom>
        </p:spPr>
        <p:txBody>
          <a:bodyPr>
            <a:noAutofit/>
          </a:bodyPr>
          <a:lstStyle>
            <a:lvl1pPr marL="0" indent="0" algn="l" defTabSz="914354" rtl="0" eaLnBrk="1" latinLnBrk="0" hangingPunct="1">
              <a:lnSpc>
                <a:spcPct val="90000"/>
              </a:lnSpc>
              <a:buNone/>
              <a:defRPr kumimoji="0" lang="en-US" sz="1800" b="0" i="0" u="none" strike="noStrike" kern="0" cap="none" spc="0" normalizeH="0" baseline="0" dirty="0" smtClean="0">
                <a:ln>
                  <a:noFill/>
                </a:ln>
                <a:solidFill>
                  <a:schemeClr val="bg1"/>
                </a:solidFill>
                <a:effectLst/>
                <a:uLnTx/>
                <a:uFillTx/>
                <a:latin typeface="+mn-lt"/>
                <a:ea typeface="+mn-ea"/>
                <a:cs typeface="+mn-cs"/>
              </a:defRPr>
            </a:lvl1pPr>
            <a:lvl2pPr marL="0" algn="l" defTabSz="914354" rtl="0" eaLnBrk="1" latinLnBrk="0" hangingPunct="1">
              <a:lnSpc>
                <a:spcPct val="90000"/>
              </a:lnSpc>
              <a:defRPr lang="en-US" sz="1400" kern="1200" dirty="0" smtClean="0">
                <a:solidFill>
                  <a:schemeClr val="accent1"/>
                </a:solidFill>
                <a:latin typeface="+mn-lt"/>
                <a:ea typeface="+mn-ea"/>
                <a:cs typeface="+mn-cs"/>
              </a:defRPr>
            </a:lvl2pPr>
            <a:lvl3pPr marL="0" algn="l" defTabSz="914354" rtl="0" eaLnBrk="1" latinLnBrk="0" hangingPunct="1">
              <a:lnSpc>
                <a:spcPct val="90000"/>
              </a:lnSpc>
              <a:defRPr lang="en-US" sz="1400" kern="1200" dirty="0" smtClean="0">
                <a:solidFill>
                  <a:schemeClr val="accent1"/>
                </a:solidFill>
                <a:latin typeface="+mn-lt"/>
                <a:ea typeface="+mn-ea"/>
                <a:cs typeface="+mn-cs"/>
              </a:defRPr>
            </a:lvl3pPr>
            <a:lvl4pPr marL="0" algn="l" defTabSz="914354" rtl="0" eaLnBrk="1" latinLnBrk="0" hangingPunct="1">
              <a:lnSpc>
                <a:spcPct val="90000"/>
              </a:lnSpc>
              <a:defRPr lang="en-US" sz="1400" kern="1200" dirty="0" smtClean="0">
                <a:solidFill>
                  <a:schemeClr val="accent1"/>
                </a:solidFill>
                <a:latin typeface="+mn-lt"/>
                <a:ea typeface="+mn-ea"/>
                <a:cs typeface="+mn-cs"/>
              </a:defRPr>
            </a:lvl4pPr>
            <a:lvl5pPr marL="0" algn="l" defTabSz="914354" rtl="0" eaLnBrk="1" latinLnBrk="0" hangingPunct="1">
              <a:lnSpc>
                <a:spcPct val="90000"/>
              </a:lnSpc>
              <a:defRPr lang="en-GB" sz="1400" kern="1200" dirty="0">
                <a:solidFill>
                  <a:schemeClr val="accent1"/>
                </a:solidFill>
                <a:latin typeface="+mn-lt"/>
                <a:ea typeface="+mn-ea"/>
                <a:cs typeface="+mn-cs"/>
              </a:defRPr>
            </a:lvl5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Click to edit Master text styles</a:t>
            </a:r>
          </a:p>
        </p:txBody>
      </p:sp>
      <p:sp>
        <p:nvSpPr>
          <p:cNvPr id="146" name="Text Placeholder 123">
            <a:extLst>
              <a:ext uri="{FF2B5EF4-FFF2-40B4-BE49-F238E27FC236}">
                <a16:creationId xmlns:a16="http://schemas.microsoft.com/office/drawing/2014/main" id="{632EE841-D134-7580-D019-AD7D0522E296}"/>
              </a:ext>
            </a:extLst>
          </p:cNvPr>
          <p:cNvSpPr>
            <a:spLocks noGrp="1"/>
          </p:cNvSpPr>
          <p:nvPr userDrawn="1">
            <p:ph type="body" sz="quarter" idx="41" hasCustomPrompt="1"/>
          </p:nvPr>
        </p:nvSpPr>
        <p:spPr>
          <a:xfrm rot="10800000">
            <a:off x="5168500" y="2559366"/>
            <a:ext cx="2988000" cy="16118"/>
          </a:xfrm>
          <a:prstGeom prst="roundRect">
            <a:avLst>
              <a:gd name="adj" fmla="val 50000"/>
            </a:avLst>
          </a:prstGeom>
          <a:solidFill>
            <a:schemeClr val="bg2">
              <a:alpha val="30000"/>
            </a:schemeClr>
          </a:solidFill>
        </p:spPr>
        <p:txBody>
          <a:bodyPr/>
          <a:lstStyle>
            <a:lvl1pPr>
              <a:defRPr/>
            </a:lvl1pPr>
          </a:lstStyle>
          <a:p>
            <a:pPr lvl="0"/>
            <a:r>
              <a:rPr lang="en-GB" dirty="0"/>
              <a:t> </a:t>
            </a:r>
          </a:p>
        </p:txBody>
      </p:sp>
      <p:sp>
        <p:nvSpPr>
          <p:cNvPr id="148" name="Text Placeholder 123">
            <a:extLst>
              <a:ext uri="{FF2B5EF4-FFF2-40B4-BE49-F238E27FC236}">
                <a16:creationId xmlns:a16="http://schemas.microsoft.com/office/drawing/2014/main" id="{5D90EC42-116E-EC38-E5DC-E058B5FAE00C}"/>
              </a:ext>
            </a:extLst>
          </p:cNvPr>
          <p:cNvSpPr>
            <a:spLocks noGrp="1"/>
          </p:cNvSpPr>
          <p:nvPr userDrawn="1">
            <p:ph type="body" sz="quarter" idx="43" hasCustomPrompt="1"/>
          </p:nvPr>
        </p:nvSpPr>
        <p:spPr>
          <a:xfrm rot="10800000">
            <a:off x="5168501" y="4657754"/>
            <a:ext cx="2988000" cy="16118"/>
          </a:xfrm>
          <a:prstGeom prst="roundRect">
            <a:avLst>
              <a:gd name="adj" fmla="val 50000"/>
            </a:avLst>
          </a:prstGeom>
          <a:solidFill>
            <a:schemeClr val="bg2">
              <a:alpha val="30000"/>
            </a:schemeClr>
          </a:solidFill>
        </p:spPr>
        <p:txBody>
          <a:bodyPr/>
          <a:lstStyle>
            <a:lvl1pPr>
              <a:defRPr/>
            </a:lvl1pPr>
          </a:lstStyle>
          <a:p>
            <a:pPr lvl="0"/>
            <a:r>
              <a:rPr lang="en-GB" dirty="0"/>
              <a:t> </a:t>
            </a:r>
          </a:p>
        </p:txBody>
      </p:sp>
      <p:sp>
        <p:nvSpPr>
          <p:cNvPr id="164" name="Free-form: Shape 1239">
            <a:extLst>
              <a:ext uri="{FF2B5EF4-FFF2-40B4-BE49-F238E27FC236}">
                <a16:creationId xmlns:a16="http://schemas.microsoft.com/office/drawing/2014/main" id="{24E4BAFF-77CD-C221-598A-31AFC86463C3}"/>
              </a:ext>
            </a:extLst>
          </p:cNvPr>
          <p:cNvSpPr/>
          <p:nvPr userDrawn="1"/>
        </p:nvSpPr>
        <p:spPr>
          <a:xfrm rot="16200000">
            <a:off x="-1" y="3962398"/>
            <a:ext cx="2895601" cy="2895601"/>
          </a:xfrm>
          <a:custGeom>
            <a:avLst/>
            <a:gdLst>
              <a:gd name="connsiteX0" fmla="*/ 0 w 554226"/>
              <a:gd name="connsiteY0" fmla="*/ 554226 h 554226"/>
              <a:gd name="connsiteX1" fmla="*/ 554226 w 554226"/>
              <a:gd name="connsiteY1" fmla="*/ 0 h 554226"/>
              <a:gd name="connsiteX2" fmla="*/ 0 w 554226"/>
              <a:gd name="connsiteY2" fmla="*/ 0 h 554226"/>
              <a:gd name="connsiteX3" fmla="*/ 0 w 554226"/>
              <a:gd name="connsiteY3" fmla="*/ 554226 h 554226"/>
            </a:gdLst>
            <a:ahLst/>
            <a:cxnLst>
              <a:cxn ang="0">
                <a:pos x="connsiteX0" y="connsiteY0"/>
              </a:cxn>
              <a:cxn ang="0">
                <a:pos x="connsiteX1" y="connsiteY1"/>
              </a:cxn>
              <a:cxn ang="0">
                <a:pos x="connsiteX2" y="connsiteY2"/>
              </a:cxn>
              <a:cxn ang="0">
                <a:pos x="connsiteX3" y="connsiteY3"/>
              </a:cxn>
            </a:cxnLst>
            <a:rect l="l" t="t" r="r" b="b"/>
            <a:pathLst>
              <a:path w="554226" h="554226">
                <a:moveTo>
                  <a:pt x="0" y="554226"/>
                </a:moveTo>
                <a:cubicBezTo>
                  <a:pt x="306127" y="554226"/>
                  <a:pt x="554226" y="306057"/>
                  <a:pt x="554226" y="0"/>
                </a:cubicBezTo>
                <a:lnTo>
                  <a:pt x="0" y="0"/>
                </a:lnTo>
                <a:lnTo>
                  <a:pt x="0" y="554226"/>
                </a:lnTo>
                <a:close/>
              </a:path>
            </a:pathLst>
          </a:custGeom>
          <a:solidFill>
            <a:schemeClr val="accent2"/>
          </a:solidFill>
          <a:ln w="0" cap="flat">
            <a:noFill/>
            <a:prstDash val="solid"/>
            <a:miter/>
          </a:ln>
        </p:spPr>
        <p:txBody>
          <a:bodyPr rtlCol="0" anchor="ctr"/>
          <a:lstStyle/>
          <a:p>
            <a:pPr marR="0" lvl="0" indent="0" defTabSz="914400" fontAlgn="auto">
              <a:lnSpc>
                <a:spcPct val="100000"/>
              </a:lnSpc>
              <a:spcBef>
                <a:spcPts val="0"/>
              </a:spcBef>
              <a:spcAft>
                <a:spcPts val="0"/>
              </a:spcAft>
              <a:buClrTx/>
              <a:buSzTx/>
              <a:buFontTx/>
              <a:buNone/>
              <a:tabLst/>
            </a:pPr>
            <a:endParaRPr kumimoji="0" lang="en-GB" b="0" i="0" u="none" strike="noStrike" kern="0" cap="none" spc="0" normalizeH="0" baseline="0" noProof="0" dirty="0">
              <a:ln>
                <a:noFill/>
              </a:ln>
              <a:solidFill>
                <a:prstClr val="black"/>
              </a:solidFill>
              <a:effectLst/>
              <a:uLnTx/>
              <a:uFillTx/>
            </a:endParaRPr>
          </a:p>
        </p:txBody>
      </p:sp>
      <p:sp>
        <p:nvSpPr>
          <p:cNvPr id="169" name="Free-form: Shape 1570">
            <a:extLst>
              <a:ext uri="{FF2B5EF4-FFF2-40B4-BE49-F238E27FC236}">
                <a16:creationId xmlns:a16="http://schemas.microsoft.com/office/drawing/2014/main" id="{658FBD5A-1A59-400E-1A2D-B6E505797241}"/>
              </a:ext>
            </a:extLst>
          </p:cNvPr>
          <p:cNvSpPr/>
          <p:nvPr userDrawn="1"/>
        </p:nvSpPr>
        <p:spPr>
          <a:xfrm rot="16200000">
            <a:off x="10189055" y="-783798"/>
            <a:ext cx="1219148" cy="2786743"/>
          </a:xfrm>
          <a:custGeom>
            <a:avLst/>
            <a:gdLst>
              <a:gd name="connsiteX0" fmla="*/ 554226 w 554226"/>
              <a:gd name="connsiteY0" fmla="*/ 0 h 1108522"/>
              <a:gd name="connsiteX1" fmla="*/ 277078 w 554226"/>
              <a:gd name="connsiteY1" fmla="*/ 554296 h 1108522"/>
              <a:gd name="connsiteX2" fmla="*/ 0 w 554226"/>
              <a:gd name="connsiteY2" fmla="*/ 1108522 h 1108522"/>
              <a:gd name="connsiteX3" fmla="*/ 554226 w 554226"/>
              <a:gd name="connsiteY3" fmla="*/ 1108522 h 1108522"/>
              <a:gd name="connsiteX4" fmla="*/ 554226 w 554226"/>
              <a:gd name="connsiteY4" fmla="*/ 0 h 1108522"/>
              <a:gd name="connsiteX5" fmla="*/ 554226 w 554226"/>
              <a:gd name="connsiteY5" fmla="*/ 0 h 1108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4226" h="1108522">
                <a:moveTo>
                  <a:pt x="554226" y="0"/>
                </a:moveTo>
                <a:lnTo>
                  <a:pt x="277078" y="554296"/>
                </a:lnTo>
                <a:lnTo>
                  <a:pt x="0" y="1108522"/>
                </a:lnTo>
                <a:lnTo>
                  <a:pt x="554226" y="1108522"/>
                </a:lnTo>
                <a:lnTo>
                  <a:pt x="554226" y="0"/>
                </a:lnTo>
                <a:lnTo>
                  <a:pt x="554226" y="0"/>
                </a:lnTo>
                <a:close/>
              </a:path>
            </a:pathLst>
          </a:custGeom>
          <a:solidFill>
            <a:schemeClr val="accent3"/>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181" name="Text Placeholder 123">
            <a:extLst>
              <a:ext uri="{FF2B5EF4-FFF2-40B4-BE49-F238E27FC236}">
                <a16:creationId xmlns:a16="http://schemas.microsoft.com/office/drawing/2014/main" id="{933C9AA2-F03F-325A-2B5D-18792E089F2C}"/>
              </a:ext>
            </a:extLst>
          </p:cNvPr>
          <p:cNvSpPr>
            <a:spLocks noGrp="1"/>
          </p:cNvSpPr>
          <p:nvPr>
            <p:ph type="body" sz="quarter" idx="55" hasCustomPrompt="1"/>
          </p:nvPr>
        </p:nvSpPr>
        <p:spPr>
          <a:xfrm rot="10800000">
            <a:off x="5168500" y="3608560"/>
            <a:ext cx="2988000" cy="16118"/>
          </a:xfrm>
          <a:prstGeom prst="roundRect">
            <a:avLst>
              <a:gd name="adj" fmla="val 50000"/>
            </a:avLst>
          </a:prstGeom>
          <a:solidFill>
            <a:schemeClr val="bg2">
              <a:alpha val="30000"/>
            </a:schemeClr>
          </a:solidFill>
        </p:spPr>
        <p:txBody>
          <a:bodyPr/>
          <a:lstStyle>
            <a:lvl1pPr>
              <a:defRPr/>
            </a:lvl1pPr>
          </a:lstStyle>
          <a:p>
            <a:pPr lvl="0"/>
            <a:r>
              <a:rPr lang="en-GB" dirty="0"/>
              <a:t> </a:t>
            </a:r>
          </a:p>
        </p:txBody>
      </p:sp>
      <p:sp>
        <p:nvSpPr>
          <p:cNvPr id="182" name="Text Placeholder 123">
            <a:extLst>
              <a:ext uri="{FF2B5EF4-FFF2-40B4-BE49-F238E27FC236}">
                <a16:creationId xmlns:a16="http://schemas.microsoft.com/office/drawing/2014/main" id="{BBDDE1F4-621D-EB27-5D0A-98E41315B460}"/>
              </a:ext>
            </a:extLst>
          </p:cNvPr>
          <p:cNvSpPr>
            <a:spLocks noGrp="1"/>
          </p:cNvSpPr>
          <p:nvPr>
            <p:ph type="body" sz="quarter" idx="56" hasCustomPrompt="1"/>
          </p:nvPr>
        </p:nvSpPr>
        <p:spPr>
          <a:xfrm rot="10800000">
            <a:off x="8706829" y="2559366"/>
            <a:ext cx="2988000" cy="16118"/>
          </a:xfrm>
          <a:prstGeom prst="roundRect">
            <a:avLst>
              <a:gd name="adj" fmla="val 50000"/>
            </a:avLst>
          </a:prstGeom>
          <a:solidFill>
            <a:schemeClr val="bg2">
              <a:alpha val="30000"/>
            </a:schemeClr>
          </a:solidFill>
        </p:spPr>
        <p:txBody>
          <a:bodyPr/>
          <a:lstStyle>
            <a:lvl1pPr>
              <a:defRPr/>
            </a:lvl1pPr>
          </a:lstStyle>
          <a:p>
            <a:pPr lvl="0"/>
            <a:r>
              <a:rPr lang="en-GB" dirty="0"/>
              <a:t> </a:t>
            </a:r>
          </a:p>
        </p:txBody>
      </p:sp>
      <p:sp>
        <p:nvSpPr>
          <p:cNvPr id="183" name="Text Placeholder 123">
            <a:extLst>
              <a:ext uri="{FF2B5EF4-FFF2-40B4-BE49-F238E27FC236}">
                <a16:creationId xmlns:a16="http://schemas.microsoft.com/office/drawing/2014/main" id="{68E06E46-F6A6-3383-C6EA-36B860422609}"/>
              </a:ext>
            </a:extLst>
          </p:cNvPr>
          <p:cNvSpPr>
            <a:spLocks noGrp="1"/>
          </p:cNvSpPr>
          <p:nvPr>
            <p:ph type="body" sz="quarter" idx="57" hasCustomPrompt="1"/>
          </p:nvPr>
        </p:nvSpPr>
        <p:spPr>
          <a:xfrm rot="10800000">
            <a:off x="8706829" y="4657754"/>
            <a:ext cx="2988000" cy="16118"/>
          </a:xfrm>
          <a:prstGeom prst="roundRect">
            <a:avLst>
              <a:gd name="adj" fmla="val 50000"/>
            </a:avLst>
          </a:prstGeom>
          <a:solidFill>
            <a:schemeClr val="bg2">
              <a:alpha val="30000"/>
            </a:schemeClr>
          </a:solidFill>
        </p:spPr>
        <p:txBody>
          <a:bodyPr/>
          <a:lstStyle>
            <a:lvl1pPr>
              <a:defRPr/>
            </a:lvl1pPr>
          </a:lstStyle>
          <a:p>
            <a:pPr lvl="0"/>
            <a:r>
              <a:rPr lang="en-GB" dirty="0"/>
              <a:t> </a:t>
            </a:r>
          </a:p>
        </p:txBody>
      </p:sp>
      <p:sp>
        <p:nvSpPr>
          <p:cNvPr id="184" name="Text Placeholder 123">
            <a:extLst>
              <a:ext uri="{FF2B5EF4-FFF2-40B4-BE49-F238E27FC236}">
                <a16:creationId xmlns:a16="http://schemas.microsoft.com/office/drawing/2014/main" id="{1ADCAB97-0E2A-C39D-9308-1FEA3303E132}"/>
              </a:ext>
            </a:extLst>
          </p:cNvPr>
          <p:cNvSpPr>
            <a:spLocks noGrp="1"/>
          </p:cNvSpPr>
          <p:nvPr>
            <p:ph type="body" sz="quarter" idx="58" hasCustomPrompt="1"/>
          </p:nvPr>
        </p:nvSpPr>
        <p:spPr>
          <a:xfrm rot="10800000">
            <a:off x="8706829" y="3608560"/>
            <a:ext cx="2988000" cy="16118"/>
          </a:xfrm>
          <a:prstGeom prst="roundRect">
            <a:avLst>
              <a:gd name="adj" fmla="val 50000"/>
            </a:avLst>
          </a:prstGeom>
          <a:solidFill>
            <a:schemeClr val="bg2">
              <a:alpha val="30000"/>
            </a:schemeClr>
          </a:solidFill>
        </p:spPr>
        <p:txBody>
          <a:bodyPr/>
          <a:lstStyle>
            <a:lvl1pPr>
              <a:defRPr/>
            </a:lvl1pPr>
          </a:lstStyle>
          <a:p>
            <a:pPr lvl="0"/>
            <a:r>
              <a:rPr lang="en-GB" dirty="0"/>
              <a:t> </a:t>
            </a:r>
          </a:p>
        </p:txBody>
      </p:sp>
      <p:sp>
        <p:nvSpPr>
          <p:cNvPr id="186" name="Title 185">
            <a:extLst>
              <a:ext uri="{FF2B5EF4-FFF2-40B4-BE49-F238E27FC236}">
                <a16:creationId xmlns:a16="http://schemas.microsoft.com/office/drawing/2014/main" id="{6019D9F4-2519-4282-68BB-F46C1980E06F}"/>
              </a:ext>
            </a:extLst>
          </p:cNvPr>
          <p:cNvSpPr>
            <a:spLocks noGrp="1"/>
          </p:cNvSpPr>
          <p:nvPr>
            <p:ph type="title"/>
          </p:nvPr>
        </p:nvSpPr>
        <p:spPr>
          <a:xfrm>
            <a:off x="974444" y="1654436"/>
            <a:ext cx="3174224" cy="1661993"/>
          </a:xfrm>
        </p:spPr>
        <p:txBody>
          <a:bodyPr anchor="t" anchorCtr="0">
            <a:noAutofit/>
          </a:bodyPr>
          <a:lstStyle>
            <a:lvl1pPr marL="0" algn="l" defTabSz="914400" rtl="0" eaLnBrk="1" latinLnBrk="0" hangingPunct="1">
              <a:lnSpc>
                <a:spcPct val="100000"/>
              </a:lnSpc>
              <a:spcBef>
                <a:spcPts val="0"/>
              </a:spcBef>
              <a:buNone/>
              <a:defRPr kumimoji="0" lang="en-GB" sz="5400" b="1" i="0" u="none" strike="noStrike" kern="0" cap="none" spc="0" normalizeH="0" baseline="0" dirty="0">
                <a:ln>
                  <a:noFill/>
                </a:ln>
                <a:solidFill>
                  <a:schemeClr val="accent1"/>
                </a:solidFill>
                <a:effectLst/>
                <a:uLnTx/>
                <a:uFillTx/>
                <a:latin typeface="+mn-lt"/>
                <a:ea typeface="+mn-ea"/>
                <a:cs typeface="+mn-cs"/>
              </a:defRPr>
            </a:lvl1pPr>
          </a:lstStyle>
          <a:p>
            <a:r>
              <a:rPr lang="en-US"/>
              <a:t>Click to edit Master title style</a:t>
            </a:r>
            <a:endParaRPr lang="en-GB" dirty="0"/>
          </a:p>
        </p:txBody>
      </p:sp>
      <p:sp>
        <p:nvSpPr>
          <p:cNvPr id="7" name="Free-form: Shape 1072">
            <a:extLst>
              <a:ext uri="{FF2B5EF4-FFF2-40B4-BE49-F238E27FC236}">
                <a16:creationId xmlns:a16="http://schemas.microsoft.com/office/drawing/2014/main" id="{11EE553F-E908-11C7-6985-5ADAB9FA5467}"/>
              </a:ext>
            </a:extLst>
          </p:cNvPr>
          <p:cNvSpPr/>
          <p:nvPr userDrawn="1"/>
        </p:nvSpPr>
        <p:spPr>
          <a:xfrm>
            <a:off x="896323" y="523098"/>
            <a:ext cx="867950" cy="867950"/>
          </a:xfrm>
          <a:custGeom>
            <a:avLst/>
            <a:gdLst>
              <a:gd name="connsiteX0" fmla="*/ 554226 w 1108452"/>
              <a:gd name="connsiteY0" fmla="*/ 0 h 1108452"/>
              <a:gd name="connsiteX1" fmla="*/ 0 w 1108452"/>
              <a:gd name="connsiteY1" fmla="*/ 554226 h 1108452"/>
              <a:gd name="connsiteX2" fmla="*/ 554226 w 1108452"/>
              <a:gd name="connsiteY2" fmla="*/ 1108453 h 1108452"/>
              <a:gd name="connsiteX3" fmla="*/ 1108453 w 1108452"/>
              <a:gd name="connsiteY3" fmla="*/ 554226 h 1108452"/>
              <a:gd name="connsiteX4" fmla="*/ 554226 w 1108452"/>
              <a:gd name="connsiteY4" fmla="*/ 0 h 1108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8452" h="1108452">
                <a:moveTo>
                  <a:pt x="554226" y="0"/>
                </a:moveTo>
                <a:cubicBezTo>
                  <a:pt x="554226" y="306127"/>
                  <a:pt x="306057" y="554226"/>
                  <a:pt x="0" y="554226"/>
                </a:cubicBezTo>
                <a:cubicBezTo>
                  <a:pt x="306127" y="554226"/>
                  <a:pt x="554226" y="802396"/>
                  <a:pt x="554226" y="1108453"/>
                </a:cubicBezTo>
                <a:cubicBezTo>
                  <a:pt x="554226" y="802326"/>
                  <a:pt x="802395" y="554226"/>
                  <a:pt x="1108453" y="554226"/>
                </a:cubicBezTo>
                <a:cubicBezTo>
                  <a:pt x="802325" y="554226"/>
                  <a:pt x="554226" y="306057"/>
                  <a:pt x="554226" y="0"/>
                </a:cubicBezTo>
                <a:close/>
              </a:path>
            </a:pathLst>
          </a:custGeom>
          <a:solidFill>
            <a:schemeClr val="bg1"/>
          </a:solidFill>
          <a:ln w="0" cap="flat">
            <a:noFill/>
            <a:prstDash val="solid"/>
            <a:miter/>
          </a:ln>
        </p:spPr>
        <p:txBody>
          <a:bodyPr rtlCol="0" anchor="ctr"/>
          <a:lstStyle/>
          <a:p>
            <a:pPr marR="0" lvl="0" indent="0" defTabSz="914400" fontAlgn="auto">
              <a:lnSpc>
                <a:spcPct val="100000"/>
              </a:lnSpc>
              <a:spcBef>
                <a:spcPts val="0"/>
              </a:spcBef>
              <a:spcAft>
                <a:spcPts val="0"/>
              </a:spcAft>
              <a:buClrTx/>
              <a:buSzTx/>
              <a:buFontTx/>
              <a:buNone/>
              <a:tabLst/>
            </a:pPr>
            <a:endParaRPr kumimoji="0" lang="en-GB" b="0" i="0" u="none" strike="noStrike" kern="0" cap="none" spc="0" normalizeH="0" baseline="0" noProof="0" dirty="0">
              <a:ln>
                <a:noFill/>
              </a:ln>
              <a:solidFill>
                <a:prstClr val="black"/>
              </a:solidFill>
              <a:effectLst/>
              <a:uLnTx/>
              <a:uFillTx/>
            </a:endParaRPr>
          </a:p>
        </p:txBody>
      </p:sp>
      <p:sp>
        <p:nvSpPr>
          <p:cNvPr id="4" name="Text Placeholder 3">
            <a:extLst>
              <a:ext uri="{FF2B5EF4-FFF2-40B4-BE49-F238E27FC236}">
                <a16:creationId xmlns:a16="http://schemas.microsoft.com/office/drawing/2014/main" id="{3F715DE9-C800-20DD-E1AB-E92FE6B62407}"/>
              </a:ext>
            </a:extLst>
          </p:cNvPr>
          <p:cNvSpPr>
            <a:spLocks noGrp="1"/>
          </p:cNvSpPr>
          <p:nvPr>
            <p:ph type="body" sz="quarter" idx="59" hasCustomPrompt="1"/>
          </p:nvPr>
        </p:nvSpPr>
        <p:spPr>
          <a:xfrm>
            <a:off x="4881795" y="1777547"/>
            <a:ext cx="927477" cy="553998"/>
          </a:xfrm>
        </p:spPr>
        <p:txBody>
          <a:bodyPr>
            <a:noAutofit/>
          </a:bodyPr>
          <a:lstStyle>
            <a:lvl1pPr algn="r">
              <a:defRPr sz="3600" b="1">
                <a:solidFill>
                  <a:schemeClr val="bg2"/>
                </a:solidFill>
              </a:defRPr>
            </a:lvl1pPr>
          </a:lstStyle>
          <a:p>
            <a:pPr lvl="0"/>
            <a:r>
              <a:rPr lang="en-GB" dirty="0"/>
              <a:t>XX.</a:t>
            </a:r>
          </a:p>
        </p:txBody>
      </p:sp>
      <p:sp>
        <p:nvSpPr>
          <p:cNvPr id="5" name="Text Placeholder 3">
            <a:extLst>
              <a:ext uri="{FF2B5EF4-FFF2-40B4-BE49-F238E27FC236}">
                <a16:creationId xmlns:a16="http://schemas.microsoft.com/office/drawing/2014/main" id="{8B1AAEC6-CE8D-8D7F-C2FC-A9007B652118}"/>
              </a:ext>
            </a:extLst>
          </p:cNvPr>
          <p:cNvSpPr>
            <a:spLocks noGrp="1"/>
          </p:cNvSpPr>
          <p:nvPr>
            <p:ph type="body" sz="quarter" idx="60" hasCustomPrompt="1"/>
          </p:nvPr>
        </p:nvSpPr>
        <p:spPr>
          <a:xfrm>
            <a:off x="4881795" y="2828710"/>
            <a:ext cx="927477" cy="553998"/>
          </a:xfrm>
        </p:spPr>
        <p:txBody>
          <a:bodyPr>
            <a:noAutofit/>
          </a:bodyPr>
          <a:lstStyle>
            <a:lvl1pPr algn="r">
              <a:defRPr sz="3600" b="1">
                <a:solidFill>
                  <a:schemeClr val="bg2"/>
                </a:solidFill>
              </a:defRPr>
            </a:lvl1pPr>
          </a:lstStyle>
          <a:p>
            <a:pPr lvl="0"/>
            <a:r>
              <a:rPr lang="en-GB" dirty="0"/>
              <a:t>XX.</a:t>
            </a:r>
          </a:p>
        </p:txBody>
      </p:sp>
      <p:sp>
        <p:nvSpPr>
          <p:cNvPr id="6" name="Text Placeholder 3">
            <a:extLst>
              <a:ext uri="{FF2B5EF4-FFF2-40B4-BE49-F238E27FC236}">
                <a16:creationId xmlns:a16="http://schemas.microsoft.com/office/drawing/2014/main" id="{27D898D8-DA20-DBCF-D214-567DB0F4C303}"/>
              </a:ext>
            </a:extLst>
          </p:cNvPr>
          <p:cNvSpPr>
            <a:spLocks noGrp="1"/>
          </p:cNvSpPr>
          <p:nvPr>
            <p:ph type="body" sz="quarter" idx="61" hasCustomPrompt="1"/>
          </p:nvPr>
        </p:nvSpPr>
        <p:spPr>
          <a:xfrm>
            <a:off x="4881795" y="3879873"/>
            <a:ext cx="927477" cy="553998"/>
          </a:xfrm>
        </p:spPr>
        <p:txBody>
          <a:bodyPr>
            <a:noAutofit/>
          </a:bodyPr>
          <a:lstStyle>
            <a:lvl1pPr algn="r">
              <a:defRPr sz="3600" b="1">
                <a:solidFill>
                  <a:schemeClr val="bg2"/>
                </a:solidFill>
              </a:defRPr>
            </a:lvl1pPr>
          </a:lstStyle>
          <a:p>
            <a:pPr lvl="0"/>
            <a:r>
              <a:rPr lang="en-GB" dirty="0"/>
              <a:t>XX.</a:t>
            </a:r>
          </a:p>
        </p:txBody>
      </p:sp>
      <p:sp>
        <p:nvSpPr>
          <p:cNvPr id="9" name="Text Placeholder 3">
            <a:extLst>
              <a:ext uri="{FF2B5EF4-FFF2-40B4-BE49-F238E27FC236}">
                <a16:creationId xmlns:a16="http://schemas.microsoft.com/office/drawing/2014/main" id="{706B407F-0161-8B31-66E6-2C46D4F5B1D0}"/>
              </a:ext>
            </a:extLst>
          </p:cNvPr>
          <p:cNvSpPr>
            <a:spLocks noGrp="1"/>
          </p:cNvSpPr>
          <p:nvPr>
            <p:ph type="body" sz="quarter" idx="62" hasCustomPrompt="1"/>
          </p:nvPr>
        </p:nvSpPr>
        <p:spPr>
          <a:xfrm>
            <a:off x="4881795" y="4931036"/>
            <a:ext cx="927477" cy="553998"/>
          </a:xfrm>
        </p:spPr>
        <p:txBody>
          <a:bodyPr>
            <a:noAutofit/>
          </a:bodyPr>
          <a:lstStyle>
            <a:lvl1pPr algn="r">
              <a:defRPr sz="3600" b="1">
                <a:solidFill>
                  <a:schemeClr val="bg2"/>
                </a:solidFill>
              </a:defRPr>
            </a:lvl1pPr>
          </a:lstStyle>
          <a:p>
            <a:pPr lvl="0"/>
            <a:r>
              <a:rPr lang="en-GB" dirty="0"/>
              <a:t>XX.</a:t>
            </a:r>
          </a:p>
        </p:txBody>
      </p:sp>
      <p:sp>
        <p:nvSpPr>
          <p:cNvPr id="10" name="Text Placeholder 3">
            <a:extLst>
              <a:ext uri="{FF2B5EF4-FFF2-40B4-BE49-F238E27FC236}">
                <a16:creationId xmlns:a16="http://schemas.microsoft.com/office/drawing/2014/main" id="{FA40E29E-5354-3444-4CE0-63C700C37801}"/>
              </a:ext>
            </a:extLst>
          </p:cNvPr>
          <p:cNvSpPr>
            <a:spLocks noGrp="1"/>
          </p:cNvSpPr>
          <p:nvPr>
            <p:ph type="body" sz="quarter" idx="63" hasCustomPrompt="1"/>
          </p:nvPr>
        </p:nvSpPr>
        <p:spPr>
          <a:xfrm>
            <a:off x="8431339" y="1777547"/>
            <a:ext cx="927477" cy="553998"/>
          </a:xfrm>
        </p:spPr>
        <p:txBody>
          <a:bodyPr>
            <a:noAutofit/>
          </a:bodyPr>
          <a:lstStyle>
            <a:lvl1pPr algn="r">
              <a:defRPr sz="3600" b="1">
                <a:solidFill>
                  <a:schemeClr val="bg2"/>
                </a:solidFill>
              </a:defRPr>
            </a:lvl1pPr>
          </a:lstStyle>
          <a:p>
            <a:pPr lvl="0"/>
            <a:r>
              <a:rPr lang="en-GB" dirty="0"/>
              <a:t>XX.</a:t>
            </a:r>
          </a:p>
        </p:txBody>
      </p:sp>
      <p:sp>
        <p:nvSpPr>
          <p:cNvPr id="11" name="Text Placeholder 3">
            <a:extLst>
              <a:ext uri="{FF2B5EF4-FFF2-40B4-BE49-F238E27FC236}">
                <a16:creationId xmlns:a16="http://schemas.microsoft.com/office/drawing/2014/main" id="{EDD5EFF8-E529-6BFE-AD5F-72E5413FDB97}"/>
              </a:ext>
            </a:extLst>
          </p:cNvPr>
          <p:cNvSpPr>
            <a:spLocks noGrp="1"/>
          </p:cNvSpPr>
          <p:nvPr>
            <p:ph type="body" sz="quarter" idx="64" hasCustomPrompt="1"/>
          </p:nvPr>
        </p:nvSpPr>
        <p:spPr>
          <a:xfrm>
            <a:off x="8431339" y="2828710"/>
            <a:ext cx="927477" cy="553998"/>
          </a:xfrm>
        </p:spPr>
        <p:txBody>
          <a:bodyPr>
            <a:noAutofit/>
          </a:bodyPr>
          <a:lstStyle>
            <a:lvl1pPr algn="r">
              <a:defRPr sz="3600" b="1">
                <a:solidFill>
                  <a:schemeClr val="bg2"/>
                </a:solidFill>
              </a:defRPr>
            </a:lvl1pPr>
          </a:lstStyle>
          <a:p>
            <a:pPr lvl="0"/>
            <a:r>
              <a:rPr lang="en-GB" dirty="0"/>
              <a:t>XX.</a:t>
            </a:r>
          </a:p>
        </p:txBody>
      </p:sp>
      <p:sp>
        <p:nvSpPr>
          <p:cNvPr id="12" name="Text Placeholder 3">
            <a:extLst>
              <a:ext uri="{FF2B5EF4-FFF2-40B4-BE49-F238E27FC236}">
                <a16:creationId xmlns:a16="http://schemas.microsoft.com/office/drawing/2014/main" id="{9C6F4C9B-F128-DA51-3B60-7EF9C4C53453}"/>
              </a:ext>
            </a:extLst>
          </p:cNvPr>
          <p:cNvSpPr>
            <a:spLocks noGrp="1"/>
          </p:cNvSpPr>
          <p:nvPr>
            <p:ph type="body" sz="quarter" idx="65" hasCustomPrompt="1"/>
          </p:nvPr>
        </p:nvSpPr>
        <p:spPr>
          <a:xfrm>
            <a:off x="8431339" y="3879873"/>
            <a:ext cx="927477" cy="553998"/>
          </a:xfrm>
        </p:spPr>
        <p:txBody>
          <a:bodyPr>
            <a:noAutofit/>
          </a:bodyPr>
          <a:lstStyle>
            <a:lvl1pPr algn="r">
              <a:defRPr sz="3600" b="1">
                <a:solidFill>
                  <a:schemeClr val="bg2"/>
                </a:solidFill>
              </a:defRPr>
            </a:lvl1pPr>
          </a:lstStyle>
          <a:p>
            <a:pPr lvl="0"/>
            <a:r>
              <a:rPr lang="en-GB" dirty="0"/>
              <a:t>XX.</a:t>
            </a:r>
          </a:p>
        </p:txBody>
      </p:sp>
      <p:sp>
        <p:nvSpPr>
          <p:cNvPr id="13" name="Text Placeholder 3">
            <a:extLst>
              <a:ext uri="{FF2B5EF4-FFF2-40B4-BE49-F238E27FC236}">
                <a16:creationId xmlns:a16="http://schemas.microsoft.com/office/drawing/2014/main" id="{831B95F6-E490-E4E8-9388-49E7E34C9359}"/>
              </a:ext>
            </a:extLst>
          </p:cNvPr>
          <p:cNvSpPr>
            <a:spLocks noGrp="1"/>
          </p:cNvSpPr>
          <p:nvPr>
            <p:ph type="body" sz="quarter" idx="66" hasCustomPrompt="1"/>
          </p:nvPr>
        </p:nvSpPr>
        <p:spPr>
          <a:xfrm>
            <a:off x="8431339" y="4931036"/>
            <a:ext cx="927477" cy="553998"/>
          </a:xfrm>
        </p:spPr>
        <p:txBody>
          <a:bodyPr>
            <a:noAutofit/>
          </a:bodyPr>
          <a:lstStyle>
            <a:lvl1pPr algn="r">
              <a:defRPr sz="3600" b="1">
                <a:solidFill>
                  <a:schemeClr val="bg2"/>
                </a:solidFill>
              </a:defRPr>
            </a:lvl1pPr>
          </a:lstStyle>
          <a:p>
            <a:pPr lvl="0"/>
            <a:r>
              <a:rPr lang="en-GB" dirty="0"/>
              <a:t>XX.</a:t>
            </a:r>
          </a:p>
        </p:txBody>
      </p:sp>
      <p:grpSp>
        <p:nvGrpSpPr>
          <p:cNvPr id="14" name="Group 13">
            <a:extLst>
              <a:ext uri="{FF2B5EF4-FFF2-40B4-BE49-F238E27FC236}">
                <a16:creationId xmlns:a16="http://schemas.microsoft.com/office/drawing/2014/main" id="{8D0CD739-0065-F6BF-C968-D013E6BF92BA}"/>
              </a:ext>
            </a:extLst>
          </p:cNvPr>
          <p:cNvGrpSpPr/>
          <p:nvPr userDrawn="1"/>
        </p:nvGrpSpPr>
        <p:grpSpPr>
          <a:xfrm>
            <a:off x="11209350" y="6233165"/>
            <a:ext cx="530198" cy="428399"/>
            <a:chOff x="11209350" y="6233165"/>
            <a:chExt cx="530198" cy="428399"/>
          </a:xfrm>
          <a:solidFill>
            <a:schemeClr val="bg1"/>
          </a:solidFill>
        </p:grpSpPr>
        <p:sp>
          <p:nvSpPr>
            <p:cNvPr id="15" name="Free-form: Shape 702">
              <a:extLst>
                <a:ext uri="{FF2B5EF4-FFF2-40B4-BE49-F238E27FC236}">
                  <a16:creationId xmlns:a16="http://schemas.microsoft.com/office/drawing/2014/main" id="{FA78F68A-8653-4DA2-CA98-33C50D4D0612}"/>
                </a:ext>
              </a:extLst>
            </p:cNvPr>
            <p:cNvSpPr/>
            <p:nvPr/>
          </p:nvSpPr>
          <p:spPr>
            <a:xfrm>
              <a:off x="11209350" y="6449718"/>
              <a:ext cx="530198" cy="211846"/>
            </a:xfrm>
            <a:custGeom>
              <a:avLst/>
              <a:gdLst>
                <a:gd name="connsiteX0" fmla="*/ 481149 w 530198"/>
                <a:gd name="connsiteY0" fmla="*/ 0 h 211846"/>
                <a:gd name="connsiteX1" fmla="*/ 530198 w 530198"/>
                <a:gd name="connsiteY1" fmla="*/ 0 h 211846"/>
                <a:gd name="connsiteX2" fmla="*/ 530198 w 530198"/>
                <a:gd name="connsiteY2" fmla="*/ 211846 h 211846"/>
                <a:gd name="connsiteX3" fmla="*/ 481149 w 530198"/>
                <a:gd name="connsiteY3" fmla="*/ 211846 h 211846"/>
                <a:gd name="connsiteX4" fmla="*/ 277972 w 530198"/>
                <a:gd name="connsiteY4" fmla="*/ 0 h 211846"/>
                <a:gd name="connsiteX5" fmla="*/ 438155 w 530198"/>
                <a:gd name="connsiteY5" fmla="*/ 0 h 211846"/>
                <a:gd name="connsiteX6" fmla="*/ 438155 w 530198"/>
                <a:gd name="connsiteY6" fmla="*/ 39341 h 211846"/>
                <a:gd name="connsiteX7" fmla="*/ 326724 w 530198"/>
                <a:gd name="connsiteY7" fmla="*/ 39341 h 211846"/>
                <a:gd name="connsiteX8" fmla="*/ 326724 w 530198"/>
                <a:gd name="connsiteY8" fmla="*/ 85346 h 211846"/>
                <a:gd name="connsiteX9" fmla="*/ 425128 w 530198"/>
                <a:gd name="connsiteY9" fmla="*/ 85346 h 211846"/>
                <a:gd name="connsiteX10" fmla="*/ 425128 w 530198"/>
                <a:gd name="connsiteY10" fmla="*/ 123473 h 211846"/>
                <a:gd name="connsiteX11" fmla="*/ 326724 w 530198"/>
                <a:gd name="connsiteY11" fmla="*/ 123473 h 211846"/>
                <a:gd name="connsiteX12" fmla="*/ 326724 w 530198"/>
                <a:gd name="connsiteY12" fmla="*/ 172505 h 211846"/>
                <a:gd name="connsiteX13" fmla="*/ 442084 w 530198"/>
                <a:gd name="connsiteY13" fmla="*/ 172505 h 211846"/>
                <a:gd name="connsiteX14" fmla="*/ 442084 w 530198"/>
                <a:gd name="connsiteY14" fmla="*/ 211846 h 211846"/>
                <a:gd name="connsiteX15" fmla="*/ 277972 w 530198"/>
                <a:gd name="connsiteY15" fmla="*/ 211846 h 211846"/>
                <a:gd name="connsiteX16" fmla="*/ 0 w 530198"/>
                <a:gd name="connsiteY16" fmla="*/ 0 h 211846"/>
                <a:gd name="connsiteX17" fmla="*/ 40565 w 530198"/>
                <a:gd name="connsiteY17" fmla="*/ 0 h 211846"/>
                <a:gd name="connsiteX18" fmla="*/ 119957 w 530198"/>
                <a:gd name="connsiteY18" fmla="*/ 131542 h 211846"/>
                <a:gd name="connsiteX19" fmla="*/ 198029 w 530198"/>
                <a:gd name="connsiteY19" fmla="*/ 0 h 211846"/>
                <a:gd name="connsiteX20" fmla="*/ 238292 w 530198"/>
                <a:gd name="connsiteY20" fmla="*/ 0 h 211846"/>
                <a:gd name="connsiteX21" fmla="*/ 238907 w 530198"/>
                <a:gd name="connsiteY21" fmla="*/ 211846 h 211846"/>
                <a:gd name="connsiteX22" fmla="*/ 192881 w 530198"/>
                <a:gd name="connsiteY22" fmla="*/ 211846 h 211846"/>
                <a:gd name="connsiteX23" fmla="*/ 192610 w 530198"/>
                <a:gd name="connsiteY23" fmla="*/ 84689 h 211846"/>
                <a:gd name="connsiteX24" fmla="*/ 130201 w 530198"/>
                <a:gd name="connsiteY24" fmla="*/ 189456 h 211846"/>
                <a:gd name="connsiteX25" fmla="*/ 108097 w 530198"/>
                <a:gd name="connsiteY25" fmla="*/ 189456 h 211846"/>
                <a:gd name="connsiteX26" fmla="*/ 46011 w 530198"/>
                <a:gd name="connsiteY26" fmla="*/ 87430 h 211846"/>
                <a:gd name="connsiteX27" fmla="*/ 46011 w 530198"/>
                <a:gd name="connsiteY27" fmla="*/ 211846 h 211846"/>
                <a:gd name="connsiteX28" fmla="*/ 0 w 530198"/>
                <a:gd name="connsiteY28" fmla="*/ 211846 h 211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0198" h="211846">
                  <a:moveTo>
                    <a:pt x="481149" y="0"/>
                  </a:moveTo>
                  <a:lnTo>
                    <a:pt x="530198" y="0"/>
                  </a:lnTo>
                  <a:lnTo>
                    <a:pt x="530198" y="211846"/>
                  </a:lnTo>
                  <a:lnTo>
                    <a:pt x="481149" y="211846"/>
                  </a:lnTo>
                  <a:close/>
                  <a:moveTo>
                    <a:pt x="277972" y="0"/>
                  </a:moveTo>
                  <a:lnTo>
                    <a:pt x="438155" y="0"/>
                  </a:lnTo>
                  <a:lnTo>
                    <a:pt x="438155" y="39341"/>
                  </a:lnTo>
                  <a:lnTo>
                    <a:pt x="326724" y="39341"/>
                  </a:lnTo>
                  <a:lnTo>
                    <a:pt x="326724" y="85346"/>
                  </a:lnTo>
                  <a:lnTo>
                    <a:pt x="425128" y="85346"/>
                  </a:lnTo>
                  <a:lnTo>
                    <a:pt x="425128" y="123473"/>
                  </a:lnTo>
                  <a:lnTo>
                    <a:pt x="326724" y="123473"/>
                  </a:lnTo>
                  <a:lnTo>
                    <a:pt x="326724" y="172505"/>
                  </a:lnTo>
                  <a:lnTo>
                    <a:pt x="442084" y="172505"/>
                  </a:lnTo>
                  <a:lnTo>
                    <a:pt x="442084" y="211846"/>
                  </a:lnTo>
                  <a:lnTo>
                    <a:pt x="277972" y="211846"/>
                  </a:lnTo>
                  <a:close/>
                  <a:moveTo>
                    <a:pt x="0" y="0"/>
                  </a:moveTo>
                  <a:lnTo>
                    <a:pt x="40565" y="0"/>
                  </a:lnTo>
                  <a:lnTo>
                    <a:pt x="119957" y="131542"/>
                  </a:lnTo>
                  <a:lnTo>
                    <a:pt x="198029" y="0"/>
                  </a:lnTo>
                  <a:lnTo>
                    <a:pt x="238292" y="0"/>
                  </a:lnTo>
                  <a:lnTo>
                    <a:pt x="238907" y="211846"/>
                  </a:lnTo>
                  <a:lnTo>
                    <a:pt x="192881" y="211846"/>
                  </a:lnTo>
                  <a:lnTo>
                    <a:pt x="192610" y="84689"/>
                  </a:lnTo>
                  <a:lnTo>
                    <a:pt x="130201" y="189456"/>
                  </a:lnTo>
                  <a:lnTo>
                    <a:pt x="108097" y="189456"/>
                  </a:lnTo>
                  <a:lnTo>
                    <a:pt x="46011" y="87430"/>
                  </a:lnTo>
                  <a:lnTo>
                    <a:pt x="46011" y="211846"/>
                  </a:lnTo>
                  <a:lnTo>
                    <a:pt x="0" y="211846"/>
                  </a:lnTo>
                  <a:close/>
                </a:path>
              </a:pathLst>
            </a:custGeom>
            <a:grpFill/>
            <a:ln w="0"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6" name="Free-form: Shape 703">
              <a:extLst>
                <a:ext uri="{FF2B5EF4-FFF2-40B4-BE49-F238E27FC236}">
                  <a16:creationId xmlns:a16="http://schemas.microsoft.com/office/drawing/2014/main" id="{EED56371-8757-7AF8-F19E-6A190946ED55}"/>
                </a:ext>
              </a:extLst>
            </p:cNvPr>
            <p:cNvSpPr/>
            <p:nvPr/>
          </p:nvSpPr>
          <p:spPr>
            <a:xfrm>
              <a:off x="11209350" y="6233165"/>
              <a:ext cx="529906" cy="176540"/>
            </a:xfrm>
            <a:custGeom>
              <a:avLst/>
              <a:gdLst>
                <a:gd name="connsiteX0" fmla="*/ 264951 w 529906"/>
                <a:gd name="connsiteY0" fmla="*/ 23673 h 176540"/>
                <a:gd name="connsiteX1" fmla="*/ 264951 w 529906"/>
                <a:gd name="connsiteY1" fmla="*/ 23679 h 176540"/>
                <a:gd name="connsiteX2" fmla="*/ 264946 w 529906"/>
                <a:gd name="connsiteY2" fmla="*/ 23677 h 176540"/>
                <a:gd name="connsiteX3" fmla="*/ 353270 w 529906"/>
                <a:gd name="connsiteY3" fmla="*/ 0 h 176540"/>
                <a:gd name="connsiteX4" fmla="*/ 529906 w 529906"/>
                <a:gd name="connsiteY4" fmla="*/ 176540 h 176540"/>
                <a:gd name="connsiteX5" fmla="*/ 353270 w 529906"/>
                <a:gd name="connsiteY5" fmla="*/ 176540 h 176540"/>
                <a:gd name="connsiteX6" fmla="*/ 264955 w 529906"/>
                <a:gd name="connsiteY6" fmla="*/ 23679 h 176540"/>
                <a:gd name="connsiteX7" fmla="*/ 353270 w 529906"/>
                <a:gd name="connsiteY7" fmla="*/ 0 h 176540"/>
                <a:gd name="connsiteX8" fmla="*/ 176635 w 529906"/>
                <a:gd name="connsiteY8" fmla="*/ 0 h 176540"/>
                <a:gd name="connsiteX9" fmla="*/ 223117 w 529906"/>
                <a:gd name="connsiteY9" fmla="*/ 6203 h 176540"/>
                <a:gd name="connsiteX10" fmla="*/ 264946 w 529906"/>
                <a:gd name="connsiteY10" fmla="*/ 23677 h 176540"/>
                <a:gd name="connsiteX11" fmla="*/ 228887 w 529906"/>
                <a:gd name="connsiteY11" fmla="*/ 51250 h 176540"/>
                <a:gd name="connsiteX12" fmla="*/ 176635 w 529906"/>
                <a:gd name="connsiteY12" fmla="*/ 176535 h 176540"/>
                <a:gd name="connsiteX13" fmla="*/ 0 w 529906"/>
                <a:gd name="connsiteY13" fmla="*/ 176535 h 176540"/>
                <a:gd name="connsiteX14" fmla="*/ 176635 w 529906"/>
                <a:gd name="connsiteY14" fmla="*/ 0 h 176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9906" h="176540">
                  <a:moveTo>
                    <a:pt x="264951" y="23673"/>
                  </a:moveTo>
                  <a:lnTo>
                    <a:pt x="264951" y="23679"/>
                  </a:lnTo>
                  <a:lnTo>
                    <a:pt x="264946" y="23677"/>
                  </a:lnTo>
                  <a:close/>
                  <a:moveTo>
                    <a:pt x="353270" y="0"/>
                  </a:moveTo>
                  <a:cubicBezTo>
                    <a:pt x="450821" y="0"/>
                    <a:pt x="529906" y="79037"/>
                    <a:pt x="529906" y="176540"/>
                  </a:cubicBezTo>
                  <a:lnTo>
                    <a:pt x="353270" y="176540"/>
                  </a:lnTo>
                  <a:cubicBezTo>
                    <a:pt x="353270" y="111209"/>
                    <a:pt x="317736" y="54207"/>
                    <a:pt x="264955" y="23679"/>
                  </a:cubicBezTo>
                  <a:cubicBezTo>
                    <a:pt x="290940" y="8648"/>
                    <a:pt x="321087" y="0"/>
                    <a:pt x="353270" y="0"/>
                  </a:cubicBezTo>
                  <a:close/>
                  <a:moveTo>
                    <a:pt x="176635" y="0"/>
                  </a:moveTo>
                  <a:cubicBezTo>
                    <a:pt x="192727" y="0"/>
                    <a:pt x="208309" y="2162"/>
                    <a:pt x="223117" y="6203"/>
                  </a:cubicBezTo>
                  <a:lnTo>
                    <a:pt x="264946" y="23677"/>
                  </a:lnTo>
                  <a:lnTo>
                    <a:pt x="228887" y="51250"/>
                  </a:lnTo>
                  <a:cubicBezTo>
                    <a:pt x="196626" y="83224"/>
                    <a:pt x="176635" y="127537"/>
                    <a:pt x="176635" y="176535"/>
                  </a:cubicBezTo>
                  <a:lnTo>
                    <a:pt x="0" y="176535"/>
                  </a:lnTo>
                  <a:cubicBezTo>
                    <a:pt x="0" y="79037"/>
                    <a:pt x="79084" y="0"/>
                    <a:pt x="176635" y="0"/>
                  </a:cubicBezTo>
                  <a:close/>
                </a:path>
              </a:pathLst>
            </a:custGeom>
            <a:grpFill/>
            <a:ln w="0"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grpSp>
      <p:sp>
        <p:nvSpPr>
          <p:cNvPr id="114" name="Free-form: Shape 1569">
            <a:extLst>
              <a:ext uri="{FF2B5EF4-FFF2-40B4-BE49-F238E27FC236}">
                <a16:creationId xmlns:a16="http://schemas.microsoft.com/office/drawing/2014/main" id="{F39D02B7-F6C1-171A-0FA7-07D302309826}"/>
              </a:ext>
            </a:extLst>
          </p:cNvPr>
          <p:cNvSpPr/>
          <p:nvPr userDrawn="1"/>
        </p:nvSpPr>
        <p:spPr>
          <a:xfrm>
            <a:off x="2679782" y="4040358"/>
            <a:ext cx="1645157" cy="548313"/>
          </a:xfrm>
          <a:custGeom>
            <a:avLst/>
            <a:gdLst>
              <a:gd name="connsiteX0" fmla="*/ 1580541 w 1635033"/>
              <a:gd name="connsiteY0" fmla="*/ 435950 h 544939"/>
              <a:gd name="connsiteX1" fmla="*/ 1635033 w 1635033"/>
              <a:gd name="connsiteY1" fmla="*/ 490444 h 544939"/>
              <a:gd name="connsiteX2" fmla="*/ 1580541 w 1635033"/>
              <a:gd name="connsiteY2" fmla="*/ 544939 h 544939"/>
              <a:gd name="connsiteX3" fmla="*/ 1526046 w 1635033"/>
              <a:gd name="connsiteY3" fmla="*/ 490444 h 544939"/>
              <a:gd name="connsiteX4" fmla="*/ 1580541 w 1635033"/>
              <a:gd name="connsiteY4" fmla="*/ 435950 h 544939"/>
              <a:gd name="connsiteX5" fmla="*/ 1362564 w 1635033"/>
              <a:gd name="connsiteY5" fmla="*/ 435950 h 544939"/>
              <a:gd name="connsiteX6" fmla="*/ 1417057 w 1635033"/>
              <a:gd name="connsiteY6" fmla="*/ 490444 h 544939"/>
              <a:gd name="connsiteX7" fmla="*/ 1362564 w 1635033"/>
              <a:gd name="connsiteY7" fmla="*/ 544939 h 544939"/>
              <a:gd name="connsiteX8" fmla="*/ 1308070 w 1635033"/>
              <a:gd name="connsiteY8" fmla="*/ 490444 h 544939"/>
              <a:gd name="connsiteX9" fmla="*/ 1362564 w 1635033"/>
              <a:gd name="connsiteY9" fmla="*/ 435950 h 544939"/>
              <a:gd name="connsiteX10" fmla="*/ 1144479 w 1635033"/>
              <a:gd name="connsiteY10" fmla="*/ 435950 h 544939"/>
              <a:gd name="connsiteX11" fmla="*/ 1198973 w 1635033"/>
              <a:gd name="connsiteY11" fmla="*/ 490444 h 544939"/>
              <a:gd name="connsiteX12" fmla="*/ 1144479 w 1635033"/>
              <a:gd name="connsiteY12" fmla="*/ 544939 h 544939"/>
              <a:gd name="connsiteX13" fmla="*/ 1089986 w 1635033"/>
              <a:gd name="connsiteY13" fmla="*/ 490444 h 544939"/>
              <a:gd name="connsiteX14" fmla="*/ 1144479 w 1635033"/>
              <a:gd name="connsiteY14" fmla="*/ 435950 h 544939"/>
              <a:gd name="connsiteX15" fmla="*/ 926504 w 1635033"/>
              <a:gd name="connsiteY15" fmla="*/ 435950 h 544939"/>
              <a:gd name="connsiteX16" fmla="*/ 980998 w 1635033"/>
              <a:gd name="connsiteY16" fmla="*/ 490444 h 544939"/>
              <a:gd name="connsiteX17" fmla="*/ 926504 w 1635033"/>
              <a:gd name="connsiteY17" fmla="*/ 544939 h 544939"/>
              <a:gd name="connsiteX18" fmla="*/ 872011 w 1635033"/>
              <a:gd name="connsiteY18" fmla="*/ 490444 h 544939"/>
              <a:gd name="connsiteX19" fmla="*/ 926504 w 1635033"/>
              <a:gd name="connsiteY19" fmla="*/ 435950 h 544939"/>
              <a:gd name="connsiteX20" fmla="*/ 708529 w 1635033"/>
              <a:gd name="connsiteY20" fmla="*/ 435950 h 544939"/>
              <a:gd name="connsiteX21" fmla="*/ 763022 w 1635033"/>
              <a:gd name="connsiteY21" fmla="*/ 490444 h 544939"/>
              <a:gd name="connsiteX22" fmla="*/ 708529 w 1635033"/>
              <a:gd name="connsiteY22" fmla="*/ 544939 h 544939"/>
              <a:gd name="connsiteX23" fmla="*/ 654035 w 1635033"/>
              <a:gd name="connsiteY23" fmla="*/ 490444 h 544939"/>
              <a:gd name="connsiteX24" fmla="*/ 708529 w 1635033"/>
              <a:gd name="connsiteY24" fmla="*/ 435950 h 544939"/>
              <a:gd name="connsiteX25" fmla="*/ 490443 w 1635033"/>
              <a:gd name="connsiteY25" fmla="*/ 435950 h 544939"/>
              <a:gd name="connsiteX26" fmla="*/ 544936 w 1635033"/>
              <a:gd name="connsiteY26" fmla="*/ 490444 h 544939"/>
              <a:gd name="connsiteX27" fmla="*/ 490443 w 1635033"/>
              <a:gd name="connsiteY27" fmla="*/ 544939 h 544939"/>
              <a:gd name="connsiteX28" fmla="*/ 435949 w 1635033"/>
              <a:gd name="connsiteY28" fmla="*/ 490444 h 544939"/>
              <a:gd name="connsiteX29" fmla="*/ 490443 w 1635033"/>
              <a:gd name="connsiteY29" fmla="*/ 435950 h 544939"/>
              <a:gd name="connsiteX30" fmla="*/ 272468 w 1635033"/>
              <a:gd name="connsiteY30" fmla="*/ 435950 h 544939"/>
              <a:gd name="connsiteX31" fmla="*/ 326962 w 1635033"/>
              <a:gd name="connsiteY31" fmla="*/ 490444 h 544939"/>
              <a:gd name="connsiteX32" fmla="*/ 272468 w 1635033"/>
              <a:gd name="connsiteY32" fmla="*/ 544939 h 544939"/>
              <a:gd name="connsiteX33" fmla="*/ 217975 w 1635033"/>
              <a:gd name="connsiteY33" fmla="*/ 490444 h 544939"/>
              <a:gd name="connsiteX34" fmla="*/ 272468 w 1635033"/>
              <a:gd name="connsiteY34" fmla="*/ 435950 h 544939"/>
              <a:gd name="connsiteX35" fmla="*/ 54493 w 1635033"/>
              <a:gd name="connsiteY35" fmla="*/ 435950 h 544939"/>
              <a:gd name="connsiteX36" fmla="*/ 108987 w 1635033"/>
              <a:gd name="connsiteY36" fmla="*/ 490444 h 544939"/>
              <a:gd name="connsiteX37" fmla="*/ 54493 w 1635033"/>
              <a:gd name="connsiteY37" fmla="*/ 544939 h 544939"/>
              <a:gd name="connsiteX38" fmla="*/ 0 w 1635033"/>
              <a:gd name="connsiteY38" fmla="*/ 490444 h 544939"/>
              <a:gd name="connsiteX39" fmla="*/ 54493 w 1635033"/>
              <a:gd name="connsiteY39" fmla="*/ 435950 h 544939"/>
              <a:gd name="connsiteX40" fmla="*/ 1580541 w 1635033"/>
              <a:gd name="connsiteY40" fmla="*/ 217975 h 544939"/>
              <a:gd name="connsiteX41" fmla="*/ 1635033 w 1635033"/>
              <a:gd name="connsiteY41" fmla="*/ 272469 h 544939"/>
              <a:gd name="connsiteX42" fmla="*/ 1580541 w 1635033"/>
              <a:gd name="connsiteY42" fmla="*/ 326963 h 544939"/>
              <a:gd name="connsiteX43" fmla="*/ 1526046 w 1635033"/>
              <a:gd name="connsiteY43" fmla="*/ 272469 h 544939"/>
              <a:gd name="connsiteX44" fmla="*/ 1580541 w 1635033"/>
              <a:gd name="connsiteY44" fmla="*/ 217975 h 544939"/>
              <a:gd name="connsiteX45" fmla="*/ 1362564 w 1635033"/>
              <a:gd name="connsiteY45" fmla="*/ 217975 h 544939"/>
              <a:gd name="connsiteX46" fmla="*/ 1417057 w 1635033"/>
              <a:gd name="connsiteY46" fmla="*/ 272469 h 544939"/>
              <a:gd name="connsiteX47" fmla="*/ 1362564 w 1635033"/>
              <a:gd name="connsiteY47" fmla="*/ 326963 h 544939"/>
              <a:gd name="connsiteX48" fmla="*/ 1308070 w 1635033"/>
              <a:gd name="connsiteY48" fmla="*/ 272469 h 544939"/>
              <a:gd name="connsiteX49" fmla="*/ 1362564 w 1635033"/>
              <a:gd name="connsiteY49" fmla="*/ 217975 h 544939"/>
              <a:gd name="connsiteX50" fmla="*/ 1144479 w 1635033"/>
              <a:gd name="connsiteY50" fmla="*/ 217975 h 544939"/>
              <a:gd name="connsiteX51" fmla="*/ 1198973 w 1635033"/>
              <a:gd name="connsiteY51" fmla="*/ 272469 h 544939"/>
              <a:gd name="connsiteX52" fmla="*/ 1144479 w 1635033"/>
              <a:gd name="connsiteY52" fmla="*/ 326963 h 544939"/>
              <a:gd name="connsiteX53" fmla="*/ 1089986 w 1635033"/>
              <a:gd name="connsiteY53" fmla="*/ 272469 h 544939"/>
              <a:gd name="connsiteX54" fmla="*/ 1144479 w 1635033"/>
              <a:gd name="connsiteY54" fmla="*/ 217975 h 544939"/>
              <a:gd name="connsiteX55" fmla="*/ 926504 w 1635033"/>
              <a:gd name="connsiteY55" fmla="*/ 217975 h 544939"/>
              <a:gd name="connsiteX56" fmla="*/ 980998 w 1635033"/>
              <a:gd name="connsiteY56" fmla="*/ 272469 h 544939"/>
              <a:gd name="connsiteX57" fmla="*/ 926504 w 1635033"/>
              <a:gd name="connsiteY57" fmla="*/ 326963 h 544939"/>
              <a:gd name="connsiteX58" fmla="*/ 872011 w 1635033"/>
              <a:gd name="connsiteY58" fmla="*/ 272469 h 544939"/>
              <a:gd name="connsiteX59" fmla="*/ 926504 w 1635033"/>
              <a:gd name="connsiteY59" fmla="*/ 217975 h 544939"/>
              <a:gd name="connsiteX60" fmla="*/ 708529 w 1635033"/>
              <a:gd name="connsiteY60" fmla="*/ 217975 h 544939"/>
              <a:gd name="connsiteX61" fmla="*/ 763022 w 1635033"/>
              <a:gd name="connsiteY61" fmla="*/ 272469 h 544939"/>
              <a:gd name="connsiteX62" fmla="*/ 708529 w 1635033"/>
              <a:gd name="connsiteY62" fmla="*/ 326963 h 544939"/>
              <a:gd name="connsiteX63" fmla="*/ 654035 w 1635033"/>
              <a:gd name="connsiteY63" fmla="*/ 272469 h 544939"/>
              <a:gd name="connsiteX64" fmla="*/ 708529 w 1635033"/>
              <a:gd name="connsiteY64" fmla="*/ 217975 h 544939"/>
              <a:gd name="connsiteX65" fmla="*/ 490443 w 1635033"/>
              <a:gd name="connsiteY65" fmla="*/ 217975 h 544939"/>
              <a:gd name="connsiteX66" fmla="*/ 544936 w 1635033"/>
              <a:gd name="connsiteY66" fmla="*/ 272469 h 544939"/>
              <a:gd name="connsiteX67" fmla="*/ 490443 w 1635033"/>
              <a:gd name="connsiteY67" fmla="*/ 326963 h 544939"/>
              <a:gd name="connsiteX68" fmla="*/ 435949 w 1635033"/>
              <a:gd name="connsiteY68" fmla="*/ 272469 h 544939"/>
              <a:gd name="connsiteX69" fmla="*/ 490443 w 1635033"/>
              <a:gd name="connsiteY69" fmla="*/ 217975 h 544939"/>
              <a:gd name="connsiteX70" fmla="*/ 272468 w 1635033"/>
              <a:gd name="connsiteY70" fmla="*/ 217975 h 544939"/>
              <a:gd name="connsiteX71" fmla="*/ 326962 w 1635033"/>
              <a:gd name="connsiteY71" fmla="*/ 272469 h 544939"/>
              <a:gd name="connsiteX72" fmla="*/ 272468 w 1635033"/>
              <a:gd name="connsiteY72" fmla="*/ 326963 h 544939"/>
              <a:gd name="connsiteX73" fmla="*/ 217975 w 1635033"/>
              <a:gd name="connsiteY73" fmla="*/ 272469 h 544939"/>
              <a:gd name="connsiteX74" fmla="*/ 272468 w 1635033"/>
              <a:gd name="connsiteY74" fmla="*/ 217975 h 544939"/>
              <a:gd name="connsiteX75" fmla="*/ 54493 w 1635033"/>
              <a:gd name="connsiteY75" fmla="*/ 217975 h 544939"/>
              <a:gd name="connsiteX76" fmla="*/ 108987 w 1635033"/>
              <a:gd name="connsiteY76" fmla="*/ 272469 h 544939"/>
              <a:gd name="connsiteX77" fmla="*/ 54493 w 1635033"/>
              <a:gd name="connsiteY77" fmla="*/ 326963 h 544939"/>
              <a:gd name="connsiteX78" fmla="*/ 0 w 1635033"/>
              <a:gd name="connsiteY78" fmla="*/ 272469 h 544939"/>
              <a:gd name="connsiteX79" fmla="*/ 54493 w 1635033"/>
              <a:gd name="connsiteY79" fmla="*/ 217975 h 544939"/>
              <a:gd name="connsiteX80" fmla="*/ 1580541 w 1635033"/>
              <a:gd name="connsiteY80" fmla="*/ 0 h 544939"/>
              <a:gd name="connsiteX81" fmla="*/ 1635033 w 1635033"/>
              <a:gd name="connsiteY81" fmla="*/ 54494 h 544939"/>
              <a:gd name="connsiteX82" fmla="*/ 1580541 w 1635033"/>
              <a:gd name="connsiteY82" fmla="*/ 108989 h 544939"/>
              <a:gd name="connsiteX83" fmla="*/ 1526046 w 1635033"/>
              <a:gd name="connsiteY83" fmla="*/ 54494 h 544939"/>
              <a:gd name="connsiteX84" fmla="*/ 1580541 w 1635033"/>
              <a:gd name="connsiteY84" fmla="*/ 0 h 544939"/>
              <a:gd name="connsiteX85" fmla="*/ 1362564 w 1635033"/>
              <a:gd name="connsiteY85" fmla="*/ 0 h 544939"/>
              <a:gd name="connsiteX86" fmla="*/ 1417057 w 1635033"/>
              <a:gd name="connsiteY86" fmla="*/ 54494 h 544939"/>
              <a:gd name="connsiteX87" fmla="*/ 1362564 w 1635033"/>
              <a:gd name="connsiteY87" fmla="*/ 108989 h 544939"/>
              <a:gd name="connsiteX88" fmla="*/ 1308070 w 1635033"/>
              <a:gd name="connsiteY88" fmla="*/ 54494 h 544939"/>
              <a:gd name="connsiteX89" fmla="*/ 1362564 w 1635033"/>
              <a:gd name="connsiteY89" fmla="*/ 0 h 544939"/>
              <a:gd name="connsiteX90" fmla="*/ 1144479 w 1635033"/>
              <a:gd name="connsiteY90" fmla="*/ 0 h 544939"/>
              <a:gd name="connsiteX91" fmla="*/ 1198973 w 1635033"/>
              <a:gd name="connsiteY91" fmla="*/ 54494 h 544939"/>
              <a:gd name="connsiteX92" fmla="*/ 1144479 w 1635033"/>
              <a:gd name="connsiteY92" fmla="*/ 108989 h 544939"/>
              <a:gd name="connsiteX93" fmla="*/ 1089986 w 1635033"/>
              <a:gd name="connsiteY93" fmla="*/ 54494 h 544939"/>
              <a:gd name="connsiteX94" fmla="*/ 1144479 w 1635033"/>
              <a:gd name="connsiteY94" fmla="*/ 0 h 544939"/>
              <a:gd name="connsiteX95" fmla="*/ 926504 w 1635033"/>
              <a:gd name="connsiteY95" fmla="*/ 0 h 544939"/>
              <a:gd name="connsiteX96" fmla="*/ 980998 w 1635033"/>
              <a:gd name="connsiteY96" fmla="*/ 54494 h 544939"/>
              <a:gd name="connsiteX97" fmla="*/ 926504 w 1635033"/>
              <a:gd name="connsiteY97" fmla="*/ 108989 h 544939"/>
              <a:gd name="connsiteX98" fmla="*/ 872011 w 1635033"/>
              <a:gd name="connsiteY98" fmla="*/ 54494 h 544939"/>
              <a:gd name="connsiteX99" fmla="*/ 926504 w 1635033"/>
              <a:gd name="connsiteY99" fmla="*/ 0 h 544939"/>
              <a:gd name="connsiteX100" fmla="*/ 708529 w 1635033"/>
              <a:gd name="connsiteY100" fmla="*/ 0 h 544939"/>
              <a:gd name="connsiteX101" fmla="*/ 763022 w 1635033"/>
              <a:gd name="connsiteY101" fmla="*/ 54494 h 544939"/>
              <a:gd name="connsiteX102" fmla="*/ 708529 w 1635033"/>
              <a:gd name="connsiteY102" fmla="*/ 108989 h 544939"/>
              <a:gd name="connsiteX103" fmla="*/ 654035 w 1635033"/>
              <a:gd name="connsiteY103" fmla="*/ 54494 h 544939"/>
              <a:gd name="connsiteX104" fmla="*/ 708529 w 1635033"/>
              <a:gd name="connsiteY104" fmla="*/ 0 h 544939"/>
              <a:gd name="connsiteX105" fmla="*/ 490443 w 1635033"/>
              <a:gd name="connsiteY105" fmla="*/ 0 h 544939"/>
              <a:gd name="connsiteX106" fmla="*/ 544936 w 1635033"/>
              <a:gd name="connsiteY106" fmla="*/ 54494 h 544939"/>
              <a:gd name="connsiteX107" fmla="*/ 490443 w 1635033"/>
              <a:gd name="connsiteY107" fmla="*/ 108989 h 544939"/>
              <a:gd name="connsiteX108" fmla="*/ 435949 w 1635033"/>
              <a:gd name="connsiteY108" fmla="*/ 54494 h 544939"/>
              <a:gd name="connsiteX109" fmla="*/ 490443 w 1635033"/>
              <a:gd name="connsiteY109" fmla="*/ 0 h 544939"/>
              <a:gd name="connsiteX110" fmla="*/ 272468 w 1635033"/>
              <a:gd name="connsiteY110" fmla="*/ 0 h 544939"/>
              <a:gd name="connsiteX111" fmla="*/ 326962 w 1635033"/>
              <a:gd name="connsiteY111" fmla="*/ 54494 h 544939"/>
              <a:gd name="connsiteX112" fmla="*/ 272468 w 1635033"/>
              <a:gd name="connsiteY112" fmla="*/ 108989 h 544939"/>
              <a:gd name="connsiteX113" fmla="*/ 217975 w 1635033"/>
              <a:gd name="connsiteY113" fmla="*/ 54494 h 544939"/>
              <a:gd name="connsiteX114" fmla="*/ 272468 w 1635033"/>
              <a:gd name="connsiteY114" fmla="*/ 0 h 544939"/>
              <a:gd name="connsiteX115" fmla="*/ 54493 w 1635033"/>
              <a:gd name="connsiteY115" fmla="*/ 0 h 544939"/>
              <a:gd name="connsiteX116" fmla="*/ 108987 w 1635033"/>
              <a:gd name="connsiteY116" fmla="*/ 54494 h 544939"/>
              <a:gd name="connsiteX117" fmla="*/ 54493 w 1635033"/>
              <a:gd name="connsiteY117" fmla="*/ 108989 h 544939"/>
              <a:gd name="connsiteX118" fmla="*/ 0 w 1635033"/>
              <a:gd name="connsiteY118" fmla="*/ 54494 h 544939"/>
              <a:gd name="connsiteX119" fmla="*/ 54493 w 1635033"/>
              <a:gd name="connsiteY119" fmla="*/ 0 h 544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1635033" h="544939">
                <a:moveTo>
                  <a:pt x="1580541" y="435950"/>
                </a:moveTo>
                <a:cubicBezTo>
                  <a:pt x="1610636" y="435950"/>
                  <a:pt x="1635033" y="460349"/>
                  <a:pt x="1635033" y="490444"/>
                </a:cubicBezTo>
                <a:cubicBezTo>
                  <a:pt x="1635033" y="520540"/>
                  <a:pt x="1610635" y="544939"/>
                  <a:pt x="1580541" y="544939"/>
                </a:cubicBezTo>
                <a:cubicBezTo>
                  <a:pt x="1550443" y="544939"/>
                  <a:pt x="1526046" y="520540"/>
                  <a:pt x="1526046" y="490444"/>
                </a:cubicBezTo>
                <a:cubicBezTo>
                  <a:pt x="1526046" y="460349"/>
                  <a:pt x="1550445" y="435950"/>
                  <a:pt x="1580541" y="435950"/>
                </a:cubicBezTo>
                <a:close/>
                <a:moveTo>
                  <a:pt x="1362564" y="435950"/>
                </a:moveTo>
                <a:cubicBezTo>
                  <a:pt x="1392661" y="435950"/>
                  <a:pt x="1417057" y="460349"/>
                  <a:pt x="1417057" y="490444"/>
                </a:cubicBezTo>
                <a:cubicBezTo>
                  <a:pt x="1417057" y="520540"/>
                  <a:pt x="1392660" y="544939"/>
                  <a:pt x="1362564" y="544939"/>
                </a:cubicBezTo>
                <a:cubicBezTo>
                  <a:pt x="1332467" y="544939"/>
                  <a:pt x="1308070" y="520540"/>
                  <a:pt x="1308070" y="490444"/>
                </a:cubicBezTo>
                <a:cubicBezTo>
                  <a:pt x="1308070" y="460349"/>
                  <a:pt x="1332468" y="435950"/>
                  <a:pt x="1362564" y="435950"/>
                </a:cubicBezTo>
                <a:close/>
                <a:moveTo>
                  <a:pt x="1144479" y="435950"/>
                </a:moveTo>
                <a:cubicBezTo>
                  <a:pt x="1174576" y="435950"/>
                  <a:pt x="1198973" y="460349"/>
                  <a:pt x="1198973" y="490444"/>
                </a:cubicBezTo>
                <a:cubicBezTo>
                  <a:pt x="1198973" y="520540"/>
                  <a:pt x="1174575" y="544939"/>
                  <a:pt x="1144479" y="544939"/>
                </a:cubicBezTo>
                <a:cubicBezTo>
                  <a:pt x="1114382" y="544939"/>
                  <a:pt x="1089986" y="520540"/>
                  <a:pt x="1089986" y="490444"/>
                </a:cubicBezTo>
                <a:cubicBezTo>
                  <a:pt x="1089986" y="460349"/>
                  <a:pt x="1114383" y="435950"/>
                  <a:pt x="1144479" y="435950"/>
                </a:cubicBezTo>
                <a:close/>
                <a:moveTo>
                  <a:pt x="926504" y="435950"/>
                </a:moveTo>
                <a:cubicBezTo>
                  <a:pt x="956601" y="435950"/>
                  <a:pt x="980998" y="460349"/>
                  <a:pt x="980998" y="490444"/>
                </a:cubicBezTo>
                <a:cubicBezTo>
                  <a:pt x="980998" y="520540"/>
                  <a:pt x="956600" y="544939"/>
                  <a:pt x="926504" y="544939"/>
                </a:cubicBezTo>
                <a:cubicBezTo>
                  <a:pt x="896408" y="544939"/>
                  <a:pt x="872011" y="520540"/>
                  <a:pt x="872011" y="490444"/>
                </a:cubicBezTo>
                <a:cubicBezTo>
                  <a:pt x="872011" y="460349"/>
                  <a:pt x="896410" y="435950"/>
                  <a:pt x="926504" y="435950"/>
                </a:cubicBezTo>
                <a:close/>
                <a:moveTo>
                  <a:pt x="708529" y="435950"/>
                </a:moveTo>
                <a:cubicBezTo>
                  <a:pt x="738625" y="435950"/>
                  <a:pt x="763022" y="460349"/>
                  <a:pt x="763022" y="490444"/>
                </a:cubicBezTo>
                <a:cubicBezTo>
                  <a:pt x="763022" y="520540"/>
                  <a:pt x="738623" y="544939"/>
                  <a:pt x="708529" y="544939"/>
                </a:cubicBezTo>
                <a:cubicBezTo>
                  <a:pt x="678432" y="544939"/>
                  <a:pt x="654035" y="520540"/>
                  <a:pt x="654035" y="490444"/>
                </a:cubicBezTo>
                <a:cubicBezTo>
                  <a:pt x="654035" y="460349"/>
                  <a:pt x="678433" y="435950"/>
                  <a:pt x="708529" y="435950"/>
                </a:cubicBezTo>
                <a:close/>
                <a:moveTo>
                  <a:pt x="490443" y="435950"/>
                </a:moveTo>
                <a:cubicBezTo>
                  <a:pt x="520539" y="435950"/>
                  <a:pt x="544936" y="460349"/>
                  <a:pt x="544936" y="490444"/>
                </a:cubicBezTo>
                <a:cubicBezTo>
                  <a:pt x="544936" y="520540"/>
                  <a:pt x="520539" y="544939"/>
                  <a:pt x="490443" y="544939"/>
                </a:cubicBezTo>
                <a:cubicBezTo>
                  <a:pt x="460346" y="544939"/>
                  <a:pt x="435949" y="520540"/>
                  <a:pt x="435949" y="490444"/>
                </a:cubicBezTo>
                <a:cubicBezTo>
                  <a:pt x="435949" y="460349"/>
                  <a:pt x="460347" y="435950"/>
                  <a:pt x="490443" y="435950"/>
                </a:cubicBezTo>
                <a:close/>
                <a:moveTo>
                  <a:pt x="272468" y="435950"/>
                </a:moveTo>
                <a:cubicBezTo>
                  <a:pt x="302565" y="435950"/>
                  <a:pt x="326962" y="460349"/>
                  <a:pt x="326962" y="490444"/>
                </a:cubicBezTo>
                <a:cubicBezTo>
                  <a:pt x="326962" y="520540"/>
                  <a:pt x="302564" y="544939"/>
                  <a:pt x="272468" y="544939"/>
                </a:cubicBezTo>
                <a:cubicBezTo>
                  <a:pt x="242372" y="544939"/>
                  <a:pt x="217975" y="520540"/>
                  <a:pt x="217975" y="490444"/>
                </a:cubicBezTo>
                <a:cubicBezTo>
                  <a:pt x="217975" y="460349"/>
                  <a:pt x="242372" y="435950"/>
                  <a:pt x="272468" y="435950"/>
                </a:cubicBezTo>
                <a:close/>
                <a:moveTo>
                  <a:pt x="54493" y="435950"/>
                </a:moveTo>
                <a:cubicBezTo>
                  <a:pt x="84590" y="435950"/>
                  <a:pt x="108987" y="460349"/>
                  <a:pt x="108987" y="490444"/>
                </a:cubicBezTo>
                <a:cubicBezTo>
                  <a:pt x="108987" y="520540"/>
                  <a:pt x="84589" y="544939"/>
                  <a:pt x="54493" y="544939"/>
                </a:cubicBezTo>
                <a:cubicBezTo>
                  <a:pt x="24397" y="544939"/>
                  <a:pt x="0" y="520540"/>
                  <a:pt x="0" y="490444"/>
                </a:cubicBezTo>
                <a:cubicBezTo>
                  <a:pt x="0" y="460349"/>
                  <a:pt x="24399" y="435950"/>
                  <a:pt x="54493" y="435950"/>
                </a:cubicBezTo>
                <a:close/>
                <a:moveTo>
                  <a:pt x="1580541" y="217975"/>
                </a:moveTo>
                <a:cubicBezTo>
                  <a:pt x="1610636" y="217975"/>
                  <a:pt x="1635033" y="242373"/>
                  <a:pt x="1635033" y="272469"/>
                </a:cubicBezTo>
                <a:cubicBezTo>
                  <a:pt x="1635033" y="302565"/>
                  <a:pt x="1610635" y="326963"/>
                  <a:pt x="1580541" y="326963"/>
                </a:cubicBezTo>
                <a:cubicBezTo>
                  <a:pt x="1550443" y="326963"/>
                  <a:pt x="1526046" y="302565"/>
                  <a:pt x="1526046" y="272469"/>
                </a:cubicBezTo>
                <a:cubicBezTo>
                  <a:pt x="1526046" y="242373"/>
                  <a:pt x="1550445" y="217975"/>
                  <a:pt x="1580541" y="217975"/>
                </a:cubicBezTo>
                <a:close/>
                <a:moveTo>
                  <a:pt x="1362564" y="217975"/>
                </a:moveTo>
                <a:cubicBezTo>
                  <a:pt x="1392661" y="217975"/>
                  <a:pt x="1417057" y="242373"/>
                  <a:pt x="1417057" y="272469"/>
                </a:cubicBezTo>
                <a:cubicBezTo>
                  <a:pt x="1417057" y="302565"/>
                  <a:pt x="1392660" y="326963"/>
                  <a:pt x="1362564" y="326963"/>
                </a:cubicBezTo>
                <a:cubicBezTo>
                  <a:pt x="1332467" y="326963"/>
                  <a:pt x="1308070" y="302565"/>
                  <a:pt x="1308070" y="272469"/>
                </a:cubicBezTo>
                <a:cubicBezTo>
                  <a:pt x="1308070" y="242373"/>
                  <a:pt x="1332468" y="217975"/>
                  <a:pt x="1362564" y="217975"/>
                </a:cubicBezTo>
                <a:close/>
                <a:moveTo>
                  <a:pt x="1144479" y="217975"/>
                </a:moveTo>
                <a:cubicBezTo>
                  <a:pt x="1174576" y="217975"/>
                  <a:pt x="1198973" y="242373"/>
                  <a:pt x="1198973" y="272469"/>
                </a:cubicBezTo>
                <a:cubicBezTo>
                  <a:pt x="1198973" y="302565"/>
                  <a:pt x="1174575" y="326963"/>
                  <a:pt x="1144479" y="326963"/>
                </a:cubicBezTo>
                <a:cubicBezTo>
                  <a:pt x="1114382" y="326963"/>
                  <a:pt x="1089986" y="302565"/>
                  <a:pt x="1089986" y="272469"/>
                </a:cubicBezTo>
                <a:cubicBezTo>
                  <a:pt x="1089986" y="242373"/>
                  <a:pt x="1114383" y="217975"/>
                  <a:pt x="1144479" y="217975"/>
                </a:cubicBezTo>
                <a:close/>
                <a:moveTo>
                  <a:pt x="926504" y="217975"/>
                </a:moveTo>
                <a:cubicBezTo>
                  <a:pt x="956601" y="217975"/>
                  <a:pt x="980998" y="242373"/>
                  <a:pt x="980998" y="272469"/>
                </a:cubicBezTo>
                <a:cubicBezTo>
                  <a:pt x="980998" y="302565"/>
                  <a:pt x="956600" y="326963"/>
                  <a:pt x="926504" y="326963"/>
                </a:cubicBezTo>
                <a:cubicBezTo>
                  <a:pt x="896408" y="326963"/>
                  <a:pt x="872011" y="302565"/>
                  <a:pt x="872011" y="272469"/>
                </a:cubicBezTo>
                <a:cubicBezTo>
                  <a:pt x="872011" y="242373"/>
                  <a:pt x="896410" y="217975"/>
                  <a:pt x="926504" y="217975"/>
                </a:cubicBezTo>
                <a:close/>
                <a:moveTo>
                  <a:pt x="708529" y="217975"/>
                </a:moveTo>
                <a:cubicBezTo>
                  <a:pt x="738625" y="217975"/>
                  <a:pt x="763022" y="242373"/>
                  <a:pt x="763022" y="272469"/>
                </a:cubicBezTo>
                <a:cubicBezTo>
                  <a:pt x="763022" y="302565"/>
                  <a:pt x="738623" y="326963"/>
                  <a:pt x="708529" y="326963"/>
                </a:cubicBezTo>
                <a:cubicBezTo>
                  <a:pt x="678432" y="326963"/>
                  <a:pt x="654035" y="302565"/>
                  <a:pt x="654035" y="272469"/>
                </a:cubicBezTo>
                <a:cubicBezTo>
                  <a:pt x="654035" y="242373"/>
                  <a:pt x="678433" y="217975"/>
                  <a:pt x="708529" y="217975"/>
                </a:cubicBezTo>
                <a:close/>
                <a:moveTo>
                  <a:pt x="490443" y="217975"/>
                </a:moveTo>
                <a:cubicBezTo>
                  <a:pt x="520539" y="217975"/>
                  <a:pt x="544936" y="242373"/>
                  <a:pt x="544936" y="272469"/>
                </a:cubicBezTo>
                <a:cubicBezTo>
                  <a:pt x="544936" y="302565"/>
                  <a:pt x="520539" y="326963"/>
                  <a:pt x="490443" y="326963"/>
                </a:cubicBezTo>
                <a:cubicBezTo>
                  <a:pt x="460346" y="326963"/>
                  <a:pt x="435949" y="302565"/>
                  <a:pt x="435949" y="272469"/>
                </a:cubicBezTo>
                <a:cubicBezTo>
                  <a:pt x="435949" y="242373"/>
                  <a:pt x="460347" y="217975"/>
                  <a:pt x="490443" y="217975"/>
                </a:cubicBezTo>
                <a:close/>
                <a:moveTo>
                  <a:pt x="272468" y="217975"/>
                </a:moveTo>
                <a:cubicBezTo>
                  <a:pt x="302565" y="217975"/>
                  <a:pt x="326962" y="242373"/>
                  <a:pt x="326962" y="272469"/>
                </a:cubicBezTo>
                <a:cubicBezTo>
                  <a:pt x="326962" y="302565"/>
                  <a:pt x="302564" y="326963"/>
                  <a:pt x="272468" y="326963"/>
                </a:cubicBezTo>
                <a:cubicBezTo>
                  <a:pt x="242372" y="326963"/>
                  <a:pt x="217975" y="302565"/>
                  <a:pt x="217975" y="272469"/>
                </a:cubicBezTo>
                <a:cubicBezTo>
                  <a:pt x="217975" y="242373"/>
                  <a:pt x="242372" y="217975"/>
                  <a:pt x="272468" y="217975"/>
                </a:cubicBezTo>
                <a:close/>
                <a:moveTo>
                  <a:pt x="54493" y="217975"/>
                </a:moveTo>
                <a:cubicBezTo>
                  <a:pt x="84590" y="217975"/>
                  <a:pt x="108987" y="242373"/>
                  <a:pt x="108987" y="272469"/>
                </a:cubicBezTo>
                <a:cubicBezTo>
                  <a:pt x="108987" y="302565"/>
                  <a:pt x="84589" y="326963"/>
                  <a:pt x="54493" y="326963"/>
                </a:cubicBezTo>
                <a:cubicBezTo>
                  <a:pt x="24397" y="326963"/>
                  <a:pt x="0" y="302565"/>
                  <a:pt x="0" y="272469"/>
                </a:cubicBezTo>
                <a:cubicBezTo>
                  <a:pt x="0" y="242373"/>
                  <a:pt x="24399" y="217975"/>
                  <a:pt x="54493" y="217975"/>
                </a:cubicBezTo>
                <a:close/>
                <a:moveTo>
                  <a:pt x="1580541" y="0"/>
                </a:moveTo>
                <a:cubicBezTo>
                  <a:pt x="1610636" y="0"/>
                  <a:pt x="1635033" y="24398"/>
                  <a:pt x="1635033" y="54494"/>
                </a:cubicBezTo>
                <a:cubicBezTo>
                  <a:pt x="1635033" y="84590"/>
                  <a:pt x="1610635" y="108989"/>
                  <a:pt x="1580541" y="108989"/>
                </a:cubicBezTo>
                <a:cubicBezTo>
                  <a:pt x="1550443" y="108989"/>
                  <a:pt x="1526046" y="84590"/>
                  <a:pt x="1526046" y="54494"/>
                </a:cubicBezTo>
                <a:cubicBezTo>
                  <a:pt x="1526046" y="24398"/>
                  <a:pt x="1550445" y="0"/>
                  <a:pt x="1580541" y="0"/>
                </a:cubicBezTo>
                <a:close/>
                <a:moveTo>
                  <a:pt x="1362564" y="0"/>
                </a:moveTo>
                <a:cubicBezTo>
                  <a:pt x="1392661" y="0"/>
                  <a:pt x="1417057" y="24398"/>
                  <a:pt x="1417057" y="54494"/>
                </a:cubicBezTo>
                <a:cubicBezTo>
                  <a:pt x="1417057" y="84590"/>
                  <a:pt x="1392660" y="108989"/>
                  <a:pt x="1362564" y="108989"/>
                </a:cubicBezTo>
                <a:cubicBezTo>
                  <a:pt x="1332467" y="108989"/>
                  <a:pt x="1308070" y="84590"/>
                  <a:pt x="1308070" y="54494"/>
                </a:cubicBezTo>
                <a:cubicBezTo>
                  <a:pt x="1308070" y="24398"/>
                  <a:pt x="1332468" y="0"/>
                  <a:pt x="1362564" y="0"/>
                </a:cubicBezTo>
                <a:close/>
                <a:moveTo>
                  <a:pt x="1144479" y="0"/>
                </a:moveTo>
                <a:cubicBezTo>
                  <a:pt x="1174576" y="0"/>
                  <a:pt x="1198973" y="24398"/>
                  <a:pt x="1198973" y="54494"/>
                </a:cubicBezTo>
                <a:cubicBezTo>
                  <a:pt x="1198973" y="84590"/>
                  <a:pt x="1174575" y="108989"/>
                  <a:pt x="1144479" y="108989"/>
                </a:cubicBezTo>
                <a:cubicBezTo>
                  <a:pt x="1114382" y="108989"/>
                  <a:pt x="1089986" y="84590"/>
                  <a:pt x="1089986" y="54494"/>
                </a:cubicBezTo>
                <a:cubicBezTo>
                  <a:pt x="1089986" y="24398"/>
                  <a:pt x="1114383" y="0"/>
                  <a:pt x="1144479" y="0"/>
                </a:cubicBezTo>
                <a:close/>
                <a:moveTo>
                  <a:pt x="926504" y="0"/>
                </a:moveTo>
                <a:cubicBezTo>
                  <a:pt x="956601" y="0"/>
                  <a:pt x="980998" y="24398"/>
                  <a:pt x="980998" y="54494"/>
                </a:cubicBezTo>
                <a:cubicBezTo>
                  <a:pt x="980998" y="84590"/>
                  <a:pt x="956600" y="108989"/>
                  <a:pt x="926504" y="108989"/>
                </a:cubicBezTo>
                <a:cubicBezTo>
                  <a:pt x="896408" y="108989"/>
                  <a:pt x="872011" y="84590"/>
                  <a:pt x="872011" y="54494"/>
                </a:cubicBezTo>
                <a:cubicBezTo>
                  <a:pt x="872011" y="24398"/>
                  <a:pt x="896410" y="0"/>
                  <a:pt x="926504" y="0"/>
                </a:cubicBezTo>
                <a:close/>
                <a:moveTo>
                  <a:pt x="708529" y="0"/>
                </a:moveTo>
                <a:cubicBezTo>
                  <a:pt x="738625" y="0"/>
                  <a:pt x="763022" y="24398"/>
                  <a:pt x="763022" y="54494"/>
                </a:cubicBezTo>
                <a:cubicBezTo>
                  <a:pt x="763022" y="84590"/>
                  <a:pt x="738623" y="108989"/>
                  <a:pt x="708529" y="108989"/>
                </a:cubicBezTo>
                <a:cubicBezTo>
                  <a:pt x="678432" y="108989"/>
                  <a:pt x="654035" y="84590"/>
                  <a:pt x="654035" y="54494"/>
                </a:cubicBezTo>
                <a:cubicBezTo>
                  <a:pt x="654035" y="24398"/>
                  <a:pt x="678433" y="0"/>
                  <a:pt x="708529" y="0"/>
                </a:cubicBezTo>
                <a:close/>
                <a:moveTo>
                  <a:pt x="490443" y="0"/>
                </a:moveTo>
                <a:cubicBezTo>
                  <a:pt x="520539" y="0"/>
                  <a:pt x="544936" y="24398"/>
                  <a:pt x="544936" y="54494"/>
                </a:cubicBezTo>
                <a:cubicBezTo>
                  <a:pt x="544936" y="84590"/>
                  <a:pt x="520539" y="108989"/>
                  <a:pt x="490443" y="108989"/>
                </a:cubicBezTo>
                <a:cubicBezTo>
                  <a:pt x="460346" y="108989"/>
                  <a:pt x="435949" y="84590"/>
                  <a:pt x="435949" y="54494"/>
                </a:cubicBezTo>
                <a:cubicBezTo>
                  <a:pt x="435949" y="24398"/>
                  <a:pt x="460347" y="0"/>
                  <a:pt x="490443" y="0"/>
                </a:cubicBezTo>
                <a:close/>
                <a:moveTo>
                  <a:pt x="272468" y="0"/>
                </a:moveTo>
                <a:cubicBezTo>
                  <a:pt x="302565" y="0"/>
                  <a:pt x="326962" y="24398"/>
                  <a:pt x="326962" y="54494"/>
                </a:cubicBezTo>
                <a:cubicBezTo>
                  <a:pt x="326962" y="84590"/>
                  <a:pt x="302564" y="108989"/>
                  <a:pt x="272468" y="108989"/>
                </a:cubicBezTo>
                <a:cubicBezTo>
                  <a:pt x="242372" y="108989"/>
                  <a:pt x="217975" y="84590"/>
                  <a:pt x="217975" y="54494"/>
                </a:cubicBezTo>
                <a:cubicBezTo>
                  <a:pt x="217975" y="24398"/>
                  <a:pt x="242372" y="0"/>
                  <a:pt x="272468" y="0"/>
                </a:cubicBezTo>
                <a:close/>
                <a:moveTo>
                  <a:pt x="54493" y="0"/>
                </a:moveTo>
                <a:cubicBezTo>
                  <a:pt x="84590" y="0"/>
                  <a:pt x="108987" y="24398"/>
                  <a:pt x="108987" y="54494"/>
                </a:cubicBezTo>
                <a:cubicBezTo>
                  <a:pt x="108987" y="84590"/>
                  <a:pt x="84589" y="108989"/>
                  <a:pt x="54493" y="108989"/>
                </a:cubicBezTo>
                <a:cubicBezTo>
                  <a:pt x="24397" y="108989"/>
                  <a:pt x="0" y="84590"/>
                  <a:pt x="0" y="54494"/>
                </a:cubicBezTo>
                <a:cubicBezTo>
                  <a:pt x="0" y="24398"/>
                  <a:pt x="24399" y="0"/>
                  <a:pt x="54493" y="0"/>
                </a:cubicBezTo>
                <a:close/>
              </a:path>
            </a:pathLst>
          </a:custGeom>
          <a:solidFill>
            <a:schemeClr val="accent4"/>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831793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p:bg>
      <p:bgPr>
        <a:solidFill>
          <a:schemeClr val="accent6"/>
        </a:solidFill>
        <a:effectLst/>
      </p:bgPr>
    </p:bg>
    <p:spTree>
      <p:nvGrpSpPr>
        <p:cNvPr id="1" name=""/>
        <p:cNvGrpSpPr/>
        <p:nvPr/>
      </p:nvGrpSpPr>
      <p:grpSpPr>
        <a:xfrm>
          <a:off x="0" y="0"/>
          <a:ext cx="0" cy="0"/>
          <a:chOff x="0" y="0"/>
          <a:chExt cx="0" cy="0"/>
        </a:xfrm>
      </p:grpSpPr>
      <p:sp>
        <p:nvSpPr>
          <p:cNvPr id="10" name="Free-form: Shape 213">
            <a:extLst>
              <a:ext uri="{FF2B5EF4-FFF2-40B4-BE49-F238E27FC236}">
                <a16:creationId xmlns:a16="http://schemas.microsoft.com/office/drawing/2014/main" id="{06E6625B-FA0F-9AFE-347C-D867DC3AD9F1}"/>
              </a:ext>
            </a:extLst>
          </p:cNvPr>
          <p:cNvSpPr/>
          <p:nvPr userDrawn="1"/>
        </p:nvSpPr>
        <p:spPr>
          <a:xfrm>
            <a:off x="10464578" y="3488043"/>
            <a:ext cx="10985" cy="219"/>
          </a:xfrm>
          <a:custGeom>
            <a:avLst/>
            <a:gdLst>
              <a:gd name="connsiteX0" fmla="*/ 0 w 6982"/>
              <a:gd name="connsiteY0" fmla="*/ 0 h 139"/>
              <a:gd name="connsiteX1" fmla="*/ 0 w 6982"/>
              <a:gd name="connsiteY1" fmla="*/ 140 h 139"/>
              <a:gd name="connsiteX2" fmla="*/ 0 w 6982"/>
              <a:gd name="connsiteY2" fmla="*/ 140 h 139"/>
              <a:gd name="connsiteX3" fmla="*/ 0 w 6982"/>
              <a:gd name="connsiteY3" fmla="*/ 0 h 139"/>
            </a:gdLst>
            <a:ahLst/>
            <a:cxnLst>
              <a:cxn ang="0">
                <a:pos x="connsiteX0" y="connsiteY0"/>
              </a:cxn>
              <a:cxn ang="0">
                <a:pos x="connsiteX1" y="connsiteY1"/>
              </a:cxn>
              <a:cxn ang="0">
                <a:pos x="connsiteX2" y="connsiteY2"/>
              </a:cxn>
              <a:cxn ang="0">
                <a:pos x="connsiteX3" y="connsiteY3"/>
              </a:cxn>
            </a:cxnLst>
            <a:rect l="l" t="t" r="r" b="b"/>
            <a:pathLst>
              <a:path w="6982" h="139">
                <a:moveTo>
                  <a:pt x="0" y="0"/>
                </a:moveTo>
                <a:lnTo>
                  <a:pt x="0" y="140"/>
                </a:lnTo>
                <a:lnTo>
                  <a:pt x="0" y="140"/>
                </a:lnTo>
                <a:cubicBezTo>
                  <a:pt x="0" y="140"/>
                  <a:pt x="0" y="70"/>
                  <a:pt x="0" y="0"/>
                </a:cubicBezTo>
                <a:close/>
              </a:path>
            </a:pathLst>
          </a:custGeom>
          <a:solidFill>
            <a:schemeClr val="tx2"/>
          </a:solidFill>
          <a:ln w="0"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1" name="Free-form: Shape 220">
            <a:extLst>
              <a:ext uri="{FF2B5EF4-FFF2-40B4-BE49-F238E27FC236}">
                <a16:creationId xmlns:a16="http://schemas.microsoft.com/office/drawing/2014/main" id="{A95ACA95-B71A-DD43-22DD-515E0A42F79B}"/>
              </a:ext>
            </a:extLst>
          </p:cNvPr>
          <p:cNvSpPr/>
          <p:nvPr userDrawn="1"/>
        </p:nvSpPr>
        <p:spPr>
          <a:xfrm>
            <a:off x="10460402" y="3491011"/>
            <a:ext cx="10985" cy="109"/>
          </a:xfrm>
          <a:custGeom>
            <a:avLst/>
            <a:gdLst>
              <a:gd name="connsiteX0" fmla="*/ 0 w 6982"/>
              <a:gd name="connsiteY0" fmla="*/ 0 h 69"/>
              <a:gd name="connsiteX1" fmla="*/ 0 w 6982"/>
              <a:gd name="connsiteY1" fmla="*/ 0 h 69"/>
              <a:gd name="connsiteX2" fmla="*/ 0 w 6982"/>
              <a:gd name="connsiteY2" fmla="*/ 70 h 69"/>
              <a:gd name="connsiteX3" fmla="*/ 0 w 6982"/>
              <a:gd name="connsiteY3" fmla="*/ 0 h 69"/>
            </a:gdLst>
            <a:ahLst/>
            <a:cxnLst>
              <a:cxn ang="0">
                <a:pos x="connsiteX0" y="connsiteY0"/>
              </a:cxn>
              <a:cxn ang="0">
                <a:pos x="connsiteX1" y="connsiteY1"/>
              </a:cxn>
              <a:cxn ang="0">
                <a:pos x="connsiteX2" y="connsiteY2"/>
              </a:cxn>
              <a:cxn ang="0">
                <a:pos x="connsiteX3" y="connsiteY3"/>
              </a:cxn>
            </a:cxnLst>
            <a:rect l="l" t="t" r="r" b="b"/>
            <a:pathLst>
              <a:path w="6982" h="69">
                <a:moveTo>
                  <a:pt x="0" y="0"/>
                </a:moveTo>
                <a:lnTo>
                  <a:pt x="0" y="0"/>
                </a:lnTo>
                <a:lnTo>
                  <a:pt x="0" y="70"/>
                </a:lnTo>
                <a:lnTo>
                  <a:pt x="0" y="0"/>
                </a:lnTo>
                <a:close/>
              </a:path>
            </a:pathLst>
          </a:custGeom>
          <a:solidFill>
            <a:schemeClr val="tx2"/>
          </a:solidFill>
          <a:ln w="0"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9" name="Free-form: Shape 213">
            <a:extLst>
              <a:ext uri="{FF2B5EF4-FFF2-40B4-BE49-F238E27FC236}">
                <a16:creationId xmlns:a16="http://schemas.microsoft.com/office/drawing/2014/main" id="{0B0FBED4-249D-399B-D8CE-E50CF3C7A32E}"/>
              </a:ext>
            </a:extLst>
          </p:cNvPr>
          <p:cNvSpPr/>
          <p:nvPr userDrawn="1"/>
        </p:nvSpPr>
        <p:spPr>
          <a:xfrm>
            <a:off x="10464578" y="3488043"/>
            <a:ext cx="10985" cy="219"/>
          </a:xfrm>
          <a:custGeom>
            <a:avLst/>
            <a:gdLst>
              <a:gd name="connsiteX0" fmla="*/ 0 w 6982"/>
              <a:gd name="connsiteY0" fmla="*/ 0 h 139"/>
              <a:gd name="connsiteX1" fmla="*/ 0 w 6982"/>
              <a:gd name="connsiteY1" fmla="*/ 140 h 139"/>
              <a:gd name="connsiteX2" fmla="*/ 0 w 6982"/>
              <a:gd name="connsiteY2" fmla="*/ 140 h 139"/>
              <a:gd name="connsiteX3" fmla="*/ 0 w 6982"/>
              <a:gd name="connsiteY3" fmla="*/ 0 h 139"/>
            </a:gdLst>
            <a:ahLst/>
            <a:cxnLst>
              <a:cxn ang="0">
                <a:pos x="connsiteX0" y="connsiteY0"/>
              </a:cxn>
              <a:cxn ang="0">
                <a:pos x="connsiteX1" y="connsiteY1"/>
              </a:cxn>
              <a:cxn ang="0">
                <a:pos x="connsiteX2" y="connsiteY2"/>
              </a:cxn>
              <a:cxn ang="0">
                <a:pos x="connsiteX3" y="connsiteY3"/>
              </a:cxn>
            </a:cxnLst>
            <a:rect l="l" t="t" r="r" b="b"/>
            <a:pathLst>
              <a:path w="6982" h="139">
                <a:moveTo>
                  <a:pt x="0" y="0"/>
                </a:moveTo>
                <a:lnTo>
                  <a:pt x="0" y="140"/>
                </a:lnTo>
                <a:lnTo>
                  <a:pt x="0" y="140"/>
                </a:lnTo>
                <a:cubicBezTo>
                  <a:pt x="0" y="140"/>
                  <a:pt x="0" y="70"/>
                  <a:pt x="0" y="0"/>
                </a:cubicBezTo>
                <a:close/>
              </a:path>
            </a:pathLst>
          </a:custGeom>
          <a:solidFill>
            <a:srgbClr val="223454"/>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20" name="Free-form: Shape 214">
            <a:extLst>
              <a:ext uri="{FF2B5EF4-FFF2-40B4-BE49-F238E27FC236}">
                <a16:creationId xmlns:a16="http://schemas.microsoft.com/office/drawing/2014/main" id="{FD4D3C74-A804-738A-13E3-99B624E1AD59}"/>
              </a:ext>
            </a:extLst>
          </p:cNvPr>
          <p:cNvSpPr/>
          <p:nvPr userDrawn="1"/>
        </p:nvSpPr>
        <p:spPr>
          <a:xfrm>
            <a:off x="8720554" y="1744131"/>
            <a:ext cx="109" cy="10985"/>
          </a:xfrm>
          <a:custGeom>
            <a:avLst/>
            <a:gdLst>
              <a:gd name="connsiteX0" fmla="*/ 0 w 69"/>
              <a:gd name="connsiteY0" fmla="*/ 0 h 6982"/>
              <a:gd name="connsiteX1" fmla="*/ 0 w 69"/>
              <a:gd name="connsiteY1" fmla="*/ 0 h 6982"/>
              <a:gd name="connsiteX2" fmla="*/ 70 w 69"/>
              <a:gd name="connsiteY2" fmla="*/ 0 h 6982"/>
              <a:gd name="connsiteX3" fmla="*/ 0 w 69"/>
              <a:gd name="connsiteY3" fmla="*/ 0 h 6982"/>
            </a:gdLst>
            <a:ahLst/>
            <a:cxnLst>
              <a:cxn ang="0">
                <a:pos x="connsiteX0" y="connsiteY0"/>
              </a:cxn>
              <a:cxn ang="0">
                <a:pos x="connsiteX1" y="connsiteY1"/>
              </a:cxn>
              <a:cxn ang="0">
                <a:pos x="connsiteX2" y="connsiteY2"/>
              </a:cxn>
              <a:cxn ang="0">
                <a:pos x="connsiteX3" y="connsiteY3"/>
              </a:cxn>
            </a:cxnLst>
            <a:rect l="l" t="t" r="r" b="b"/>
            <a:pathLst>
              <a:path w="69" h="6982">
                <a:moveTo>
                  <a:pt x="0" y="0"/>
                </a:moveTo>
                <a:lnTo>
                  <a:pt x="0" y="0"/>
                </a:lnTo>
                <a:lnTo>
                  <a:pt x="70" y="0"/>
                </a:lnTo>
                <a:lnTo>
                  <a:pt x="0" y="0"/>
                </a:lnTo>
                <a:close/>
              </a:path>
            </a:pathLst>
          </a:custGeom>
          <a:solidFill>
            <a:srgbClr val="223454"/>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22" name="Free-form: Shape 220">
            <a:extLst>
              <a:ext uri="{FF2B5EF4-FFF2-40B4-BE49-F238E27FC236}">
                <a16:creationId xmlns:a16="http://schemas.microsoft.com/office/drawing/2014/main" id="{145419EC-9B2E-BB63-1668-099731DD8EF9}"/>
              </a:ext>
            </a:extLst>
          </p:cNvPr>
          <p:cNvSpPr/>
          <p:nvPr userDrawn="1"/>
        </p:nvSpPr>
        <p:spPr>
          <a:xfrm>
            <a:off x="10460402" y="3491011"/>
            <a:ext cx="10985" cy="109"/>
          </a:xfrm>
          <a:custGeom>
            <a:avLst/>
            <a:gdLst>
              <a:gd name="connsiteX0" fmla="*/ 0 w 6982"/>
              <a:gd name="connsiteY0" fmla="*/ 0 h 69"/>
              <a:gd name="connsiteX1" fmla="*/ 0 w 6982"/>
              <a:gd name="connsiteY1" fmla="*/ 0 h 69"/>
              <a:gd name="connsiteX2" fmla="*/ 0 w 6982"/>
              <a:gd name="connsiteY2" fmla="*/ 70 h 69"/>
              <a:gd name="connsiteX3" fmla="*/ 0 w 6982"/>
              <a:gd name="connsiteY3" fmla="*/ 0 h 69"/>
            </a:gdLst>
            <a:ahLst/>
            <a:cxnLst>
              <a:cxn ang="0">
                <a:pos x="connsiteX0" y="connsiteY0"/>
              </a:cxn>
              <a:cxn ang="0">
                <a:pos x="connsiteX1" y="connsiteY1"/>
              </a:cxn>
              <a:cxn ang="0">
                <a:pos x="connsiteX2" y="connsiteY2"/>
              </a:cxn>
              <a:cxn ang="0">
                <a:pos x="connsiteX3" y="connsiteY3"/>
              </a:cxn>
            </a:cxnLst>
            <a:rect l="l" t="t" r="r" b="b"/>
            <a:pathLst>
              <a:path w="6982" h="69">
                <a:moveTo>
                  <a:pt x="0" y="0"/>
                </a:moveTo>
                <a:lnTo>
                  <a:pt x="0" y="0"/>
                </a:lnTo>
                <a:lnTo>
                  <a:pt x="0" y="70"/>
                </a:lnTo>
                <a:lnTo>
                  <a:pt x="0" y="0"/>
                </a:lnTo>
                <a:close/>
              </a:path>
            </a:pathLst>
          </a:custGeom>
          <a:solidFill>
            <a:srgbClr val="223454"/>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35" name="Free-form: Shape 525">
            <a:extLst>
              <a:ext uri="{FF2B5EF4-FFF2-40B4-BE49-F238E27FC236}">
                <a16:creationId xmlns:a16="http://schemas.microsoft.com/office/drawing/2014/main" id="{9CE2BE5A-C639-ADD3-501F-10963D218C6C}"/>
              </a:ext>
            </a:extLst>
          </p:cNvPr>
          <p:cNvSpPr/>
          <p:nvPr userDrawn="1"/>
        </p:nvSpPr>
        <p:spPr>
          <a:xfrm rot="5400000" flipV="1">
            <a:off x="253686" y="1772145"/>
            <a:ext cx="1744132" cy="1744132"/>
          </a:xfrm>
          <a:custGeom>
            <a:avLst/>
            <a:gdLst>
              <a:gd name="connsiteX0" fmla="*/ 0 w 1108522"/>
              <a:gd name="connsiteY0" fmla="*/ 0 h 1108522"/>
              <a:gd name="connsiteX1" fmla="*/ 0 w 1108522"/>
              <a:gd name="connsiteY1" fmla="*/ 554296 h 1108522"/>
              <a:gd name="connsiteX2" fmla="*/ 554226 w 1108522"/>
              <a:gd name="connsiteY2" fmla="*/ 1108522 h 1108522"/>
              <a:gd name="connsiteX3" fmla="*/ 1108522 w 1108522"/>
              <a:gd name="connsiteY3" fmla="*/ 554296 h 1108522"/>
              <a:gd name="connsiteX4" fmla="*/ 1108522 w 1108522"/>
              <a:gd name="connsiteY4" fmla="*/ 0 h 1108522"/>
              <a:gd name="connsiteX5" fmla="*/ 554226 w 1108522"/>
              <a:gd name="connsiteY5" fmla="*/ 554296 h 1108522"/>
              <a:gd name="connsiteX6" fmla="*/ 0 w 1108522"/>
              <a:gd name="connsiteY6" fmla="*/ 0 h 1108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8522" h="1108522">
                <a:moveTo>
                  <a:pt x="0" y="0"/>
                </a:moveTo>
                <a:lnTo>
                  <a:pt x="0" y="554296"/>
                </a:lnTo>
                <a:lnTo>
                  <a:pt x="554226" y="1108522"/>
                </a:lnTo>
                <a:lnTo>
                  <a:pt x="1108522" y="554296"/>
                </a:lnTo>
                <a:lnTo>
                  <a:pt x="1108522" y="0"/>
                </a:lnTo>
                <a:lnTo>
                  <a:pt x="554226" y="554296"/>
                </a:lnTo>
                <a:lnTo>
                  <a:pt x="0" y="0"/>
                </a:lnTo>
                <a:close/>
              </a:path>
            </a:pathLst>
          </a:custGeom>
          <a:solidFill>
            <a:srgbClr val="007E67">
              <a:alpha val="50000"/>
            </a:srgbClr>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36" name="Free-form: Shape 622">
            <a:extLst>
              <a:ext uri="{FF2B5EF4-FFF2-40B4-BE49-F238E27FC236}">
                <a16:creationId xmlns:a16="http://schemas.microsoft.com/office/drawing/2014/main" id="{A1C49FE3-2EE4-726E-A0E9-2C7717C02D0F}"/>
              </a:ext>
            </a:extLst>
          </p:cNvPr>
          <p:cNvSpPr/>
          <p:nvPr userDrawn="1"/>
        </p:nvSpPr>
        <p:spPr>
          <a:xfrm>
            <a:off x="253686" y="411843"/>
            <a:ext cx="1635037" cy="763023"/>
          </a:xfrm>
          <a:custGeom>
            <a:avLst/>
            <a:gdLst>
              <a:gd name="connsiteX0" fmla="*/ 1580543 w 1635037"/>
              <a:gd name="connsiteY0" fmla="*/ 654036 h 763023"/>
              <a:gd name="connsiteX1" fmla="*/ 1635037 w 1635037"/>
              <a:gd name="connsiteY1" fmla="*/ 708530 h 763023"/>
              <a:gd name="connsiteX2" fmla="*/ 1580543 w 1635037"/>
              <a:gd name="connsiteY2" fmla="*/ 763023 h 763023"/>
              <a:gd name="connsiteX3" fmla="*/ 1526048 w 1635037"/>
              <a:gd name="connsiteY3" fmla="*/ 708530 h 763023"/>
              <a:gd name="connsiteX4" fmla="*/ 1580543 w 1635037"/>
              <a:gd name="connsiteY4" fmla="*/ 654036 h 763023"/>
              <a:gd name="connsiteX5" fmla="*/ 1362565 w 1635037"/>
              <a:gd name="connsiteY5" fmla="*/ 654036 h 763023"/>
              <a:gd name="connsiteX6" fmla="*/ 1417059 w 1635037"/>
              <a:gd name="connsiteY6" fmla="*/ 708530 h 763023"/>
              <a:gd name="connsiteX7" fmla="*/ 1362565 w 1635037"/>
              <a:gd name="connsiteY7" fmla="*/ 763023 h 763023"/>
              <a:gd name="connsiteX8" fmla="*/ 1308071 w 1635037"/>
              <a:gd name="connsiteY8" fmla="*/ 708530 h 763023"/>
              <a:gd name="connsiteX9" fmla="*/ 1362565 w 1635037"/>
              <a:gd name="connsiteY9" fmla="*/ 654036 h 763023"/>
              <a:gd name="connsiteX10" fmla="*/ 1144482 w 1635037"/>
              <a:gd name="connsiteY10" fmla="*/ 654036 h 763023"/>
              <a:gd name="connsiteX11" fmla="*/ 1198976 w 1635037"/>
              <a:gd name="connsiteY11" fmla="*/ 708530 h 763023"/>
              <a:gd name="connsiteX12" fmla="*/ 1144482 w 1635037"/>
              <a:gd name="connsiteY12" fmla="*/ 763023 h 763023"/>
              <a:gd name="connsiteX13" fmla="*/ 1089988 w 1635037"/>
              <a:gd name="connsiteY13" fmla="*/ 708530 h 763023"/>
              <a:gd name="connsiteX14" fmla="*/ 1144482 w 1635037"/>
              <a:gd name="connsiteY14" fmla="*/ 654036 h 763023"/>
              <a:gd name="connsiteX15" fmla="*/ 926505 w 1635037"/>
              <a:gd name="connsiteY15" fmla="*/ 654036 h 763023"/>
              <a:gd name="connsiteX16" fmla="*/ 980999 w 1635037"/>
              <a:gd name="connsiteY16" fmla="*/ 708530 h 763023"/>
              <a:gd name="connsiteX17" fmla="*/ 926505 w 1635037"/>
              <a:gd name="connsiteY17" fmla="*/ 763023 h 763023"/>
              <a:gd name="connsiteX18" fmla="*/ 872011 w 1635037"/>
              <a:gd name="connsiteY18" fmla="*/ 708530 h 763023"/>
              <a:gd name="connsiteX19" fmla="*/ 926505 w 1635037"/>
              <a:gd name="connsiteY19" fmla="*/ 654036 h 763023"/>
              <a:gd name="connsiteX20" fmla="*/ 708530 w 1635037"/>
              <a:gd name="connsiteY20" fmla="*/ 654036 h 763023"/>
              <a:gd name="connsiteX21" fmla="*/ 763024 w 1635037"/>
              <a:gd name="connsiteY21" fmla="*/ 708530 h 763023"/>
              <a:gd name="connsiteX22" fmla="*/ 708530 w 1635037"/>
              <a:gd name="connsiteY22" fmla="*/ 763023 h 763023"/>
              <a:gd name="connsiteX23" fmla="*/ 654036 w 1635037"/>
              <a:gd name="connsiteY23" fmla="*/ 708530 h 763023"/>
              <a:gd name="connsiteX24" fmla="*/ 708530 w 1635037"/>
              <a:gd name="connsiteY24" fmla="*/ 654036 h 763023"/>
              <a:gd name="connsiteX25" fmla="*/ 490444 w 1635037"/>
              <a:gd name="connsiteY25" fmla="*/ 654036 h 763023"/>
              <a:gd name="connsiteX26" fmla="*/ 544938 w 1635037"/>
              <a:gd name="connsiteY26" fmla="*/ 708530 h 763023"/>
              <a:gd name="connsiteX27" fmla="*/ 490444 w 1635037"/>
              <a:gd name="connsiteY27" fmla="*/ 763023 h 763023"/>
              <a:gd name="connsiteX28" fmla="*/ 435950 w 1635037"/>
              <a:gd name="connsiteY28" fmla="*/ 708530 h 763023"/>
              <a:gd name="connsiteX29" fmla="*/ 490444 w 1635037"/>
              <a:gd name="connsiteY29" fmla="*/ 654036 h 763023"/>
              <a:gd name="connsiteX30" fmla="*/ 272469 w 1635037"/>
              <a:gd name="connsiteY30" fmla="*/ 654036 h 763023"/>
              <a:gd name="connsiteX31" fmla="*/ 326963 w 1635037"/>
              <a:gd name="connsiteY31" fmla="*/ 708530 h 763023"/>
              <a:gd name="connsiteX32" fmla="*/ 272469 w 1635037"/>
              <a:gd name="connsiteY32" fmla="*/ 763023 h 763023"/>
              <a:gd name="connsiteX33" fmla="*/ 217975 w 1635037"/>
              <a:gd name="connsiteY33" fmla="*/ 708530 h 763023"/>
              <a:gd name="connsiteX34" fmla="*/ 272469 w 1635037"/>
              <a:gd name="connsiteY34" fmla="*/ 654036 h 763023"/>
              <a:gd name="connsiteX35" fmla="*/ 54494 w 1635037"/>
              <a:gd name="connsiteY35" fmla="*/ 654036 h 763023"/>
              <a:gd name="connsiteX36" fmla="*/ 108988 w 1635037"/>
              <a:gd name="connsiteY36" fmla="*/ 708530 h 763023"/>
              <a:gd name="connsiteX37" fmla="*/ 54494 w 1635037"/>
              <a:gd name="connsiteY37" fmla="*/ 763023 h 763023"/>
              <a:gd name="connsiteX38" fmla="*/ 0 w 1635037"/>
              <a:gd name="connsiteY38" fmla="*/ 708530 h 763023"/>
              <a:gd name="connsiteX39" fmla="*/ 54494 w 1635037"/>
              <a:gd name="connsiteY39" fmla="*/ 654036 h 763023"/>
              <a:gd name="connsiteX40" fmla="*/ 1580543 w 1635037"/>
              <a:gd name="connsiteY40" fmla="*/ 435950 h 763023"/>
              <a:gd name="connsiteX41" fmla="*/ 1635037 w 1635037"/>
              <a:gd name="connsiteY41" fmla="*/ 490444 h 763023"/>
              <a:gd name="connsiteX42" fmla="*/ 1580543 w 1635037"/>
              <a:gd name="connsiteY42" fmla="*/ 544938 h 763023"/>
              <a:gd name="connsiteX43" fmla="*/ 1526048 w 1635037"/>
              <a:gd name="connsiteY43" fmla="*/ 490444 h 763023"/>
              <a:gd name="connsiteX44" fmla="*/ 1580543 w 1635037"/>
              <a:gd name="connsiteY44" fmla="*/ 435950 h 763023"/>
              <a:gd name="connsiteX45" fmla="*/ 1362565 w 1635037"/>
              <a:gd name="connsiteY45" fmla="*/ 435950 h 763023"/>
              <a:gd name="connsiteX46" fmla="*/ 1417059 w 1635037"/>
              <a:gd name="connsiteY46" fmla="*/ 490444 h 763023"/>
              <a:gd name="connsiteX47" fmla="*/ 1362565 w 1635037"/>
              <a:gd name="connsiteY47" fmla="*/ 544938 h 763023"/>
              <a:gd name="connsiteX48" fmla="*/ 1308071 w 1635037"/>
              <a:gd name="connsiteY48" fmla="*/ 490444 h 763023"/>
              <a:gd name="connsiteX49" fmla="*/ 1362565 w 1635037"/>
              <a:gd name="connsiteY49" fmla="*/ 435950 h 763023"/>
              <a:gd name="connsiteX50" fmla="*/ 1144482 w 1635037"/>
              <a:gd name="connsiteY50" fmla="*/ 435950 h 763023"/>
              <a:gd name="connsiteX51" fmla="*/ 1198976 w 1635037"/>
              <a:gd name="connsiteY51" fmla="*/ 490444 h 763023"/>
              <a:gd name="connsiteX52" fmla="*/ 1144482 w 1635037"/>
              <a:gd name="connsiteY52" fmla="*/ 544938 h 763023"/>
              <a:gd name="connsiteX53" fmla="*/ 1089988 w 1635037"/>
              <a:gd name="connsiteY53" fmla="*/ 490444 h 763023"/>
              <a:gd name="connsiteX54" fmla="*/ 1144482 w 1635037"/>
              <a:gd name="connsiteY54" fmla="*/ 435950 h 763023"/>
              <a:gd name="connsiteX55" fmla="*/ 926505 w 1635037"/>
              <a:gd name="connsiteY55" fmla="*/ 435950 h 763023"/>
              <a:gd name="connsiteX56" fmla="*/ 980999 w 1635037"/>
              <a:gd name="connsiteY56" fmla="*/ 490444 h 763023"/>
              <a:gd name="connsiteX57" fmla="*/ 926505 w 1635037"/>
              <a:gd name="connsiteY57" fmla="*/ 544938 h 763023"/>
              <a:gd name="connsiteX58" fmla="*/ 872011 w 1635037"/>
              <a:gd name="connsiteY58" fmla="*/ 490444 h 763023"/>
              <a:gd name="connsiteX59" fmla="*/ 926505 w 1635037"/>
              <a:gd name="connsiteY59" fmla="*/ 435950 h 763023"/>
              <a:gd name="connsiteX60" fmla="*/ 708530 w 1635037"/>
              <a:gd name="connsiteY60" fmla="*/ 435950 h 763023"/>
              <a:gd name="connsiteX61" fmla="*/ 763024 w 1635037"/>
              <a:gd name="connsiteY61" fmla="*/ 490444 h 763023"/>
              <a:gd name="connsiteX62" fmla="*/ 708530 w 1635037"/>
              <a:gd name="connsiteY62" fmla="*/ 544938 h 763023"/>
              <a:gd name="connsiteX63" fmla="*/ 654036 w 1635037"/>
              <a:gd name="connsiteY63" fmla="*/ 490444 h 763023"/>
              <a:gd name="connsiteX64" fmla="*/ 708530 w 1635037"/>
              <a:gd name="connsiteY64" fmla="*/ 435950 h 763023"/>
              <a:gd name="connsiteX65" fmla="*/ 490444 w 1635037"/>
              <a:gd name="connsiteY65" fmla="*/ 435950 h 763023"/>
              <a:gd name="connsiteX66" fmla="*/ 544938 w 1635037"/>
              <a:gd name="connsiteY66" fmla="*/ 490444 h 763023"/>
              <a:gd name="connsiteX67" fmla="*/ 490444 w 1635037"/>
              <a:gd name="connsiteY67" fmla="*/ 544938 h 763023"/>
              <a:gd name="connsiteX68" fmla="*/ 435950 w 1635037"/>
              <a:gd name="connsiteY68" fmla="*/ 490444 h 763023"/>
              <a:gd name="connsiteX69" fmla="*/ 490444 w 1635037"/>
              <a:gd name="connsiteY69" fmla="*/ 435950 h 763023"/>
              <a:gd name="connsiteX70" fmla="*/ 272469 w 1635037"/>
              <a:gd name="connsiteY70" fmla="*/ 435950 h 763023"/>
              <a:gd name="connsiteX71" fmla="*/ 326963 w 1635037"/>
              <a:gd name="connsiteY71" fmla="*/ 490444 h 763023"/>
              <a:gd name="connsiteX72" fmla="*/ 272469 w 1635037"/>
              <a:gd name="connsiteY72" fmla="*/ 544938 h 763023"/>
              <a:gd name="connsiteX73" fmla="*/ 217975 w 1635037"/>
              <a:gd name="connsiteY73" fmla="*/ 490444 h 763023"/>
              <a:gd name="connsiteX74" fmla="*/ 272469 w 1635037"/>
              <a:gd name="connsiteY74" fmla="*/ 435950 h 763023"/>
              <a:gd name="connsiteX75" fmla="*/ 54494 w 1635037"/>
              <a:gd name="connsiteY75" fmla="*/ 435950 h 763023"/>
              <a:gd name="connsiteX76" fmla="*/ 108988 w 1635037"/>
              <a:gd name="connsiteY76" fmla="*/ 490444 h 763023"/>
              <a:gd name="connsiteX77" fmla="*/ 54494 w 1635037"/>
              <a:gd name="connsiteY77" fmla="*/ 544938 h 763023"/>
              <a:gd name="connsiteX78" fmla="*/ 0 w 1635037"/>
              <a:gd name="connsiteY78" fmla="*/ 490444 h 763023"/>
              <a:gd name="connsiteX79" fmla="*/ 54494 w 1635037"/>
              <a:gd name="connsiteY79" fmla="*/ 435950 h 763023"/>
              <a:gd name="connsiteX80" fmla="*/ 1580543 w 1635037"/>
              <a:gd name="connsiteY80" fmla="*/ 217975 h 763023"/>
              <a:gd name="connsiteX81" fmla="*/ 1635037 w 1635037"/>
              <a:gd name="connsiteY81" fmla="*/ 272469 h 763023"/>
              <a:gd name="connsiteX82" fmla="*/ 1580543 w 1635037"/>
              <a:gd name="connsiteY82" fmla="*/ 326962 h 763023"/>
              <a:gd name="connsiteX83" fmla="*/ 1526048 w 1635037"/>
              <a:gd name="connsiteY83" fmla="*/ 272469 h 763023"/>
              <a:gd name="connsiteX84" fmla="*/ 1580543 w 1635037"/>
              <a:gd name="connsiteY84" fmla="*/ 217975 h 763023"/>
              <a:gd name="connsiteX85" fmla="*/ 1362565 w 1635037"/>
              <a:gd name="connsiteY85" fmla="*/ 217975 h 763023"/>
              <a:gd name="connsiteX86" fmla="*/ 1417059 w 1635037"/>
              <a:gd name="connsiteY86" fmla="*/ 272469 h 763023"/>
              <a:gd name="connsiteX87" fmla="*/ 1362565 w 1635037"/>
              <a:gd name="connsiteY87" fmla="*/ 326962 h 763023"/>
              <a:gd name="connsiteX88" fmla="*/ 1308071 w 1635037"/>
              <a:gd name="connsiteY88" fmla="*/ 272469 h 763023"/>
              <a:gd name="connsiteX89" fmla="*/ 1362565 w 1635037"/>
              <a:gd name="connsiteY89" fmla="*/ 217975 h 763023"/>
              <a:gd name="connsiteX90" fmla="*/ 1144482 w 1635037"/>
              <a:gd name="connsiteY90" fmla="*/ 217975 h 763023"/>
              <a:gd name="connsiteX91" fmla="*/ 1198976 w 1635037"/>
              <a:gd name="connsiteY91" fmla="*/ 272469 h 763023"/>
              <a:gd name="connsiteX92" fmla="*/ 1144482 w 1635037"/>
              <a:gd name="connsiteY92" fmla="*/ 326962 h 763023"/>
              <a:gd name="connsiteX93" fmla="*/ 1089988 w 1635037"/>
              <a:gd name="connsiteY93" fmla="*/ 272469 h 763023"/>
              <a:gd name="connsiteX94" fmla="*/ 1144482 w 1635037"/>
              <a:gd name="connsiteY94" fmla="*/ 217975 h 763023"/>
              <a:gd name="connsiteX95" fmla="*/ 926505 w 1635037"/>
              <a:gd name="connsiteY95" fmla="*/ 217975 h 763023"/>
              <a:gd name="connsiteX96" fmla="*/ 980999 w 1635037"/>
              <a:gd name="connsiteY96" fmla="*/ 272469 h 763023"/>
              <a:gd name="connsiteX97" fmla="*/ 926505 w 1635037"/>
              <a:gd name="connsiteY97" fmla="*/ 326962 h 763023"/>
              <a:gd name="connsiteX98" fmla="*/ 872011 w 1635037"/>
              <a:gd name="connsiteY98" fmla="*/ 272469 h 763023"/>
              <a:gd name="connsiteX99" fmla="*/ 926505 w 1635037"/>
              <a:gd name="connsiteY99" fmla="*/ 217975 h 763023"/>
              <a:gd name="connsiteX100" fmla="*/ 708530 w 1635037"/>
              <a:gd name="connsiteY100" fmla="*/ 217975 h 763023"/>
              <a:gd name="connsiteX101" fmla="*/ 763024 w 1635037"/>
              <a:gd name="connsiteY101" fmla="*/ 272469 h 763023"/>
              <a:gd name="connsiteX102" fmla="*/ 708530 w 1635037"/>
              <a:gd name="connsiteY102" fmla="*/ 326962 h 763023"/>
              <a:gd name="connsiteX103" fmla="*/ 654036 w 1635037"/>
              <a:gd name="connsiteY103" fmla="*/ 272469 h 763023"/>
              <a:gd name="connsiteX104" fmla="*/ 708530 w 1635037"/>
              <a:gd name="connsiteY104" fmla="*/ 217975 h 763023"/>
              <a:gd name="connsiteX105" fmla="*/ 490444 w 1635037"/>
              <a:gd name="connsiteY105" fmla="*/ 217975 h 763023"/>
              <a:gd name="connsiteX106" fmla="*/ 544938 w 1635037"/>
              <a:gd name="connsiteY106" fmla="*/ 272469 h 763023"/>
              <a:gd name="connsiteX107" fmla="*/ 490444 w 1635037"/>
              <a:gd name="connsiteY107" fmla="*/ 326962 h 763023"/>
              <a:gd name="connsiteX108" fmla="*/ 435950 w 1635037"/>
              <a:gd name="connsiteY108" fmla="*/ 272469 h 763023"/>
              <a:gd name="connsiteX109" fmla="*/ 490444 w 1635037"/>
              <a:gd name="connsiteY109" fmla="*/ 217975 h 763023"/>
              <a:gd name="connsiteX110" fmla="*/ 272469 w 1635037"/>
              <a:gd name="connsiteY110" fmla="*/ 217975 h 763023"/>
              <a:gd name="connsiteX111" fmla="*/ 326963 w 1635037"/>
              <a:gd name="connsiteY111" fmla="*/ 272469 h 763023"/>
              <a:gd name="connsiteX112" fmla="*/ 272469 w 1635037"/>
              <a:gd name="connsiteY112" fmla="*/ 326962 h 763023"/>
              <a:gd name="connsiteX113" fmla="*/ 217975 w 1635037"/>
              <a:gd name="connsiteY113" fmla="*/ 272469 h 763023"/>
              <a:gd name="connsiteX114" fmla="*/ 272469 w 1635037"/>
              <a:gd name="connsiteY114" fmla="*/ 217975 h 763023"/>
              <a:gd name="connsiteX115" fmla="*/ 54494 w 1635037"/>
              <a:gd name="connsiteY115" fmla="*/ 217975 h 763023"/>
              <a:gd name="connsiteX116" fmla="*/ 108988 w 1635037"/>
              <a:gd name="connsiteY116" fmla="*/ 272469 h 763023"/>
              <a:gd name="connsiteX117" fmla="*/ 54494 w 1635037"/>
              <a:gd name="connsiteY117" fmla="*/ 326962 h 763023"/>
              <a:gd name="connsiteX118" fmla="*/ 0 w 1635037"/>
              <a:gd name="connsiteY118" fmla="*/ 272469 h 763023"/>
              <a:gd name="connsiteX119" fmla="*/ 54494 w 1635037"/>
              <a:gd name="connsiteY119" fmla="*/ 217975 h 763023"/>
              <a:gd name="connsiteX120" fmla="*/ 1580543 w 1635037"/>
              <a:gd name="connsiteY120" fmla="*/ 0 h 763023"/>
              <a:gd name="connsiteX121" fmla="*/ 1635037 w 1635037"/>
              <a:gd name="connsiteY121" fmla="*/ 54494 h 763023"/>
              <a:gd name="connsiteX122" fmla="*/ 1580543 w 1635037"/>
              <a:gd name="connsiteY122" fmla="*/ 108987 h 763023"/>
              <a:gd name="connsiteX123" fmla="*/ 1526048 w 1635037"/>
              <a:gd name="connsiteY123" fmla="*/ 54494 h 763023"/>
              <a:gd name="connsiteX124" fmla="*/ 1580543 w 1635037"/>
              <a:gd name="connsiteY124" fmla="*/ 0 h 763023"/>
              <a:gd name="connsiteX125" fmla="*/ 1362565 w 1635037"/>
              <a:gd name="connsiteY125" fmla="*/ 0 h 763023"/>
              <a:gd name="connsiteX126" fmla="*/ 1417059 w 1635037"/>
              <a:gd name="connsiteY126" fmla="*/ 54494 h 763023"/>
              <a:gd name="connsiteX127" fmla="*/ 1362565 w 1635037"/>
              <a:gd name="connsiteY127" fmla="*/ 108987 h 763023"/>
              <a:gd name="connsiteX128" fmla="*/ 1308071 w 1635037"/>
              <a:gd name="connsiteY128" fmla="*/ 54494 h 763023"/>
              <a:gd name="connsiteX129" fmla="*/ 1362565 w 1635037"/>
              <a:gd name="connsiteY129" fmla="*/ 0 h 763023"/>
              <a:gd name="connsiteX130" fmla="*/ 1144482 w 1635037"/>
              <a:gd name="connsiteY130" fmla="*/ 0 h 763023"/>
              <a:gd name="connsiteX131" fmla="*/ 1198976 w 1635037"/>
              <a:gd name="connsiteY131" fmla="*/ 54494 h 763023"/>
              <a:gd name="connsiteX132" fmla="*/ 1144482 w 1635037"/>
              <a:gd name="connsiteY132" fmla="*/ 108987 h 763023"/>
              <a:gd name="connsiteX133" fmla="*/ 1089988 w 1635037"/>
              <a:gd name="connsiteY133" fmla="*/ 54494 h 763023"/>
              <a:gd name="connsiteX134" fmla="*/ 1144482 w 1635037"/>
              <a:gd name="connsiteY134" fmla="*/ 0 h 763023"/>
              <a:gd name="connsiteX135" fmla="*/ 926505 w 1635037"/>
              <a:gd name="connsiteY135" fmla="*/ 0 h 763023"/>
              <a:gd name="connsiteX136" fmla="*/ 980999 w 1635037"/>
              <a:gd name="connsiteY136" fmla="*/ 54494 h 763023"/>
              <a:gd name="connsiteX137" fmla="*/ 926505 w 1635037"/>
              <a:gd name="connsiteY137" fmla="*/ 108987 h 763023"/>
              <a:gd name="connsiteX138" fmla="*/ 872011 w 1635037"/>
              <a:gd name="connsiteY138" fmla="*/ 54494 h 763023"/>
              <a:gd name="connsiteX139" fmla="*/ 926505 w 1635037"/>
              <a:gd name="connsiteY139" fmla="*/ 0 h 763023"/>
              <a:gd name="connsiteX140" fmla="*/ 708530 w 1635037"/>
              <a:gd name="connsiteY140" fmla="*/ 0 h 763023"/>
              <a:gd name="connsiteX141" fmla="*/ 763024 w 1635037"/>
              <a:gd name="connsiteY141" fmla="*/ 54494 h 763023"/>
              <a:gd name="connsiteX142" fmla="*/ 708530 w 1635037"/>
              <a:gd name="connsiteY142" fmla="*/ 108987 h 763023"/>
              <a:gd name="connsiteX143" fmla="*/ 654036 w 1635037"/>
              <a:gd name="connsiteY143" fmla="*/ 54494 h 763023"/>
              <a:gd name="connsiteX144" fmla="*/ 708530 w 1635037"/>
              <a:gd name="connsiteY144" fmla="*/ 0 h 763023"/>
              <a:gd name="connsiteX145" fmla="*/ 490444 w 1635037"/>
              <a:gd name="connsiteY145" fmla="*/ 0 h 763023"/>
              <a:gd name="connsiteX146" fmla="*/ 544938 w 1635037"/>
              <a:gd name="connsiteY146" fmla="*/ 54494 h 763023"/>
              <a:gd name="connsiteX147" fmla="*/ 490444 w 1635037"/>
              <a:gd name="connsiteY147" fmla="*/ 108987 h 763023"/>
              <a:gd name="connsiteX148" fmla="*/ 435950 w 1635037"/>
              <a:gd name="connsiteY148" fmla="*/ 54494 h 763023"/>
              <a:gd name="connsiteX149" fmla="*/ 490444 w 1635037"/>
              <a:gd name="connsiteY149" fmla="*/ 0 h 763023"/>
              <a:gd name="connsiteX150" fmla="*/ 272469 w 1635037"/>
              <a:gd name="connsiteY150" fmla="*/ 0 h 763023"/>
              <a:gd name="connsiteX151" fmla="*/ 326963 w 1635037"/>
              <a:gd name="connsiteY151" fmla="*/ 54494 h 763023"/>
              <a:gd name="connsiteX152" fmla="*/ 272469 w 1635037"/>
              <a:gd name="connsiteY152" fmla="*/ 108987 h 763023"/>
              <a:gd name="connsiteX153" fmla="*/ 217975 w 1635037"/>
              <a:gd name="connsiteY153" fmla="*/ 54494 h 763023"/>
              <a:gd name="connsiteX154" fmla="*/ 272469 w 1635037"/>
              <a:gd name="connsiteY154" fmla="*/ 0 h 763023"/>
              <a:gd name="connsiteX155" fmla="*/ 54494 w 1635037"/>
              <a:gd name="connsiteY155" fmla="*/ 0 h 763023"/>
              <a:gd name="connsiteX156" fmla="*/ 108988 w 1635037"/>
              <a:gd name="connsiteY156" fmla="*/ 54494 h 763023"/>
              <a:gd name="connsiteX157" fmla="*/ 54494 w 1635037"/>
              <a:gd name="connsiteY157" fmla="*/ 108987 h 763023"/>
              <a:gd name="connsiteX158" fmla="*/ 0 w 1635037"/>
              <a:gd name="connsiteY158" fmla="*/ 54494 h 763023"/>
              <a:gd name="connsiteX159" fmla="*/ 54494 w 1635037"/>
              <a:gd name="connsiteY159" fmla="*/ 0 h 76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Lst>
            <a:rect l="l" t="t" r="r" b="b"/>
            <a:pathLst>
              <a:path w="1635037" h="763023">
                <a:moveTo>
                  <a:pt x="1580543" y="654036"/>
                </a:moveTo>
                <a:cubicBezTo>
                  <a:pt x="1610638" y="654036"/>
                  <a:pt x="1635037" y="678435"/>
                  <a:pt x="1635037" y="708530"/>
                </a:cubicBezTo>
                <a:cubicBezTo>
                  <a:pt x="1635037" y="738626"/>
                  <a:pt x="1610638" y="763023"/>
                  <a:pt x="1580543" y="763023"/>
                </a:cubicBezTo>
                <a:cubicBezTo>
                  <a:pt x="1550447" y="763023"/>
                  <a:pt x="1526048" y="738626"/>
                  <a:pt x="1526048" y="708530"/>
                </a:cubicBezTo>
                <a:cubicBezTo>
                  <a:pt x="1526048" y="678435"/>
                  <a:pt x="1550447" y="654036"/>
                  <a:pt x="1580543" y="654036"/>
                </a:cubicBezTo>
                <a:close/>
                <a:moveTo>
                  <a:pt x="1362565" y="654036"/>
                </a:moveTo>
                <a:cubicBezTo>
                  <a:pt x="1392661" y="654036"/>
                  <a:pt x="1417059" y="678435"/>
                  <a:pt x="1417059" y="708530"/>
                </a:cubicBezTo>
                <a:cubicBezTo>
                  <a:pt x="1417059" y="738626"/>
                  <a:pt x="1392661" y="763023"/>
                  <a:pt x="1362565" y="763023"/>
                </a:cubicBezTo>
                <a:cubicBezTo>
                  <a:pt x="1332469" y="763023"/>
                  <a:pt x="1308071" y="738626"/>
                  <a:pt x="1308071" y="708530"/>
                </a:cubicBezTo>
                <a:cubicBezTo>
                  <a:pt x="1308071" y="678435"/>
                  <a:pt x="1332469" y="654036"/>
                  <a:pt x="1362565" y="654036"/>
                </a:cubicBezTo>
                <a:close/>
                <a:moveTo>
                  <a:pt x="1144482" y="654036"/>
                </a:moveTo>
                <a:cubicBezTo>
                  <a:pt x="1174578" y="654036"/>
                  <a:pt x="1198976" y="678435"/>
                  <a:pt x="1198976" y="708530"/>
                </a:cubicBezTo>
                <a:cubicBezTo>
                  <a:pt x="1198976" y="738626"/>
                  <a:pt x="1174578" y="763023"/>
                  <a:pt x="1144482" y="763023"/>
                </a:cubicBezTo>
                <a:cubicBezTo>
                  <a:pt x="1114386" y="763023"/>
                  <a:pt x="1089988" y="738626"/>
                  <a:pt x="1089988" y="708530"/>
                </a:cubicBezTo>
                <a:cubicBezTo>
                  <a:pt x="1089988" y="678435"/>
                  <a:pt x="1114386" y="654036"/>
                  <a:pt x="1144482" y="654036"/>
                </a:cubicBezTo>
                <a:close/>
                <a:moveTo>
                  <a:pt x="926505" y="654036"/>
                </a:moveTo>
                <a:cubicBezTo>
                  <a:pt x="956601" y="654036"/>
                  <a:pt x="980999" y="678435"/>
                  <a:pt x="980999" y="708530"/>
                </a:cubicBezTo>
                <a:cubicBezTo>
                  <a:pt x="980999" y="738626"/>
                  <a:pt x="956601" y="763023"/>
                  <a:pt x="926505" y="763023"/>
                </a:cubicBezTo>
                <a:cubicBezTo>
                  <a:pt x="896409" y="763023"/>
                  <a:pt x="872011" y="738626"/>
                  <a:pt x="872011" y="708530"/>
                </a:cubicBezTo>
                <a:cubicBezTo>
                  <a:pt x="872011" y="678435"/>
                  <a:pt x="896409" y="654036"/>
                  <a:pt x="926505" y="654036"/>
                </a:cubicBezTo>
                <a:close/>
                <a:moveTo>
                  <a:pt x="708530" y="654036"/>
                </a:moveTo>
                <a:cubicBezTo>
                  <a:pt x="738626" y="654036"/>
                  <a:pt x="763024" y="678435"/>
                  <a:pt x="763024" y="708530"/>
                </a:cubicBezTo>
                <a:cubicBezTo>
                  <a:pt x="763024" y="738626"/>
                  <a:pt x="738626" y="763023"/>
                  <a:pt x="708530" y="763023"/>
                </a:cubicBezTo>
                <a:cubicBezTo>
                  <a:pt x="678434" y="763023"/>
                  <a:pt x="654036" y="738626"/>
                  <a:pt x="654036" y="708530"/>
                </a:cubicBezTo>
                <a:cubicBezTo>
                  <a:pt x="654036" y="678435"/>
                  <a:pt x="678434" y="654036"/>
                  <a:pt x="708530" y="654036"/>
                </a:cubicBezTo>
                <a:close/>
                <a:moveTo>
                  <a:pt x="490444" y="654036"/>
                </a:moveTo>
                <a:cubicBezTo>
                  <a:pt x="520540" y="654036"/>
                  <a:pt x="544938" y="678435"/>
                  <a:pt x="544938" y="708530"/>
                </a:cubicBezTo>
                <a:cubicBezTo>
                  <a:pt x="544938" y="738626"/>
                  <a:pt x="520540" y="763023"/>
                  <a:pt x="490444" y="763023"/>
                </a:cubicBezTo>
                <a:cubicBezTo>
                  <a:pt x="460348" y="763023"/>
                  <a:pt x="435950" y="738626"/>
                  <a:pt x="435950" y="708530"/>
                </a:cubicBezTo>
                <a:cubicBezTo>
                  <a:pt x="435950" y="678435"/>
                  <a:pt x="460348" y="654036"/>
                  <a:pt x="490444" y="654036"/>
                </a:cubicBezTo>
                <a:close/>
                <a:moveTo>
                  <a:pt x="272469" y="654036"/>
                </a:moveTo>
                <a:cubicBezTo>
                  <a:pt x="302565" y="654036"/>
                  <a:pt x="326963" y="678435"/>
                  <a:pt x="326963" y="708530"/>
                </a:cubicBezTo>
                <a:cubicBezTo>
                  <a:pt x="326963" y="738626"/>
                  <a:pt x="302565" y="763023"/>
                  <a:pt x="272469" y="763023"/>
                </a:cubicBezTo>
                <a:cubicBezTo>
                  <a:pt x="242373" y="763023"/>
                  <a:pt x="217975" y="738626"/>
                  <a:pt x="217975" y="708530"/>
                </a:cubicBezTo>
                <a:cubicBezTo>
                  <a:pt x="217975" y="678435"/>
                  <a:pt x="242373" y="654036"/>
                  <a:pt x="272469" y="654036"/>
                </a:cubicBezTo>
                <a:close/>
                <a:moveTo>
                  <a:pt x="54494" y="654036"/>
                </a:moveTo>
                <a:cubicBezTo>
                  <a:pt x="84590" y="654036"/>
                  <a:pt x="108988" y="678435"/>
                  <a:pt x="108988" y="708530"/>
                </a:cubicBezTo>
                <a:cubicBezTo>
                  <a:pt x="108988" y="738626"/>
                  <a:pt x="84590" y="763023"/>
                  <a:pt x="54494" y="763023"/>
                </a:cubicBezTo>
                <a:cubicBezTo>
                  <a:pt x="24398" y="763023"/>
                  <a:pt x="0" y="738626"/>
                  <a:pt x="0" y="708530"/>
                </a:cubicBezTo>
                <a:cubicBezTo>
                  <a:pt x="0" y="678435"/>
                  <a:pt x="24398" y="654036"/>
                  <a:pt x="54494" y="654036"/>
                </a:cubicBezTo>
                <a:close/>
                <a:moveTo>
                  <a:pt x="1580543" y="435950"/>
                </a:moveTo>
                <a:cubicBezTo>
                  <a:pt x="1610638" y="435950"/>
                  <a:pt x="1635037" y="460348"/>
                  <a:pt x="1635037" y="490444"/>
                </a:cubicBezTo>
                <a:cubicBezTo>
                  <a:pt x="1635037" y="520540"/>
                  <a:pt x="1610638" y="544938"/>
                  <a:pt x="1580543" y="544938"/>
                </a:cubicBezTo>
                <a:cubicBezTo>
                  <a:pt x="1550447" y="544938"/>
                  <a:pt x="1526048" y="520540"/>
                  <a:pt x="1526048" y="490444"/>
                </a:cubicBezTo>
                <a:cubicBezTo>
                  <a:pt x="1526048" y="460348"/>
                  <a:pt x="1550447" y="435950"/>
                  <a:pt x="1580543" y="435950"/>
                </a:cubicBezTo>
                <a:close/>
                <a:moveTo>
                  <a:pt x="1362565" y="435950"/>
                </a:moveTo>
                <a:cubicBezTo>
                  <a:pt x="1392661" y="435950"/>
                  <a:pt x="1417059" y="460348"/>
                  <a:pt x="1417059" y="490444"/>
                </a:cubicBezTo>
                <a:cubicBezTo>
                  <a:pt x="1417059" y="520540"/>
                  <a:pt x="1392661" y="544938"/>
                  <a:pt x="1362565" y="544938"/>
                </a:cubicBezTo>
                <a:cubicBezTo>
                  <a:pt x="1332469" y="544938"/>
                  <a:pt x="1308071" y="520540"/>
                  <a:pt x="1308071" y="490444"/>
                </a:cubicBezTo>
                <a:cubicBezTo>
                  <a:pt x="1308071" y="460348"/>
                  <a:pt x="1332469" y="435950"/>
                  <a:pt x="1362565" y="435950"/>
                </a:cubicBezTo>
                <a:close/>
                <a:moveTo>
                  <a:pt x="1144482" y="435950"/>
                </a:moveTo>
                <a:cubicBezTo>
                  <a:pt x="1174578" y="435950"/>
                  <a:pt x="1198976" y="460348"/>
                  <a:pt x="1198976" y="490444"/>
                </a:cubicBezTo>
                <a:cubicBezTo>
                  <a:pt x="1198976" y="520540"/>
                  <a:pt x="1174578" y="544938"/>
                  <a:pt x="1144482" y="544938"/>
                </a:cubicBezTo>
                <a:cubicBezTo>
                  <a:pt x="1114386" y="544938"/>
                  <a:pt x="1089988" y="520540"/>
                  <a:pt x="1089988" y="490444"/>
                </a:cubicBezTo>
                <a:cubicBezTo>
                  <a:pt x="1089988" y="460348"/>
                  <a:pt x="1114386" y="435950"/>
                  <a:pt x="1144482" y="435950"/>
                </a:cubicBezTo>
                <a:close/>
                <a:moveTo>
                  <a:pt x="926505" y="435950"/>
                </a:moveTo>
                <a:cubicBezTo>
                  <a:pt x="956601" y="435950"/>
                  <a:pt x="980999" y="460348"/>
                  <a:pt x="980999" y="490444"/>
                </a:cubicBezTo>
                <a:cubicBezTo>
                  <a:pt x="980999" y="520540"/>
                  <a:pt x="956601" y="544938"/>
                  <a:pt x="926505" y="544938"/>
                </a:cubicBezTo>
                <a:cubicBezTo>
                  <a:pt x="896409" y="544938"/>
                  <a:pt x="872011" y="520540"/>
                  <a:pt x="872011" y="490444"/>
                </a:cubicBezTo>
                <a:cubicBezTo>
                  <a:pt x="872011" y="460348"/>
                  <a:pt x="896409" y="435950"/>
                  <a:pt x="926505" y="435950"/>
                </a:cubicBezTo>
                <a:close/>
                <a:moveTo>
                  <a:pt x="708530" y="435950"/>
                </a:moveTo>
                <a:cubicBezTo>
                  <a:pt x="738626" y="435950"/>
                  <a:pt x="763024" y="460348"/>
                  <a:pt x="763024" y="490444"/>
                </a:cubicBezTo>
                <a:cubicBezTo>
                  <a:pt x="763024" y="520540"/>
                  <a:pt x="738626" y="544938"/>
                  <a:pt x="708530" y="544938"/>
                </a:cubicBezTo>
                <a:cubicBezTo>
                  <a:pt x="678434" y="544938"/>
                  <a:pt x="654036" y="520540"/>
                  <a:pt x="654036" y="490444"/>
                </a:cubicBezTo>
                <a:cubicBezTo>
                  <a:pt x="654036" y="460348"/>
                  <a:pt x="678434" y="435950"/>
                  <a:pt x="708530" y="435950"/>
                </a:cubicBezTo>
                <a:close/>
                <a:moveTo>
                  <a:pt x="490444" y="435950"/>
                </a:moveTo>
                <a:cubicBezTo>
                  <a:pt x="520540" y="435950"/>
                  <a:pt x="544938" y="460348"/>
                  <a:pt x="544938" y="490444"/>
                </a:cubicBezTo>
                <a:cubicBezTo>
                  <a:pt x="544938" y="520540"/>
                  <a:pt x="520540" y="544938"/>
                  <a:pt x="490444" y="544938"/>
                </a:cubicBezTo>
                <a:cubicBezTo>
                  <a:pt x="460348" y="544938"/>
                  <a:pt x="435950" y="520540"/>
                  <a:pt x="435950" y="490444"/>
                </a:cubicBezTo>
                <a:cubicBezTo>
                  <a:pt x="435950" y="460348"/>
                  <a:pt x="460348" y="435950"/>
                  <a:pt x="490444" y="435950"/>
                </a:cubicBezTo>
                <a:close/>
                <a:moveTo>
                  <a:pt x="272469" y="435950"/>
                </a:moveTo>
                <a:cubicBezTo>
                  <a:pt x="302565" y="435950"/>
                  <a:pt x="326963" y="460348"/>
                  <a:pt x="326963" y="490444"/>
                </a:cubicBezTo>
                <a:cubicBezTo>
                  <a:pt x="326963" y="520540"/>
                  <a:pt x="302565" y="544938"/>
                  <a:pt x="272469" y="544938"/>
                </a:cubicBezTo>
                <a:cubicBezTo>
                  <a:pt x="242373" y="544938"/>
                  <a:pt x="217975" y="520540"/>
                  <a:pt x="217975" y="490444"/>
                </a:cubicBezTo>
                <a:cubicBezTo>
                  <a:pt x="217975" y="460348"/>
                  <a:pt x="242373" y="435950"/>
                  <a:pt x="272469" y="435950"/>
                </a:cubicBezTo>
                <a:close/>
                <a:moveTo>
                  <a:pt x="54494" y="435950"/>
                </a:moveTo>
                <a:cubicBezTo>
                  <a:pt x="84590" y="435950"/>
                  <a:pt x="108988" y="460348"/>
                  <a:pt x="108988" y="490444"/>
                </a:cubicBezTo>
                <a:cubicBezTo>
                  <a:pt x="108988" y="520540"/>
                  <a:pt x="84590" y="544938"/>
                  <a:pt x="54494" y="544938"/>
                </a:cubicBezTo>
                <a:cubicBezTo>
                  <a:pt x="24398" y="544938"/>
                  <a:pt x="0" y="520540"/>
                  <a:pt x="0" y="490444"/>
                </a:cubicBezTo>
                <a:cubicBezTo>
                  <a:pt x="0" y="460348"/>
                  <a:pt x="24398" y="435950"/>
                  <a:pt x="54494" y="435950"/>
                </a:cubicBezTo>
                <a:close/>
                <a:moveTo>
                  <a:pt x="1580543" y="217975"/>
                </a:moveTo>
                <a:cubicBezTo>
                  <a:pt x="1610638" y="217975"/>
                  <a:pt x="1635037" y="242373"/>
                  <a:pt x="1635037" y="272469"/>
                </a:cubicBezTo>
                <a:cubicBezTo>
                  <a:pt x="1635037" y="302565"/>
                  <a:pt x="1610638" y="326962"/>
                  <a:pt x="1580543" y="326962"/>
                </a:cubicBezTo>
                <a:cubicBezTo>
                  <a:pt x="1550447" y="326962"/>
                  <a:pt x="1526048" y="302565"/>
                  <a:pt x="1526048" y="272469"/>
                </a:cubicBezTo>
                <a:cubicBezTo>
                  <a:pt x="1526048" y="242373"/>
                  <a:pt x="1550447" y="217975"/>
                  <a:pt x="1580543" y="217975"/>
                </a:cubicBezTo>
                <a:close/>
                <a:moveTo>
                  <a:pt x="1362565" y="217975"/>
                </a:moveTo>
                <a:cubicBezTo>
                  <a:pt x="1392661" y="217975"/>
                  <a:pt x="1417059" y="242373"/>
                  <a:pt x="1417059" y="272469"/>
                </a:cubicBezTo>
                <a:cubicBezTo>
                  <a:pt x="1417059" y="302565"/>
                  <a:pt x="1392661" y="326962"/>
                  <a:pt x="1362565" y="326962"/>
                </a:cubicBezTo>
                <a:cubicBezTo>
                  <a:pt x="1332469" y="326962"/>
                  <a:pt x="1308071" y="302565"/>
                  <a:pt x="1308071" y="272469"/>
                </a:cubicBezTo>
                <a:cubicBezTo>
                  <a:pt x="1308071" y="242373"/>
                  <a:pt x="1332469" y="217975"/>
                  <a:pt x="1362565" y="217975"/>
                </a:cubicBezTo>
                <a:close/>
                <a:moveTo>
                  <a:pt x="1144482" y="217975"/>
                </a:moveTo>
                <a:cubicBezTo>
                  <a:pt x="1174578" y="217975"/>
                  <a:pt x="1198976" y="242373"/>
                  <a:pt x="1198976" y="272469"/>
                </a:cubicBezTo>
                <a:cubicBezTo>
                  <a:pt x="1198976" y="302565"/>
                  <a:pt x="1174578" y="326962"/>
                  <a:pt x="1144482" y="326962"/>
                </a:cubicBezTo>
                <a:cubicBezTo>
                  <a:pt x="1114386" y="326962"/>
                  <a:pt x="1089988" y="302565"/>
                  <a:pt x="1089988" y="272469"/>
                </a:cubicBezTo>
                <a:cubicBezTo>
                  <a:pt x="1089988" y="242373"/>
                  <a:pt x="1114386" y="217975"/>
                  <a:pt x="1144482" y="217975"/>
                </a:cubicBezTo>
                <a:close/>
                <a:moveTo>
                  <a:pt x="926505" y="217975"/>
                </a:moveTo>
                <a:cubicBezTo>
                  <a:pt x="956601" y="217975"/>
                  <a:pt x="980999" y="242373"/>
                  <a:pt x="980999" y="272469"/>
                </a:cubicBezTo>
                <a:cubicBezTo>
                  <a:pt x="980999" y="302565"/>
                  <a:pt x="956601" y="326962"/>
                  <a:pt x="926505" y="326962"/>
                </a:cubicBezTo>
                <a:cubicBezTo>
                  <a:pt x="896409" y="326962"/>
                  <a:pt x="872011" y="302565"/>
                  <a:pt x="872011" y="272469"/>
                </a:cubicBezTo>
                <a:cubicBezTo>
                  <a:pt x="872011" y="242373"/>
                  <a:pt x="896409" y="217975"/>
                  <a:pt x="926505" y="217975"/>
                </a:cubicBezTo>
                <a:close/>
                <a:moveTo>
                  <a:pt x="708530" y="217975"/>
                </a:moveTo>
                <a:cubicBezTo>
                  <a:pt x="738626" y="217975"/>
                  <a:pt x="763024" y="242373"/>
                  <a:pt x="763024" y="272469"/>
                </a:cubicBezTo>
                <a:cubicBezTo>
                  <a:pt x="763024" y="302565"/>
                  <a:pt x="738626" y="326962"/>
                  <a:pt x="708530" y="326962"/>
                </a:cubicBezTo>
                <a:cubicBezTo>
                  <a:pt x="678434" y="326962"/>
                  <a:pt x="654036" y="302565"/>
                  <a:pt x="654036" y="272469"/>
                </a:cubicBezTo>
                <a:cubicBezTo>
                  <a:pt x="654036" y="242373"/>
                  <a:pt x="678434" y="217975"/>
                  <a:pt x="708530" y="217975"/>
                </a:cubicBezTo>
                <a:close/>
                <a:moveTo>
                  <a:pt x="490444" y="217975"/>
                </a:moveTo>
                <a:cubicBezTo>
                  <a:pt x="520540" y="217975"/>
                  <a:pt x="544938" y="242373"/>
                  <a:pt x="544938" y="272469"/>
                </a:cubicBezTo>
                <a:cubicBezTo>
                  <a:pt x="544938" y="302565"/>
                  <a:pt x="520540" y="326962"/>
                  <a:pt x="490444" y="326962"/>
                </a:cubicBezTo>
                <a:cubicBezTo>
                  <a:pt x="460348" y="326962"/>
                  <a:pt x="435950" y="302565"/>
                  <a:pt x="435950" y="272469"/>
                </a:cubicBezTo>
                <a:cubicBezTo>
                  <a:pt x="435950" y="242373"/>
                  <a:pt x="460348" y="217975"/>
                  <a:pt x="490444" y="217975"/>
                </a:cubicBezTo>
                <a:close/>
                <a:moveTo>
                  <a:pt x="272469" y="217975"/>
                </a:moveTo>
                <a:cubicBezTo>
                  <a:pt x="302565" y="217975"/>
                  <a:pt x="326963" y="242373"/>
                  <a:pt x="326963" y="272469"/>
                </a:cubicBezTo>
                <a:cubicBezTo>
                  <a:pt x="326963" y="302565"/>
                  <a:pt x="302565" y="326962"/>
                  <a:pt x="272469" y="326962"/>
                </a:cubicBezTo>
                <a:cubicBezTo>
                  <a:pt x="242373" y="326962"/>
                  <a:pt x="217975" y="302565"/>
                  <a:pt x="217975" y="272469"/>
                </a:cubicBezTo>
                <a:cubicBezTo>
                  <a:pt x="217975" y="242373"/>
                  <a:pt x="242373" y="217975"/>
                  <a:pt x="272469" y="217975"/>
                </a:cubicBezTo>
                <a:close/>
                <a:moveTo>
                  <a:pt x="54494" y="217975"/>
                </a:moveTo>
                <a:cubicBezTo>
                  <a:pt x="84590" y="217975"/>
                  <a:pt x="108988" y="242373"/>
                  <a:pt x="108988" y="272469"/>
                </a:cubicBezTo>
                <a:cubicBezTo>
                  <a:pt x="108988" y="302565"/>
                  <a:pt x="84590" y="326962"/>
                  <a:pt x="54494" y="326962"/>
                </a:cubicBezTo>
                <a:cubicBezTo>
                  <a:pt x="24398" y="326962"/>
                  <a:pt x="0" y="302565"/>
                  <a:pt x="0" y="272469"/>
                </a:cubicBezTo>
                <a:cubicBezTo>
                  <a:pt x="0" y="242373"/>
                  <a:pt x="24398" y="217975"/>
                  <a:pt x="54494" y="217975"/>
                </a:cubicBezTo>
                <a:close/>
                <a:moveTo>
                  <a:pt x="1580543" y="0"/>
                </a:moveTo>
                <a:cubicBezTo>
                  <a:pt x="1610638" y="0"/>
                  <a:pt x="1635037" y="24398"/>
                  <a:pt x="1635037" y="54494"/>
                </a:cubicBezTo>
                <a:cubicBezTo>
                  <a:pt x="1635037" y="84590"/>
                  <a:pt x="1610638" y="108987"/>
                  <a:pt x="1580543" y="108987"/>
                </a:cubicBezTo>
                <a:cubicBezTo>
                  <a:pt x="1550447" y="108987"/>
                  <a:pt x="1526048" y="84590"/>
                  <a:pt x="1526048" y="54494"/>
                </a:cubicBezTo>
                <a:cubicBezTo>
                  <a:pt x="1526048" y="24398"/>
                  <a:pt x="1550447" y="0"/>
                  <a:pt x="1580543" y="0"/>
                </a:cubicBezTo>
                <a:close/>
                <a:moveTo>
                  <a:pt x="1362565" y="0"/>
                </a:moveTo>
                <a:cubicBezTo>
                  <a:pt x="1392661" y="0"/>
                  <a:pt x="1417059" y="24398"/>
                  <a:pt x="1417059" y="54494"/>
                </a:cubicBezTo>
                <a:cubicBezTo>
                  <a:pt x="1417059" y="84590"/>
                  <a:pt x="1392661" y="108987"/>
                  <a:pt x="1362565" y="108987"/>
                </a:cubicBezTo>
                <a:cubicBezTo>
                  <a:pt x="1332469" y="108987"/>
                  <a:pt x="1308071" y="84590"/>
                  <a:pt x="1308071" y="54494"/>
                </a:cubicBezTo>
                <a:cubicBezTo>
                  <a:pt x="1308071" y="24398"/>
                  <a:pt x="1332469" y="0"/>
                  <a:pt x="1362565" y="0"/>
                </a:cubicBezTo>
                <a:close/>
                <a:moveTo>
                  <a:pt x="1144482" y="0"/>
                </a:moveTo>
                <a:cubicBezTo>
                  <a:pt x="1174578" y="0"/>
                  <a:pt x="1198976" y="24398"/>
                  <a:pt x="1198976" y="54494"/>
                </a:cubicBezTo>
                <a:cubicBezTo>
                  <a:pt x="1198976" y="84590"/>
                  <a:pt x="1174578" y="108987"/>
                  <a:pt x="1144482" y="108987"/>
                </a:cubicBezTo>
                <a:cubicBezTo>
                  <a:pt x="1114386" y="108987"/>
                  <a:pt x="1089988" y="84590"/>
                  <a:pt x="1089988" y="54494"/>
                </a:cubicBezTo>
                <a:cubicBezTo>
                  <a:pt x="1089988" y="24398"/>
                  <a:pt x="1114386" y="0"/>
                  <a:pt x="1144482" y="0"/>
                </a:cubicBezTo>
                <a:close/>
                <a:moveTo>
                  <a:pt x="926505" y="0"/>
                </a:moveTo>
                <a:cubicBezTo>
                  <a:pt x="956601" y="0"/>
                  <a:pt x="980999" y="24398"/>
                  <a:pt x="980999" y="54494"/>
                </a:cubicBezTo>
                <a:cubicBezTo>
                  <a:pt x="980999" y="84590"/>
                  <a:pt x="956601" y="108987"/>
                  <a:pt x="926505" y="108987"/>
                </a:cubicBezTo>
                <a:cubicBezTo>
                  <a:pt x="896409" y="108987"/>
                  <a:pt x="872011" y="84590"/>
                  <a:pt x="872011" y="54494"/>
                </a:cubicBezTo>
                <a:cubicBezTo>
                  <a:pt x="872011" y="24398"/>
                  <a:pt x="896409" y="0"/>
                  <a:pt x="926505" y="0"/>
                </a:cubicBezTo>
                <a:close/>
                <a:moveTo>
                  <a:pt x="708530" y="0"/>
                </a:moveTo>
                <a:cubicBezTo>
                  <a:pt x="738626" y="0"/>
                  <a:pt x="763024" y="24398"/>
                  <a:pt x="763024" y="54494"/>
                </a:cubicBezTo>
                <a:cubicBezTo>
                  <a:pt x="763024" y="84590"/>
                  <a:pt x="738626" y="108987"/>
                  <a:pt x="708530" y="108987"/>
                </a:cubicBezTo>
                <a:cubicBezTo>
                  <a:pt x="678434" y="108987"/>
                  <a:pt x="654036" y="84590"/>
                  <a:pt x="654036" y="54494"/>
                </a:cubicBezTo>
                <a:cubicBezTo>
                  <a:pt x="654036" y="24398"/>
                  <a:pt x="678434" y="0"/>
                  <a:pt x="708530" y="0"/>
                </a:cubicBezTo>
                <a:close/>
                <a:moveTo>
                  <a:pt x="490444" y="0"/>
                </a:moveTo>
                <a:cubicBezTo>
                  <a:pt x="520540" y="0"/>
                  <a:pt x="544938" y="24398"/>
                  <a:pt x="544938" y="54494"/>
                </a:cubicBezTo>
                <a:cubicBezTo>
                  <a:pt x="544938" y="84590"/>
                  <a:pt x="520540" y="108987"/>
                  <a:pt x="490444" y="108987"/>
                </a:cubicBezTo>
                <a:cubicBezTo>
                  <a:pt x="460348" y="108987"/>
                  <a:pt x="435950" y="84590"/>
                  <a:pt x="435950" y="54494"/>
                </a:cubicBezTo>
                <a:cubicBezTo>
                  <a:pt x="435950" y="24398"/>
                  <a:pt x="460348" y="0"/>
                  <a:pt x="490444" y="0"/>
                </a:cubicBezTo>
                <a:close/>
                <a:moveTo>
                  <a:pt x="272469" y="0"/>
                </a:moveTo>
                <a:cubicBezTo>
                  <a:pt x="302565" y="0"/>
                  <a:pt x="326963" y="24398"/>
                  <a:pt x="326963" y="54494"/>
                </a:cubicBezTo>
                <a:cubicBezTo>
                  <a:pt x="326963" y="84590"/>
                  <a:pt x="302565" y="108987"/>
                  <a:pt x="272469" y="108987"/>
                </a:cubicBezTo>
                <a:cubicBezTo>
                  <a:pt x="242373" y="108987"/>
                  <a:pt x="217975" y="84590"/>
                  <a:pt x="217975" y="54494"/>
                </a:cubicBezTo>
                <a:cubicBezTo>
                  <a:pt x="217975" y="24398"/>
                  <a:pt x="242373" y="0"/>
                  <a:pt x="272469" y="0"/>
                </a:cubicBezTo>
                <a:close/>
                <a:moveTo>
                  <a:pt x="54494" y="0"/>
                </a:moveTo>
                <a:cubicBezTo>
                  <a:pt x="84590" y="0"/>
                  <a:pt x="108988" y="24398"/>
                  <a:pt x="108988" y="54494"/>
                </a:cubicBezTo>
                <a:cubicBezTo>
                  <a:pt x="108988" y="84590"/>
                  <a:pt x="84590" y="108987"/>
                  <a:pt x="54494" y="108987"/>
                </a:cubicBezTo>
                <a:cubicBezTo>
                  <a:pt x="24398" y="108987"/>
                  <a:pt x="0" y="84590"/>
                  <a:pt x="0" y="54494"/>
                </a:cubicBezTo>
                <a:cubicBezTo>
                  <a:pt x="0" y="24398"/>
                  <a:pt x="24398" y="0"/>
                  <a:pt x="54494" y="0"/>
                </a:cubicBezTo>
                <a:close/>
              </a:path>
            </a:pathLst>
          </a:custGeom>
          <a:solidFill>
            <a:srgbClr val="92D749">
              <a:alpha val="50000"/>
            </a:srgbClr>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45" name="Free-form: Shape 213">
            <a:extLst>
              <a:ext uri="{FF2B5EF4-FFF2-40B4-BE49-F238E27FC236}">
                <a16:creationId xmlns:a16="http://schemas.microsoft.com/office/drawing/2014/main" id="{0E680375-4EBA-9B8C-3906-329FCBC9EA24}"/>
              </a:ext>
            </a:extLst>
          </p:cNvPr>
          <p:cNvSpPr/>
          <p:nvPr userDrawn="1"/>
        </p:nvSpPr>
        <p:spPr>
          <a:xfrm>
            <a:off x="10464578" y="3488043"/>
            <a:ext cx="10985" cy="219"/>
          </a:xfrm>
          <a:custGeom>
            <a:avLst/>
            <a:gdLst>
              <a:gd name="connsiteX0" fmla="*/ 0 w 6982"/>
              <a:gd name="connsiteY0" fmla="*/ 0 h 139"/>
              <a:gd name="connsiteX1" fmla="*/ 0 w 6982"/>
              <a:gd name="connsiteY1" fmla="*/ 140 h 139"/>
              <a:gd name="connsiteX2" fmla="*/ 0 w 6982"/>
              <a:gd name="connsiteY2" fmla="*/ 140 h 139"/>
              <a:gd name="connsiteX3" fmla="*/ 0 w 6982"/>
              <a:gd name="connsiteY3" fmla="*/ 0 h 139"/>
            </a:gdLst>
            <a:ahLst/>
            <a:cxnLst>
              <a:cxn ang="0">
                <a:pos x="connsiteX0" y="connsiteY0"/>
              </a:cxn>
              <a:cxn ang="0">
                <a:pos x="connsiteX1" y="connsiteY1"/>
              </a:cxn>
              <a:cxn ang="0">
                <a:pos x="connsiteX2" y="connsiteY2"/>
              </a:cxn>
              <a:cxn ang="0">
                <a:pos x="connsiteX3" y="connsiteY3"/>
              </a:cxn>
            </a:cxnLst>
            <a:rect l="l" t="t" r="r" b="b"/>
            <a:pathLst>
              <a:path w="6982" h="139">
                <a:moveTo>
                  <a:pt x="0" y="0"/>
                </a:moveTo>
                <a:lnTo>
                  <a:pt x="0" y="140"/>
                </a:lnTo>
                <a:lnTo>
                  <a:pt x="0" y="140"/>
                </a:lnTo>
                <a:cubicBezTo>
                  <a:pt x="0" y="140"/>
                  <a:pt x="0" y="70"/>
                  <a:pt x="0" y="0"/>
                </a:cubicBezTo>
                <a:close/>
              </a:path>
            </a:pathLst>
          </a:custGeom>
          <a:solidFill>
            <a:schemeClr val="tx2"/>
          </a:solidFill>
          <a:ln w="0"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6" name="Free-form: Shape 220">
            <a:extLst>
              <a:ext uri="{FF2B5EF4-FFF2-40B4-BE49-F238E27FC236}">
                <a16:creationId xmlns:a16="http://schemas.microsoft.com/office/drawing/2014/main" id="{E6D54505-2C68-DABE-4A36-9A4B79397530}"/>
              </a:ext>
            </a:extLst>
          </p:cNvPr>
          <p:cNvSpPr/>
          <p:nvPr userDrawn="1"/>
        </p:nvSpPr>
        <p:spPr>
          <a:xfrm>
            <a:off x="10460402" y="3491011"/>
            <a:ext cx="10985" cy="109"/>
          </a:xfrm>
          <a:custGeom>
            <a:avLst/>
            <a:gdLst>
              <a:gd name="connsiteX0" fmla="*/ 0 w 6982"/>
              <a:gd name="connsiteY0" fmla="*/ 0 h 69"/>
              <a:gd name="connsiteX1" fmla="*/ 0 w 6982"/>
              <a:gd name="connsiteY1" fmla="*/ 0 h 69"/>
              <a:gd name="connsiteX2" fmla="*/ 0 w 6982"/>
              <a:gd name="connsiteY2" fmla="*/ 70 h 69"/>
              <a:gd name="connsiteX3" fmla="*/ 0 w 6982"/>
              <a:gd name="connsiteY3" fmla="*/ 0 h 69"/>
            </a:gdLst>
            <a:ahLst/>
            <a:cxnLst>
              <a:cxn ang="0">
                <a:pos x="connsiteX0" y="connsiteY0"/>
              </a:cxn>
              <a:cxn ang="0">
                <a:pos x="connsiteX1" y="connsiteY1"/>
              </a:cxn>
              <a:cxn ang="0">
                <a:pos x="connsiteX2" y="connsiteY2"/>
              </a:cxn>
              <a:cxn ang="0">
                <a:pos x="connsiteX3" y="connsiteY3"/>
              </a:cxn>
            </a:cxnLst>
            <a:rect l="l" t="t" r="r" b="b"/>
            <a:pathLst>
              <a:path w="6982" h="69">
                <a:moveTo>
                  <a:pt x="0" y="0"/>
                </a:moveTo>
                <a:lnTo>
                  <a:pt x="0" y="0"/>
                </a:lnTo>
                <a:lnTo>
                  <a:pt x="0" y="70"/>
                </a:lnTo>
                <a:lnTo>
                  <a:pt x="0" y="0"/>
                </a:lnTo>
                <a:close/>
              </a:path>
            </a:pathLst>
          </a:custGeom>
          <a:solidFill>
            <a:schemeClr val="tx2"/>
          </a:solidFill>
          <a:ln w="0"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9" name="Free-form: Shape 213">
            <a:extLst>
              <a:ext uri="{FF2B5EF4-FFF2-40B4-BE49-F238E27FC236}">
                <a16:creationId xmlns:a16="http://schemas.microsoft.com/office/drawing/2014/main" id="{5A43A247-58C3-FA49-4E5E-572840F6A048}"/>
              </a:ext>
            </a:extLst>
          </p:cNvPr>
          <p:cNvSpPr/>
          <p:nvPr userDrawn="1"/>
        </p:nvSpPr>
        <p:spPr>
          <a:xfrm>
            <a:off x="10464578" y="3488043"/>
            <a:ext cx="10985" cy="219"/>
          </a:xfrm>
          <a:custGeom>
            <a:avLst/>
            <a:gdLst>
              <a:gd name="connsiteX0" fmla="*/ 0 w 6982"/>
              <a:gd name="connsiteY0" fmla="*/ 0 h 139"/>
              <a:gd name="connsiteX1" fmla="*/ 0 w 6982"/>
              <a:gd name="connsiteY1" fmla="*/ 140 h 139"/>
              <a:gd name="connsiteX2" fmla="*/ 0 w 6982"/>
              <a:gd name="connsiteY2" fmla="*/ 140 h 139"/>
              <a:gd name="connsiteX3" fmla="*/ 0 w 6982"/>
              <a:gd name="connsiteY3" fmla="*/ 0 h 139"/>
            </a:gdLst>
            <a:ahLst/>
            <a:cxnLst>
              <a:cxn ang="0">
                <a:pos x="connsiteX0" y="connsiteY0"/>
              </a:cxn>
              <a:cxn ang="0">
                <a:pos x="connsiteX1" y="connsiteY1"/>
              </a:cxn>
              <a:cxn ang="0">
                <a:pos x="connsiteX2" y="connsiteY2"/>
              </a:cxn>
              <a:cxn ang="0">
                <a:pos x="connsiteX3" y="connsiteY3"/>
              </a:cxn>
            </a:cxnLst>
            <a:rect l="l" t="t" r="r" b="b"/>
            <a:pathLst>
              <a:path w="6982" h="139">
                <a:moveTo>
                  <a:pt x="0" y="0"/>
                </a:moveTo>
                <a:lnTo>
                  <a:pt x="0" y="140"/>
                </a:lnTo>
                <a:lnTo>
                  <a:pt x="0" y="140"/>
                </a:lnTo>
                <a:cubicBezTo>
                  <a:pt x="0" y="140"/>
                  <a:pt x="0" y="70"/>
                  <a:pt x="0" y="0"/>
                </a:cubicBezTo>
                <a:close/>
              </a:path>
            </a:pathLst>
          </a:custGeom>
          <a:solidFill>
            <a:srgbClr val="223454"/>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50" name="Free-form: Shape 214">
            <a:extLst>
              <a:ext uri="{FF2B5EF4-FFF2-40B4-BE49-F238E27FC236}">
                <a16:creationId xmlns:a16="http://schemas.microsoft.com/office/drawing/2014/main" id="{11B45F3D-CF8B-101C-2660-A6A63A9B31B0}"/>
              </a:ext>
            </a:extLst>
          </p:cNvPr>
          <p:cNvSpPr/>
          <p:nvPr userDrawn="1"/>
        </p:nvSpPr>
        <p:spPr>
          <a:xfrm>
            <a:off x="8720554" y="1744131"/>
            <a:ext cx="109" cy="10985"/>
          </a:xfrm>
          <a:custGeom>
            <a:avLst/>
            <a:gdLst>
              <a:gd name="connsiteX0" fmla="*/ 0 w 69"/>
              <a:gd name="connsiteY0" fmla="*/ 0 h 6982"/>
              <a:gd name="connsiteX1" fmla="*/ 0 w 69"/>
              <a:gd name="connsiteY1" fmla="*/ 0 h 6982"/>
              <a:gd name="connsiteX2" fmla="*/ 70 w 69"/>
              <a:gd name="connsiteY2" fmla="*/ 0 h 6982"/>
              <a:gd name="connsiteX3" fmla="*/ 0 w 69"/>
              <a:gd name="connsiteY3" fmla="*/ 0 h 6982"/>
            </a:gdLst>
            <a:ahLst/>
            <a:cxnLst>
              <a:cxn ang="0">
                <a:pos x="connsiteX0" y="connsiteY0"/>
              </a:cxn>
              <a:cxn ang="0">
                <a:pos x="connsiteX1" y="connsiteY1"/>
              </a:cxn>
              <a:cxn ang="0">
                <a:pos x="connsiteX2" y="connsiteY2"/>
              </a:cxn>
              <a:cxn ang="0">
                <a:pos x="connsiteX3" y="connsiteY3"/>
              </a:cxn>
            </a:cxnLst>
            <a:rect l="l" t="t" r="r" b="b"/>
            <a:pathLst>
              <a:path w="69" h="6982">
                <a:moveTo>
                  <a:pt x="0" y="0"/>
                </a:moveTo>
                <a:lnTo>
                  <a:pt x="0" y="0"/>
                </a:lnTo>
                <a:lnTo>
                  <a:pt x="70" y="0"/>
                </a:lnTo>
                <a:lnTo>
                  <a:pt x="0" y="0"/>
                </a:lnTo>
                <a:close/>
              </a:path>
            </a:pathLst>
          </a:custGeom>
          <a:solidFill>
            <a:srgbClr val="223454"/>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grpSp>
        <p:nvGrpSpPr>
          <p:cNvPr id="85" name="Group 84">
            <a:extLst>
              <a:ext uri="{FF2B5EF4-FFF2-40B4-BE49-F238E27FC236}">
                <a16:creationId xmlns:a16="http://schemas.microsoft.com/office/drawing/2014/main" id="{564B3474-257F-5C08-5DA7-5ED90CBAFC46}"/>
              </a:ext>
            </a:extLst>
          </p:cNvPr>
          <p:cNvGrpSpPr/>
          <p:nvPr userDrawn="1"/>
        </p:nvGrpSpPr>
        <p:grpSpPr>
          <a:xfrm>
            <a:off x="5472341" y="-2638"/>
            <a:ext cx="3403746" cy="1757754"/>
            <a:chOff x="5886777" y="-2638"/>
            <a:chExt cx="3403746" cy="1757754"/>
          </a:xfrm>
        </p:grpSpPr>
        <p:sp>
          <p:nvSpPr>
            <p:cNvPr id="27" name="Free-form: Shape 623">
              <a:extLst>
                <a:ext uri="{FF2B5EF4-FFF2-40B4-BE49-F238E27FC236}">
                  <a16:creationId xmlns:a16="http://schemas.microsoft.com/office/drawing/2014/main" id="{B77F63AF-F761-A110-9094-C4C459976C74}"/>
                </a:ext>
              </a:extLst>
            </p:cNvPr>
            <p:cNvSpPr/>
            <p:nvPr userDrawn="1"/>
          </p:nvSpPr>
          <p:spPr>
            <a:xfrm rot="5400000">
              <a:off x="7600938" y="51911"/>
              <a:ext cx="1744134" cy="1635037"/>
            </a:xfrm>
            <a:custGeom>
              <a:avLst/>
              <a:gdLst>
                <a:gd name="connsiteX0" fmla="*/ 0 w 1744134"/>
                <a:gd name="connsiteY0" fmla="*/ 108988 h 1635037"/>
                <a:gd name="connsiteX1" fmla="*/ 0 w 1744134"/>
                <a:gd name="connsiteY1" fmla="*/ 0 h 1635037"/>
                <a:gd name="connsiteX2" fmla="*/ 1744134 w 1744134"/>
                <a:gd name="connsiteY2" fmla="*/ 0 h 1635037"/>
                <a:gd name="connsiteX3" fmla="*/ 1744134 w 1744134"/>
                <a:gd name="connsiteY3" fmla="*/ 108988 h 1635037"/>
                <a:gd name="connsiteX4" fmla="*/ 0 w 1744134"/>
                <a:gd name="connsiteY4" fmla="*/ 1635037 h 1635037"/>
                <a:gd name="connsiteX5" fmla="*/ 0 w 1744134"/>
                <a:gd name="connsiteY5" fmla="*/ 1526048 h 1635037"/>
                <a:gd name="connsiteX6" fmla="*/ 1744132 w 1744134"/>
                <a:gd name="connsiteY6" fmla="*/ 1526048 h 1635037"/>
                <a:gd name="connsiteX7" fmla="*/ 1744132 w 1744134"/>
                <a:gd name="connsiteY7" fmla="*/ 1635037 h 1635037"/>
                <a:gd name="connsiteX8" fmla="*/ 0 w 1744134"/>
                <a:gd name="connsiteY8" fmla="*/ 326963 h 1635037"/>
                <a:gd name="connsiteX9" fmla="*/ 0 w 1744134"/>
                <a:gd name="connsiteY9" fmla="*/ 217975 h 1635037"/>
                <a:gd name="connsiteX10" fmla="*/ 1744132 w 1744134"/>
                <a:gd name="connsiteY10" fmla="*/ 217975 h 1635037"/>
                <a:gd name="connsiteX11" fmla="*/ 1744132 w 1744134"/>
                <a:gd name="connsiteY11" fmla="*/ 326963 h 1635037"/>
                <a:gd name="connsiteX12" fmla="*/ 0 w 1744134"/>
                <a:gd name="connsiteY12" fmla="*/ 544938 h 1635037"/>
                <a:gd name="connsiteX13" fmla="*/ 0 w 1744134"/>
                <a:gd name="connsiteY13" fmla="*/ 435950 h 1635037"/>
                <a:gd name="connsiteX14" fmla="*/ 1744132 w 1744134"/>
                <a:gd name="connsiteY14" fmla="*/ 435950 h 1635037"/>
                <a:gd name="connsiteX15" fmla="*/ 1744132 w 1744134"/>
                <a:gd name="connsiteY15" fmla="*/ 544938 h 1635037"/>
                <a:gd name="connsiteX16" fmla="*/ 0 w 1744134"/>
                <a:gd name="connsiteY16" fmla="*/ 763024 h 1635037"/>
                <a:gd name="connsiteX17" fmla="*/ 0 w 1744134"/>
                <a:gd name="connsiteY17" fmla="*/ 654036 h 1635037"/>
                <a:gd name="connsiteX18" fmla="*/ 1744132 w 1744134"/>
                <a:gd name="connsiteY18" fmla="*/ 654036 h 1635037"/>
                <a:gd name="connsiteX19" fmla="*/ 1744132 w 1744134"/>
                <a:gd name="connsiteY19" fmla="*/ 763024 h 1635037"/>
                <a:gd name="connsiteX20" fmla="*/ 0 w 1744134"/>
                <a:gd name="connsiteY20" fmla="*/ 981000 h 1635037"/>
                <a:gd name="connsiteX21" fmla="*/ 0 w 1744134"/>
                <a:gd name="connsiteY21" fmla="*/ 872012 h 1635037"/>
                <a:gd name="connsiteX22" fmla="*/ 1744132 w 1744134"/>
                <a:gd name="connsiteY22" fmla="*/ 872012 h 1635037"/>
                <a:gd name="connsiteX23" fmla="*/ 1744132 w 1744134"/>
                <a:gd name="connsiteY23" fmla="*/ 981000 h 1635037"/>
                <a:gd name="connsiteX24" fmla="*/ 0 w 1744134"/>
                <a:gd name="connsiteY24" fmla="*/ 1198976 h 1635037"/>
                <a:gd name="connsiteX25" fmla="*/ 0 w 1744134"/>
                <a:gd name="connsiteY25" fmla="*/ 1089988 h 1635037"/>
                <a:gd name="connsiteX26" fmla="*/ 1744132 w 1744134"/>
                <a:gd name="connsiteY26" fmla="*/ 1089988 h 1635037"/>
                <a:gd name="connsiteX27" fmla="*/ 1744132 w 1744134"/>
                <a:gd name="connsiteY27" fmla="*/ 1198976 h 1635037"/>
                <a:gd name="connsiteX28" fmla="*/ 0 w 1744134"/>
                <a:gd name="connsiteY28" fmla="*/ 1417061 h 1635037"/>
                <a:gd name="connsiteX29" fmla="*/ 0 w 1744134"/>
                <a:gd name="connsiteY29" fmla="*/ 1308073 h 1635037"/>
                <a:gd name="connsiteX30" fmla="*/ 1744132 w 1744134"/>
                <a:gd name="connsiteY30" fmla="*/ 1308073 h 1635037"/>
                <a:gd name="connsiteX31" fmla="*/ 1744132 w 1744134"/>
                <a:gd name="connsiteY31" fmla="*/ 1417061 h 1635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744134" h="1635037">
                  <a:moveTo>
                    <a:pt x="0" y="108988"/>
                  </a:moveTo>
                  <a:lnTo>
                    <a:pt x="0" y="0"/>
                  </a:lnTo>
                  <a:lnTo>
                    <a:pt x="1744134" y="0"/>
                  </a:lnTo>
                  <a:lnTo>
                    <a:pt x="1744134" y="108988"/>
                  </a:lnTo>
                  <a:close/>
                  <a:moveTo>
                    <a:pt x="0" y="1635037"/>
                  </a:moveTo>
                  <a:lnTo>
                    <a:pt x="0" y="1526048"/>
                  </a:lnTo>
                  <a:lnTo>
                    <a:pt x="1744132" y="1526048"/>
                  </a:lnTo>
                  <a:lnTo>
                    <a:pt x="1744132" y="1635037"/>
                  </a:lnTo>
                  <a:close/>
                  <a:moveTo>
                    <a:pt x="0" y="326963"/>
                  </a:moveTo>
                  <a:lnTo>
                    <a:pt x="0" y="217975"/>
                  </a:lnTo>
                  <a:lnTo>
                    <a:pt x="1744132" y="217975"/>
                  </a:lnTo>
                  <a:lnTo>
                    <a:pt x="1744132" y="326963"/>
                  </a:lnTo>
                  <a:close/>
                  <a:moveTo>
                    <a:pt x="0" y="544938"/>
                  </a:moveTo>
                  <a:lnTo>
                    <a:pt x="0" y="435950"/>
                  </a:lnTo>
                  <a:lnTo>
                    <a:pt x="1744132" y="435950"/>
                  </a:lnTo>
                  <a:lnTo>
                    <a:pt x="1744132" y="544938"/>
                  </a:lnTo>
                  <a:close/>
                  <a:moveTo>
                    <a:pt x="0" y="763024"/>
                  </a:moveTo>
                  <a:lnTo>
                    <a:pt x="0" y="654036"/>
                  </a:lnTo>
                  <a:lnTo>
                    <a:pt x="1744132" y="654036"/>
                  </a:lnTo>
                  <a:lnTo>
                    <a:pt x="1744132" y="763024"/>
                  </a:lnTo>
                  <a:close/>
                  <a:moveTo>
                    <a:pt x="0" y="981000"/>
                  </a:moveTo>
                  <a:lnTo>
                    <a:pt x="0" y="872012"/>
                  </a:lnTo>
                  <a:lnTo>
                    <a:pt x="1744132" y="872012"/>
                  </a:lnTo>
                  <a:lnTo>
                    <a:pt x="1744132" y="981000"/>
                  </a:lnTo>
                  <a:close/>
                  <a:moveTo>
                    <a:pt x="0" y="1198976"/>
                  </a:moveTo>
                  <a:lnTo>
                    <a:pt x="0" y="1089988"/>
                  </a:lnTo>
                  <a:lnTo>
                    <a:pt x="1744132" y="1089988"/>
                  </a:lnTo>
                  <a:lnTo>
                    <a:pt x="1744132" y="1198976"/>
                  </a:lnTo>
                  <a:close/>
                  <a:moveTo>
                    <a:pt x="0" y="1417061"/>
                  </a:moveTo>
                  <a:lnTo>
                    <a:pt x="0" y="1308073"/>
                  </a:lnTo>
                  <a:lnTo>
                    <a:pt x="1744132" y="1308073"/>
                  </a:lnTo>
                  <a:lnTo>
                    <a:pt x="1744132" y="1417061"/>
                  </a:lnTo>
                  <a:close/>
                </a:path>
              </a:pathLst>
            </a:custGeom>
            <a:solidFill>
              <a:srgbClr val="007E67">
                <a:alpha val="50000"/>
              </a:srgbClr>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51" name="Free-form: Shape 215">
              <a:extLst>
                <a:ext uri="{FF2B5EF4-FFF2-40B4-BE49-F238E27FC236}">
                  <a16:creationId xmlns:a16="http://schemas.microsoft.com/office/drawing/2014/main" id="{A169C69E-54E7-BBF9-2346-C3B7EE7E2378}"/>
                </a:ext>
              </a:extLst>
            </p:cNvPr>
            <p:cNvSpPr/>
            <p:nvPr userDrawn="1"/>
          </p:nvSpPr>
          <p:spPr>
            <a:xfrm>
              <a:off x="5886777" y="-2638"/>
              <a:ext cx="1744022" cy="1757754"/>
            </a:xfrm>
            <a:custGeom>
              <a:avLst/>
              <a:gdLst>
                <a:gd name="connsiteX0" fmla="*/ 70 w 1108452"/>
                <a:gd name="connsiteY0" fmla="*/ 70 h 1108522"/>
                <a:gd name="connsiteX1" fmla="*/ 0 w 1108452"/>
                <a:gd name="connsiteY1" fmla="*/ 70 h 1108522"/>
                <a:gd name="connsiteX2" fmla="*/ 0 w 1108452"/>
                <a:gd name="connsiteY2" fmla="*/ 554296 h 1108522"/>
                <a:gd name="connsiteX3" fmla="*/ 554226 w 1108452"/>
                <a:gd name="connsiteY3" fmla="*/ 1108522 h 1108522"/>
                <a:gd name="connsiteX4" fmla="*/ 1108453 w 1108452"/>
                <a:gd name="connsiteY4" fmla="*/ 1108522 h 1108522"/>
                <a:gd name="connsiteX5" fmla="*/ 1108453 w 1108452"/>
                <a:gd name="connsiteY5" fmla="*/ 1108383 h 1108522"/>
                <a:gd name="connsiteX6" fmla="*/ 0 w 1108452"/>
                <a:gd name="connsiteY6" fmla="*/ 0 h 1108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8452" h="1108522">
                  <a:moveTo>
                    <a:pt x="70" y="70"/>
                  </a:moveTo>
                  <a:lnTo>
                    <a:pt x="0" y="70"/>
                  </a:lnTo>
                  <a:lnTo>
                    <a:pt x="0" y="554296"/>
                  </a:lnTo>
                  <a:cubicBezTo>
                    <a:pt x="306127" y="554296"/>
                    <a:pt x="554226" y="802465"/>
                    <a:pt x="554226" y="1108522"/>
                  </a:cubicBezTo>
                  <a:lnTo>
                    <a:pt x="1108453" y="1108522"/>
                  </a:lnTo>
                  <a:lnTo>
                    <a:pt x="1108453" y="1108383"/>
                  </a:lnTo>
                  <a:cubicBezTo>
                    <a:pt x="1108453" y="496269"/>
                    <a:pt x="612184" y="0"/>
                    <a:pt x="0" y="0"/>
                  </a:cubicBezTo>
                  <a:close/>
                </a:path>
              </a:pathLst>
            </a:custGeom>
            <a:solidFill>
              <a:srgbClr val="223454">
                <a:alpha val="50000"/>
              </a:srgbClr>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grpSp>
      <p:sp>
        <p:nvSpPr>
          <p:cNvPr id="52" name="Free-form: Shape 220">
            <a:extLst>
              <a:ext uri="{FF2B5EF4-FFF2-40B4-BE49-F238E27FC236}">
                <a16:creationId xmlns:a16="http://schemas.microsoft.com/office/drawing/2014/main" id="{55953BB6-566C-AF90-DC6C-FD0622C0CA19}"/>
              </a:ext>
            </a:extLst>
          </p:cNvPr>
          <p:cNvSpPr/>
          <p:nvPr userDrawn="1"/>
        </p:nvSpPr>
        <p:spPr>
          <a:xfrm>
            <a:off x="10460402" y="3491011"/>
            <a:ext cx="10985" cy="109"/>
          </a:xfrm>
          <a:custGeom>
            <a:avLst/>
            <a:gdLst>
              <a:gd name="connsiteX0" fmla="*/ 0 w 6982"/>
              <a:gd name="connsiteY0" fmla="*/ 0 h 69"/>
              <a:gd name="connsiteX1" fmla="*/ 0 w 6982"/>
              <a:gd name="connsiteY1" fmla="*/ 0 h 69"/>
              <a:gd name="connsiteX2" fmla="*/ 0 w 6982"/>
              <a:gd name="connsiteY2" fmla="*/ 70 h 69"/>
              <a:gd name="connsiteX3" fmla="*/ 0 w 6982"/>
              <a:gd name="connsiteY3" fmla="*/ 0 h 69"/>
            </a:gdLst>
            <a:ahLst/>
            <a:cxnLst>
              <a:cxn ang="0">
                <a:pos x="connsiteX0" y="connsiteY0"/>
              </a:cxn>
              <a:cxn ang="0">
                <a:pos x="connsiteX1" y="connsiteY1"/>
              </a:cxn>
              <a:cxn ang="0">
                <a:pos x="connsiteX2" y="connsiteY2"/>
              </a:cxn>
              <a:cxn ang="0">
                <a:pos x="connsiteX3" y="connsiteY3"/>
              </a:cxn>
            </a:cxnLst>
            <a:rect l="l" t="t" r="r" b="b"/>
            <a:pathLst>
              <a:path w="6982" h="69">
                <a:moveTo>
                  <a:pt x="0" y="0"/>
                </a:moveTo>
                <a:lnTo>
                  <a:pt x="0" y="0"/>
                </a:lnTo>
                <a:lnTo>
                  <a:pt x="0" y="70"/>
                </a:lnTo>
                <a:lnTo>
                  <a:pt x="0" y="0"/>
                </a:lnTo>
                <a:close/>
              </a:path>
            </a:pathLst>
          </a:custGeom>
          <a:solidFill>
            <a:srgbClr val="223454"/>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55" name="Free-form: Shape 250">
            <a:extLst>
              <a:ext uri="{FF2B5EF4-FFF2-40B4-BE49-F238E27FC236}">
                <a16:creationId xmlns:a16="http://schemas.microsoft.com/office/drawing/2014/main" id="{7E7D9467-0939-BCF1-9660-59271BA203F3}"/>
              </a:ext>
            </a:extLst>
          </p:cNvPr>
          <p:cNvSpPr/>
          <p:nvPr userDrawn="1"/>
        </p:nvSpPr>
        <p:spPr>
          <a:xfrm>
            <a:off x="3800089" y="0"/>
            <a:ext cx="880371" cy="880371"/>
          </a:xfrm>
          <a:custGeom>
            <a:avLst/>
            <a:gdLst>
              <a:gd name="connsiteX0" fmla="*/ 554226 w 554226"/>
              <a:gd name="connsiteY0" fmla="*/ 0 h 554226"/>
              <a:gd name="connsiteX1" fmla="*/ 0 w 554226"/>
              <a:gd name="connsiteY1" fmla="*/ 554226 h 554226"/>
              <a:gd name="connsiteX2" fmla="*/ 0 w 554226"/>
              <a:gd name="connsiteY2" fmla="*/ 0 h 554226"/>
              <a:gd name="connsiteX3" fmla="*/ 554226 w 554226"/>
              <a:gd name="connsiteY3" fmla="*/ 0 h 554226"/>
            </a:gdLst>
            <a:ahLst/>
            <a:cxnLst>
              <a:cxn ang="0">
                <a:pos x="connsiteX0" y="connsiteY0"/>
              </a:cxn>
              <a:cxn ang="0">
                <a:pos x="connsiteX1" y="connsiteY1"/>
              </a:cxn>
              <a:cxn ang="0">
                <a:pos x="connsiteX2" y="connsiteY2"/>
              </a:cxn>
              <a:cxn ang="0">
                <a:pos x="connsiteX3" y="connsiteY3"/>
              </a:cxn>
            </a:cxnLst>
            <a:rect l="l" t="t" r="r" b="b"/>
            <a:pathLst>
              <a:path w="554226" h="554226">
                <a:moveTo>
                  <a:pt x="554226" y="0"/>
                </a:moveTo>
                <a:cubicBezTo>
                  <a:pt x="554226" y="306127"/>
                  <a:pt x="306057" y="554226"/>
                  <a:pt x="0" y="554226"/>
                </a:cubicBezTo>
                <a:lnTo>
                  <a:pt x="0" y="0"/>
                </a:lnTo>
                <a:lnTo>
                  <a:pt x="554226" y="0"/>
                </a:lnTo>
                <a:close/>
              </a:path>
            </a:pathLst>
          </a:custGeom>
          <a:solidFill>
            <a:schemeClr val="accent1">
              <a:alpha val="50000"/>
            </a:schemeClr>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56" name="Free-form: Shape 251">
            <a:extLst>
              <a:ext uri="{FF2B5EF4-FFF2-40B4-BE49-F238E27FC236}">
                <a16:creationId xmlns:a16="http://schemas.microsoft.com/office/drawing/2014/main" id="{E424BA78-6968-ED9A-379A-BAA223AEB554}"/>
              </a:ext>
            </a:extLst>
          </p:cNvPr>
          <p:cNvSpPr/>
          <p:nvPr userDrawn="1"/>
        </p:nvSpPr>
        <p:spPr>
          <a:xfrm>
            <a:off x="10447868" y="863774"/>
            <a:ext cx="1744132" cy="1744132"/>
          </a:xfrm>
          <a:custGeom>
            <a:avLst/>
            <a:gdLst>
              <a:gd name="connsiteX0" fmla="*/ 1108522 w 1108522"/>
              <a:gd name="connsiteY0" fmla="*/ 0 h 1108522"/>
              <a:gd name="connsiteX1" fmla="*/ 1108522 w 1108522"/>
              <a:gd name="connsiteY1" fmla="*/ 1108522 h 1108522"/>
              <a:gd name="connsiteX2" fmla="*/ 0 w 1108522"/>
              <a:gd name="connsiteY2" fmla="*/ 1108522 h 1108522"/>
              <a:gd name="connsiteX3" fmla="*/ 0 w 1108522"/>
              <a:gd name="connsiteY3" fmla="*/ 554296 h 1108522"/>
              <a:gd name="connsiteX4" fmla="*/ 554226 w 1108522"/>
              <a:gd name="connsiteY4" fmla="*/ 554296 h 1108522"/>
              <a:gd name="connsiteX5" fmla="*/ 1108453 w 1108522"/>
              <a:gd name="connsiteY5" fmla="*/ 70 h 1108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8522" h="1108522">
                <a:moveTo>
                  <a:pt x="1108522" y="0"/>
                </a:moveTo>
                <a:lnTo>
                  <a:pt x="1108522" y="1108522"/>
                </a:lnTo>
                <a:lnTo>
                  <a:pt x="0" y="1108522"/>
                </a:lnTo>
                <a:lnTo>
                  <a:pt x="0" y="554296"/>
                </a:lnTo>
                <a:lnTo>
                  <a:pt x="554226" y="554296"/>
                </a:lnTo>
                <a:cubicBezTo>
                  <a:pt x="860353" y="554296"/>
                  <a:pt x="1108453" y="306127"/>
                  <a:pt x="1108453" y="70"/>
                </a:cubicBezTo>
                <a:close/>
              </a:path>
            </a:pathLst>
          </a:custGeom>
          <a:solidFill>
            <a:schemeClr val="accent3">
              <a:alpha val="50000"/>
            </a:schemeClr>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63" name="Free-form: Shape 623">
            <a:extLst>
              <a:ext uri="{FF2B5EF4-FFF2-40B4-BE49-F238E27FC236}">
                <a16:creationId xmlns:a16="http://schemas.microsoft.com/office/drawing/2014/main" id="{5CF2A85F-FFDD-586C-1A35-DF00F39AA037}"/>
              </a:ext>
            </a:extLst>
          </p:cNvPr>
          <p:cNvSpPr/>
          <p:nvPr userDrawn="1"/>
        </p:nvSpPr>
        <p:spPr>
          <a:xfrm rot="10800000">
            <a:off x="10447868" y="4185229"/>
            <a:ext cx="1744134" cy="1635037"/>
          </a:xfrm>
          <a:custGeom>
            <a:avLst/>
            <a:gdLst>
              <a:gd name="connsiteX0" fmla="*/ 0 w 1744134"/>
              <a:gd name="connsiteY0" fmla="*/ 108988 h 1635037"/>
              <a:gd name="connsiteX1" fmla="*/ 0 w 1744134"/>
              <a:gd name="connsiteY1" fmla="*/ 0 h 1635037"/>
              <a:gd name="connsiteX2" fmla="*/ 1744134 w 1744134"/>
              <a:gd name="connsiteY2" fmla="*/ 0 h 1635037"/>
              <a:gd name="connsiteX3" fmla="*/ 1744134 w 1744134"/>
              <a:gd name="connsiteY3" fmla="*/ 108988 h 1635037"/>
              <a:gd name="connsiteX4" fmla="*/ 0 w 1744134"/>
              <a:gd name="connsiteY4" fmla="*/ 1635037 h 1635037"/>
              <a:gd name="connsiteX5" fmla="*/ 0 w 1744134"/>
              <a:gd name="connsiteY5" fmla="*/ 1526048 h 1635037"/>
              <a:gd name="connsiteX6" fmla="*/ 1744132 w 1744134"/>
              <a:gd name="connsiteY6" fmla="*/ 1526048 h 1635037"/>
              <a:gd name="connsiteX7" fmla="*/ 1744132 w 1744134"/>
              <a:gd name="connsiteY7" fmla="*/ 1635037 h 1635037"/>
              <a:gd name="connsiteX8" fmla="*/ 0 w 1744134"/>
              <a:gd name="connsiteY8" fmla="*/ 326963 h 1635037"/>
              <a:gd name="connsiteX9" fmla="*/ 0 w 1744134"/>
              <a:gd name="connsiteY9" fmla="*/ 217975 h 1635037"/>
              <a:gd name="connsiteX10" fmla="*/ 1744132 w 1744134"/>
              <a:gd name="connsiteY10" fmla="*/ 217975 h 1635037"/>
              <a:gd name="connsiteX11" fmla="*/ 1744132 w 1744134"/>
              <a:gd name="connsiteY11" fmla="*/ 326963 h 1635037"/>
              <a:gd name="connsiteX12" fmla="*/ 0 w 1744134"/>
              <a:gd name="connsiteY12" fmla="*/ 544938 h 1635037"/>
              <a:gd name="connsiteX13" fmla="*/ 0 w 1744134"/>
              <a:gd name="connsiteY13" fmla="*/ 435950 h 1635037"/>
              <a:gd name="connsiteX14" fmla="*/ 1744132 w 1744134"/>
              <a:gd name="connsiteY14" fmla="*/ 435950 h 1635037"/>
              <a:gd name="connsiteX15" fmla="*/ 1744132 w 1744134"/>
              <a:gd name="connsiteY15" fmla="*/ 544938 h 1635037"/>
              <a:gd name="connsiteX16" fmla="*/ 0 w 1744134"/>
              <a:gd name="connsiteY16" fmla="*/ 763024 h 1635037"/>
              <a:gd name="connsiteX17" fmla="*/ 0 w 1744134"/>
              <a:gd name="connsiteY17" fmla="*/ 654036 h 1635037"/>
              <a:gd name="connsiteX18" fmla="*/ 1744132 w 1744134"/>
              <a:gd name="connsiteY18" fmla="*/ 654036 h 1635037"/>
              <a:gd name="connsiteX19" fmla="*/ 1744132 w 1744134"/>
              <a:gd name="connsiteY19" fmla="*/ 763024 h 1635037"/>
              <a:gd name="connsiteX20" fmla="*/ 0 w 1744134"/>
              <a:gd name="connsiteY20" fmla="*/ 981000 h 1635037"/>
              <a:gd name="connsiteX21" fmla="*/ 0 w 1744134"/>
              <a:gd name="connsiteY21" fmla="*/ 872012 h 1635037"/>
              <a:gd name="connsiteX22" fmla="*/ 1744132 w 1744134"/>
              <a:gd name="connsiteY22" fmla="*/ 872012 h 1635037"/>
              <a:gd name="connsiteX23" fmla="*/ 1744132 w 1744134"/>
              <a:gd name="connsiteY23" fmla="*/ 981000 h 1635037"/>
              <a:gd name="connsiteX24" fmla="*/ 0 w 1744134"/>
              <a:gd name="connsiteY24" fmla="*/ 1198976 h 1635037"/>
              <a:gd name="connsiteX25" fmla="*/ 0 w 1744134"/>
              <a:gd name="connsiteY25" fmla="*/ 1089988 h 1635037"/>
              <a:gd name="connsiteX26" fmla="*/ 1744132 w 1744134"/>
              <a:gd name="connsiteY26" fmla="*/ 1089988 h 1635037"/>
              <a:gd name="connsiteX27" fmla="*/ 1744132 w 1744134"/>
              <a:gd name="connsiteY27" fmla="*/ 1198976 h 1635037"/>
              <a:gd name="connsiteX28" fmla="*/ 0 w 1744134"/>
              <a:gd name="connsiteY28" fmla="*/ 1417061 h 1635037"/>
              <a:gd name="connsiteX29" fmla="*/ 0 w 1744134"/>
              <a:gd name="connsiteY29" fmla="*/ 1308073 h 1635037"/>
              <a:gd name="connsiteX30" fmla="*/ 1744132 w 1744134"/>
              <a:gd name="connsiteY30" fmla="*/ 1308073 h 1635037"/>
              <a:gd name="connsiteX31" fmla="*/ 1744132 w 1744134"/>
              <a:gd name="connsiteY31" fmla="*/ 1417061 h 1635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744134" h="1635037">
                <a:moveTo>
                  <a:pt x="0" y="108988"/>
                </a:moveTo>
                <a:lnTo>
                  <a:pt x="0" y="0"/>
                </a:lnTo>
                <a:lnTo>
                  <a:pt x="1744134" y="0"/>
                </a:lnTo>
                <a:lnTo>
                  <a:pt x="1744134" y="108988"/>
                </a:lnTo>
                <a:close/>
                <a:moveTo>
                  <a:pt x="0" y="1635037"/>
                </a:moveTo>
                <a:lnTo>
                  <a:pt x="0" y="1526048"/>
                </a:lnTo>
                <a:lnTo>
                  <a:pt x="1744132" y="1526048"/>
                </a:lnTo>
                <a:lnTo>
                  <a:pt x="1744132" y="1635037"/>
                </a:lnTo>
                <a:close/>
                <a:moveTo>
                  <a:pt x="0" y="326963"/>
                </a:moveTo>
                <a:lnTo>
                  <a:pt x="0" y="217975"/>
                </a:lnTo>
                <a:lnTo>
                  <a:pt x="1744132" y="217975"/>
                </a:lnTo>
                <a:lnTo>
                  <a:pt x="1744132" y="326963"/>
                </a:lnTo>
                <a:close/>
                <a:moveTo>
                  <a:pt x="0" y="544938"/>
                </a:moveTo>
                <a:lnTo>
                  <a:pt x="0" y="435950"/>
                </a:lnTo>
                <a:lnTo>
                  <a:pt x="1744132" y="435950"/>
                </a:lnTo>
                <a:lnTo>
                  <a:pt x="1744132" y="544938"/>
                </a:lnTo>
                <a:close/>
                <a:moveTo>
                  <a:pt x="0" y="763024"/>
                </a:moveTo>
                <a:lnTo>
                  <a:pt x="0" y="654036"/>
                </a:lnTo>
                <a:lnTo>
                  <a:pt x="1744132" y="654036"/>
                </a:lnTo>
                <a:lnTo>
                  <a:pt x="1744132" y="763024"/>
                </a:lnTo>
                <a:close/>
                <a:moveTo>
                  <a:pt x="0" y="981000"/>
                </a:moveTo>
                <a:lnTo>
                  <a:pt x="0" y="872012"/>
                </a:lnTo>
                <a:lnTo>
                  <a:pt x="1744132" y="872012"/>
                </a:lnTo>
                <a:lnTo>
                  <a:pt x="1744132" y="981000"/>
                </a:lnTo>
                <a:close/>
                <a:moveTo>
                  <a:pt x="0" y="1198976"/>
                </a:moveTo>
                <a:lnTo>
                  <a:pt x="0" y="1089988"/>
                </a:lnTo>
                <a:lnTo>
                  <a:pt x="1744132" y="1089988"/>
                </a:lnTo>
                <a:lnTo>
                  <a:pt x="1744132" y="1198976"/>
                </a:lnTo>
                <a:close/>
                <a:moveTo>
                  <a:pt x="0" y="1417061"/>
                </a:moveTo>
                <a:lnTo>
                  <a:pt x="0" y="1308073"/>
                </a:lnTo>
                <a:lnTo>
                  <a:pt x="1744132" y="1308073"/>
                </a:lnTo>
                <a:lnTo>
                  <a:pt x="1744132" y="1417061"/>
                </a:lnTo>
                <a:close/>
              </a:path>
            </a:pathLst>
          </a:custGeom>
          <a:solidFill>
            <a:srgbClr val="007E67">
              <a:alpha val="50000"/>
            </a:srgbClr>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81" name="Free-form: Shape 556">
            <a:extLst>
              <a:ext uri="{FF2B5EF4-FFF2-40B4-BE49-F238E27FC236}">
                <a16:creationId xmlns:a16="http://schemas.microsoft.com/office/drawing/2014/main" id="{8588591E-A5E5-18CB-1841-8721E347874B}"/>
              </a:ext>
            </a:extLst>
          </p:cNvPr>
          <p:cNvSpPr/>
          <p:nvPr userDrawn="1"/>
        </p:nvSpPr>
        <p:spPr>
          <a:xfrm>
            <a:off x="9704404" y="597325"/>
            <a:ext cx="2034628" cy="549370"/>
          </a:xfrm>
          <a:custGeom>
            <a:avLst/>
            <a:gdLst>
              <a:gd name="connsiteX0" fmla="*/ 7953848 w 9524996"/>
              <a:gd name="connsiteY0" fmla="*/ 2495454 h 2571845"/>
              <a:gd name="connsiteX1" fmla="*/ 7979279 w 9524996"/>
              <a:gd name="connsiteY1" fmla="*/ 2506217 h 2571845"/>
              <a:gd name="connsiteX2" fmla="*/ 7989853 w 9524996"/>
              <a:gd name="connsiteY2" fmla="*/ 2532602 h 2571845"/>
              <a:gd name="connsiteX3" fmla="*/ 7979279 w 9524996"/>
              <a:gd name="connsiteY3" fmla="*/ 2558986 h 2571845"/>
              <a:gd name="connsiteX4" fmla="*/ 7953848 w 9524996"/>
              <a:gd name="connsiteY4" fmla="*/ 2569749 h 2571845"/>
              <a:gd name="connsiteX5" fmla="*/ 7927464 w 9524996"/>
              <a:gd name="connsiteY5" fmla="*/ 2558986 h 2571845"/>
              <a:gd name="connsiteX6" fmla="*/ 7916510 w 9524996"/>
              <a:gd name="connsiteY6" fmla="*/ 2532602 h 2571845"/>
              <a:gd name="connsiteX7" fmla="*/ 7927464 w 9524996"/>
              <a:gd name="connsiteY7" fmla="*/ 2506217 h 2571845"/>
              <a:gd name="connsiteX8" fmla="*/ 7953848 w 9524996"/>
              <a:gd name="connsiteY8" fmla="*/ 2495454 h 2571845"/>
              <a:gd name="connsiteX9" fmla="*/ 740950 w 9524996"/>
              <a:gd name="connsiteY9" fmla="*/ 2373249 h 2571845"/>
              <a:gd name="connsiteX10" fmla="*/ 740950 w 9524996"/>
              <a:gd name="connsiteY10" fmla="*/ 2521267 h 2571845"/>
              <a:gd name="connsiteX11" fmla="*/ 837820 w 9524996"/>
              <a:gd name="connsiteY11" fmla="*/ 2521267 h 2571845"/>
              <a:gd name="connsiteX12" fmla="*/ 901448 w 9524996"/>
              <a:gd name="connsiteY12" fmla="*/ 2501931 h 2571845"/>
              <a:gd name="connsiteX13" fmla="*/ 901542 w 9524996"/>
              <a:gd name="connsiteY13" fmla="*/ 2501836 h 2571845"/>
              <a:gd name="connsiteX14" fmla="*/ 924402 w 9524996"/>
              <a:gd name="connsiteY14" fmla="*/ 2448401 h 2571845"/>
              <a:gd name="connsiteX15" fmla="*/ 900304 w 9524996"/>
              <a:gd name="connsiteY15" fmla="*/ 2393442 h 2571845"/>
              <a:gd name="connsiteX16" fmla="*/ 835915 w 9524996"/>
              <a:gd name="connsiteY16" fmla="*/ 2373249 h 2571845"/>
              <a:gd name="connsiteX17" fmla="*/ 6301451 w 9524996"/>
              <a:gd name="connsiteY17" fmla="*/ 2278951 h 2571845"/>
              <a:gd name="connsiteX18" fmla="*/ 6245444 w 9524996"/>
              <a:gd name="connsiteY18" fmla="*/ 2293239 h 2571845"/>
              <a:gd name="connsiteX19" fmla="*/ 6205343 w 9524996"/>
              <a:gd name="connsiteY19" fmla="*/ 2335339 h 2571845"/>
              <a:gd name="connsiteX20" fmla="*/ 6190294 w 9524996"/>
              <a:gd name="connsiteY20" fmla="*/ 2400300 h 2571845"/>
              <a:gd name="connsiteX21" fmla="*/ 6205343 w 9524996"/>
              <a:gd name="connsiteY21" fmla="*/ 2466308 h 2571845"/>
              <a:gd name="connsiteX22" fmla="*/ 6245444 w 9524996"/>
              <a:gd name="connsiteY22" fmla="*/ 2508980 h 2571845"/>
              <a:gd name="connsiteX23" fmla="*/ 6301451 w 9524996"/>
              <a:gd name="connsiteY23" fmla="*/ 2523648 h 2571845"/>
              <a:gd name="connsiteX24" fmla="*/ 6357648 w 9524996"/>
              <a:gd name="connsiteY24" fmla="*/ 2508980 h 2571845"/>
              <a:gd name="connsiteX25" fmla="*/ 6398320 w 9524996"/>
              <a:gd name="connsiteY25" fmla="*/ 2466308 h 2571845"/>
              <a:gd name="connsiteX26" fmla="*/ 6413370 w 9524996"/>
              <a:gd name="connsiteY26" fmla="*/ 2400966 h 2571845"/>
              <a:gd name="connsiteX27" fmla="*/ 6398320 w 9524996"/>
              <a:gd name="connsiteY27" fmla="*/ 2336006 h 2571845"/>
              <a:gd name="connsiteX28" fmla="*/ 6398320 w 9524996"/>
              <a:gd name="connsiteY28" fmla="*/ 2335911 h 2571845"/>
              <a:gd name="connsiteX29" fmla="*/ 6357648 w 9524996"/>
              <a:gd name="connsiteY29" fmla="*/ 2293620 h 2571845"/>
              <a:gd name="connsiteX30" fmla="*/ 6301451 w 9524996"/>
              <a:gd name="connsiteY30" fmla="*/ 2278951 h 2571845"/>
              <a:gd name="connsiteX31" fmla="*/ 4197378 w 9524996"/>
              <a:gd name="connsiteY31" fmla="*/ 2278951 h 2571845"/>
              <a:gd name="connsiteX32" fmla="*/ 4141371 w 9524996"/>
              <a:gd name="connsiteY32" fmla="*/ 2293239 h 2571845"/>
              <a:gd name="connsiteX33" fmla="*/ 4101271 w 9524996"/>
              <a:gd name="connsiteY33" fmla="*/ 2335339 h 2571845"/>
              <a:gd name="connsiteX34" fmla="*/ 4086221 w 9524996"/>
              <a:gd name="connsiteY34" fmla="*/ 2400300 h 2571845"/>
              <a:gd name="connsiteX35" fmla="*/ 4101271 w 9524996"/>
              <a:gd name="connsiteY35" fmla="*/ 2466308 h 2571845"/>
              <a:gd name="connsiteX36" fmla="*/ 4141371 w 9524996"/>
              <a:gd name="connsiteY36" fmla="*/ 2508980 h 2571845"/>
              <a:gd name="connsiteX37" fmla="*/ 4197378 w 9524996"/>
              <a:gd name="connsiteY37" fmla="*/ 2523648 h 2571845"/>
              <a:gd name="connsiteX38" fmla="*/ 4253576 w 9524996"/>
              <a:gd name="connsiteY38" fmla="*/ 2508980 h 2571845"/>
              <a:gd name="connsiteX39" fmla="*/ 4294247 w 9524996"/>
              <a:gd name="connsiteY39" fmla="*/ 2466308 h 2571845"/>
              <a:gd name="connsiteX40" fmla="*/ 4309297 w 9524996"/>
              <a:gd name="connsiteY40" fmla="*/ 2400966 h 2571845"/>
              <a:gd name="connsiteX41" fmla="*/ 4294247 w 9524996"/>
              <a:gd name="connsiteY41" fmla="*/ 2336006 h 2571845"/>
              <a:gd name="connsiteX42" fmla="*/ 4294247 w 9524996"/>
              <a:gd name="connsiteY42" fmla="*/ 2335911 h 2571845"/>
              <a:gd name="connsiteX43" fmla="*/ 4253576 w 9524996"/>
              <a:gd name="connsiteY43" fmla="*/ 2293620 h 2571845"/>
              <a:gd name="connsiteX44" fmla="*/ 4197378 w 9524996"/>
              <a:gd name="connsiteY44" fmla="*/ 2278951 h 2571845"/>
              <a:gd name="connsiteX45" fmla="*/ 1939290 w 9524996"/>
              <a:gd name="connsiteY45" fmla="*/ 2278951 h 2571845"/>
              <a:gd name="connsiteX46" fmla="*/ 1883282 w 9524996"/>
              <a:gd name="connsiteY46" fmla="*/ 2293239 h 2571845"/>
              <a:gd name="connsiteX47" fmla="*/ 1843182 w 9524996"/>
              <a:gd name="connsiteY47" fmla="*/ 2335339 h 2571845"/>
              <a:gd name="connsiteX48" fmla="*/ 1828132 w 9524996"/>
              <a:gd name="connsiteY48" fmla="*/ 2400300 h 2571845"/>
              <a:gd name="connsiteX49" fmla="*/ 1843182 w 9524996"/>
              <a:gd name="connsiteY49" fmla="*/ 2466308 h 2571845"/>
              <a:gd name="connsiteX50" fmla="*/ 1883282 w 9524996"/>
              <a:gd name="connsiteY50" fmla="*/ 2508980 h 2571845"/>
              <a:gd name="connsiteX51" fmla="*/ 1939290 w 9524996"/>
              <a:gd name="connsiteY51" fmla="*/ 2523648 h 2571845"/>
              <a:gd name="connsiteX52" fmla="*/ 1995487 w 9524996"/>
              <a:gd name="connsiteY52" fmla="*/ 2508980 h 2571845"/>
              <a:gd name="connsiteX53" fmla="*/ 2036158 w 9524996"/>
              <a:gd name="connsiteY53" fmla="*/ 2466308 h 2571845"/>
              <a:gd name="connsiteX54" fmla="*/ 2051208 w 9524996"/>
              <a:gd name="connsiteY54" fmla="*/ 2400966 h 2571845"/>
              <a:gd name="connsiteX55" fmla="*/ 2036158 w 9524996"/>
              <a:gd name="connsiteY55" fmla="*/ 2336006 h 2571845"/>
              <a:gd name="connsiteX56" fmla="*/ 2036158 w 9524996"/>
              <a:gd name="connsiteY56" fmla="*/ 2335911 h 2571845"/>
              <a:gd name="connsiteX57" fmla="*/ 1995487 w 9524996"/>
              <a:gd name="connsiteY57" fmla="*/ 2293620 h 2571845"/>
              <a:gd name="connsiteX58" fmla="*/ 1939290 w 9524996"/>
              <a:gd name="connsiteY58" fmla="*/ 2278951 h 2571845"/>
              <a:gd name="connsiteX59" fmla="*/ 7138984 w 9524996"/>
              <a:gd name="connsiteY59" fmla="*/ 2277522 h 2571845"/>
              <a:gd name="connsiteX60" fmla="*/ 7068309 w 9524996"/>
              <a:gd name="connsiteY60" fmla="*/ 2304097 h 2571845"/>
              <a:gd name="connsiteX61" fmla="*/ 7035067 w 9524996"/>
              <a:gd name="connsiteY61" fmla="*/ 2377344 h 2571845"/>
              <a:gd name="connsiteX62" fmla="*/ 7243092 w 9524996"/>
              <a:gd name="connsiteY62" fmla="*/ 2377344 h 2571845"/>
              <a:gd name="connsiteX63" fmla="*/ 7229185 w 9524996"/>
              <a:gd name="connsiteY63" fmla="*/ 2323528 h 2571845"/>
              <a:gd name="connsiteX64" fmla="*/ 7229281 w 9524996"/>
              <a:gd name="connsiteY64" fmla="*/ 2323528 h 2571845"/>
              <a:gd name="connsiteX65" fmla="*/ 7191658 w 9524996"/>
              <a:gd name="connsiteY65" fmla="*/ 2289238 h 2571845"/>
              <a:gd name="connsiteX66" fmla="*/ 7138984 w 9524996"/>
              <a:gd name="connsiteY66" fmla="*/ 2277522 h 2571845"/>
              <a:gd name="connsiteX67" fmla="*/ 3037995 w 9524996"/>
              <a:gd name="connsiteY67" fmla="*/ 2277522 h 2571845"/>
              <a:gd name="connsiteX68" fmla="*/ 2967320 w 9524996"/>
              <a:gd name="connsiteY68" fmla="*/ 2304097 h 2571845"/>
              <a:gd name="connsiteX69" fmla="*/ 2934078 w 9524996"/>
              <a:gd name="connsiteY69" fmla="*/ 2377344 h 2571845"/>
              <a:gd name="connsiteX70" fmla="*/ 3142104 w 9524996"/>
              <a:gd name="connsiteY70" fmla="*/ 2377344 h 2571845"/>
              <a:gd name="connsiteX71" fmla="*/ 3128197 w 9524996"/>
              <a:gd name="connsiteY71" fmla="*/ 2323528 h 2571845"/>
              <a:gd name="connsiteX72" fmla="*/ 3128292 w 9524996"/>
              <a:gd name="connsiteY72" fmla="*/ 2323528 h 2571845"/>
              <a:gd name="connsiteX73" fmla="*/ 3090669 w 9524996"/>
              <a:gd name="connsiteY73" fmla="*/ 2289238 h 2571845"/>
              <a:gd name="connsiteX74" fmla="*/ 3037995 w 9524996"/>
              <a:gd name="connsiteY74" fmla="*/ 2277522 h 2571845"/>
              <a:gd name="connsiteX75" fmla="*/ 1194912 w 9524996"/>
              <a:gd name="connsiteY75" fmla="*/ 2277522 h 2571845"/>
              <a:gd name="connsiteX76" fmla="*/ 1124236 w 9524996"/>
              <a:gd name="connsiteY76" fmla="*/ 2304097 h 2571845"/>
              <a:gd name="connsiteX77" fmla="*/ 1090994 w 9524996"/>
              <a:gd name="connsiteY77" fmla="*/ 2377344 h 2571845"/>
              <a:gd name="connsiteX78" fmla="*/ 1299021 w 9524996"/>
              <a:gd name="connsiteY78" fmla="*/ 2377344 h 2571845"/>
              <a:gd name="connsiteX79" fmla="*/ 1285114 w 9524996"/>
              <a:gd name="connsiteY79" fmla="*/ 2323528 h 2571845"/>
              <a:gd name="connsiteX80" fmla="*/ 1285209 w 9524996"/>
              <a:gd name="connsiteY80" fmla="*/ 2323528 h 2571845"/>
              <a:gd name="connsiteX81" fmla="*/ 1247585 w 9524996"/>
              <a:gd name="connsiteY81" fmla="*/ 2289238 h 2571845"/>
              <a:gd name="connsiteX82" fmla="*/ 1194912 w 9524996"/>
              <a:gd name="connsiteY82" fmla="*/ 2277522 h 2571845"/>
              <a:gd name="connsiteX83" fmla="*/ 2436780 w 9524996"/>
              <a:gd name="connsiteY83" fmla="*/ 2236755 h 2571845"/>
              <a:gd name="connsiteX84" fmla="*/ 2491549 w 9524996"/>
              <a:gd name="connsiteY84" fmla="*/ 2236755 h 2571845"/>
              <a:gd name="connsiteX85" fmla="*/ 2491549 w 9524996"/>
              <a:gd name="connsiteY85" fmla="*/ 2236850 h 2571845"/>
              <a:gd name="connsiteX86" fmla="*/ 2491549 w 9524996"/>
              <a:gd name="connsiteY86" fmla="*/ 2566320 h 2571845"/>
              <a:gd name="connsiteX87" fmla="*/ 2436780 w 9524996"/>
              <a:gd name="connsiteY87" fmla="*/ 2566320 h 2571845"/>
              <a:gd name="connsiteX88" fmla="*/ 2436780 w 9524996"/>
              <a:gd name="connsiteY88" fmla="*/ 2517552 h 2571845"/>
              <a:gd name="connsiteX89" fmla="*/ 2393156 w 9524996"/>
              <a:gd name="connsiteY89" fmla="*/ 2556890 h 2571845"/>
              <a:gd name="connsiteX90" fmla="*/ 2331529 w 9524996"/>
              <a:gd name="connsiteY90" fmla="*/ 2571178 h 2571845"/>
              <a:gd name="connsiteX91" fmla="*/ 2262473 w 9524996"/>
              <a:gd name="connsiteY91" fmla="*/ 2555080 h 2571845"/>
              <a:gd name="connsiteX92" fmla="*/ 2214086 w 9524996"/>
              <a:gd name="connsiteY92" fmla="*/ 2507360 h 2571845"/>
              <a:gd name="connsiteX93" fmla="*/ 2196274 w 9524996"/>
              <a:gd name="connsiteY93" fmla="*/ 2429827 h 2571845"/>
              <a:gd name="connsiteX94" fmla="*/ 2196274 w 9524996"/>
              <a:gd name="connsiteY94" fmla="*/ 2236850 h 2571845"/>
              <a:gd name="connsiteX95" fmla="*/ 2250471 w 9524996"/>
              <a:gd name="connsiteY95" fmla="*/ 2236850 h 2571845"/>
              <a:gd name="connsiteX96" fmla="*/ 2250471 w 9524996"/>
              <a:gd name="connsiteY96" fmla="*/ 2422588 h 2571845"/>
              <a:gd name="connsiteX97" fmla="*/ 2275141 w 9524996"/>
              <a:gd name="connsiteY97" fmla="*/ 2497359 h 2571845"/>
              <a:gd name="connsiteX98" fmla="*/ 2342483 w 9524996"/>
              <a:gd name="connsiteY98" fmla="*/ 2523553 h 2571845"/>
              <a:gd name="connsiteX99" fmla="*/ 2411539 w 9524996"/>
              <a:gd name="connsiteY99" fmla="*/ 2496502 h 2571845"/>
              <a:gd name="connsiteX100" fmla="*/ 2436780 w 9524996"/>
              <a:gd name="connsiteY100" fmla="*/ 2417635 h 2571845"/>
              <a:gd name="connsiteX101" fmla="*/ 7705435 w 9524996"/>
              <a:gd name="connsiteY101" fmla="*/ 2231326 h 2571845"/>
              <a:gd name="connsiteX102" fmla="*/ 7793732 w 9524996"/>
              <a:gd name="connsiteY102" fmla="*/ 2258949 h 2571845"/>
              <a:gd name="connsiteX103" fmla="*/ 7829927 w 9524996"/>
              <a:gd name="connsiteY103" fmla="*/ 2334672 h 2571845"/>
              <a:gd name="connsiteX104" fmla="*/ 7775158 w 9524996"/>
              <a:gd name="connsiteY104" fmla="*/ 2334672 h 2571845"/>
              <a:gd name="connsiteX105" fmla="*/ 7754394 w 9524996"/>
              <a:gd name="connsiteY105" fmla="*/ 2293143 h 2571845"/>
              <a:gd name="connsiteX106" fmla="*/ 7703531 w 9524996"/>
              <a:gd name="connsiteY106" fmla="*/ 2277522 h 2571845"/>
              <a:gd name="connsiteX107" fmla="*/ 7656763 w 9524996"/>
              <a:gd name="connsiteY107" fmla="*/ 2290286 h 2571845"/>
              <a:gd name="connsiteX108" fmla="*/ 7639332 w 9524996"/>
              <a:gd name="connsiteY108" fmla="*/ 2323338 h 2571845"/>
              <a:gd name="connsiteX109" fmla="*/ 7649714 w 9524996"/>
              <a:gd name="connsiteY109" fmla="*/ 2350198 h 2571845"/>
              <a:gd name="connsiteX110" fmla="*/ 7676289 w 9524996"/>
              <a:gd name="connsiteY110" fmla="*/ 2367057 h 2571845"/>
              <a:gd name="connsiteX111" fmla="*/ 7720295 w 9524996"/>
              <a:gd name="connsiteY111" fmla="*/ 2381154 h 2571845"/>
              <a:gd name="connsiteX112" fmla="*/ 7778016 w 9524996"/>
              <a:gd name="connsiteY112" fmla="*/ 2400109 h 2571845"/>
              <a:gd name="connsiteX113" fmla="*/ 7816211 w 9524996"/>
              <a:gd name="connsiteY113" fmla="*/ 2427922 h 2571845"/>
              <a:gd name="connsiteX114" fmla="*/ 7832880 w 9524996"/>
              <a:gd name="connsiteY114" fmla="*/ 2476690 h 2571845"/>
              <a:gd name="connsiteX115" fmla="*/ 7817831 w 9524996"/>
              <a:gd name="connsiteY115" fmla="*/ 2525458 h 2571845"/>
              <a:gd name="connsiteX116" fmla="*/ 7775540 w 9524996"/>
              <a:gd name="connsiteY116" fmla="*/ 2559558 h 2571845"/>
              <a:gd name="connsiteX117" fmla="*/ 7712674 w 9524996"/>
              <a:gd name="connsiteY117" fmla="*/ 2571845 h 2571845"/>
              <a:gd name="connsiteX118" fmla="*/ 7644571 w 9524996"/>
              <a:gd name="connsiteY118" fmla="*/ 2558891 h 2571845"/>
              <a:gd name="connsiteX119" fmla="*/ 7644571 w 9524996"/>
              <a:gd name="connsiteY119" fmla="*/ 2558796 h 2571845"/>
              <a:gd name="connsiteX120" fmla="*/ 7597231 w 9524996"/>
              <a:gd name="connsiteY120" fmla="*/ 2522601 h 2571845"/>
              <a:gd name="connsiteX121" fmla="*/ 7577896 w 9524996"/>
              <a:gd name="connsiteY121" fmla="*/ 2469356 h 2571845"/>
              <a:gd name="connsiteX122" fmla="*/ 7634475 w 9524996"/>
              <a:gd name="connsiteY122" fmla="*/ 2469356 h 2571845"/>
              <a:gd name="connsiteX123" fmla="*/ 7657525 w 9524996"/>
              <a:gd name="connsiteY123" fmla="*/ 2509647 h 2571845"/>
              <a:gd name="connsiteX124" fmla="*/ 7711913 w 9524996"/>
              <a:gd name="connsiteY124" fmla="*/ 2525268 h 2571845"/>
              <a:gd name="connsiteX125" fmla="*/ 7761252 w 9524996"/>
              <a:gd name="connsiteY125" fmla="*/ 2511361 h 2571845"/>
              <a:gd name="connsiteX126" fmla="*/ 7779445 w 9524996"/>
              <a:gd name="connsiteY126" fmla="*/ 2476500 h 2571845"/>
              <a:gd name="connsiteX127" fmla="*/ 7760109 w 9524996"/>
              <a:gd name="connsiteY127" fmla="*/ 2444400 h 2571845"/>
              <a:gd name="connsiteX128" fmla="*/ 7700578 w 9524996"/>
              <a:gd name="connsiteY128" fmla="*/ 2423636 h 2571845"/>
              <a:gd name="connsiteX129" fmla="*/ 7640665 w 9524996"/>
              <a:gd name="connsiteY129" fmla="*/ 2404014 h 2571845"/>
              <a:gd name="connsiteX130" fmla="*/ 7601137 w 9524996"/>
              <a:gd name="connsiteY130" fmla="*/ 2374677 h 2571845"/>
              <a:gd name="connsiteX131" fmla="*/ 7584468 w 9524996"/>
              <a:gd name="connsiteY131" fmla="*/ 2323242 h 2571845"/>
              <a:gd name="connsiteX132" fmla="*/ 7599517 w 9524996"/>
              <a:gd name="connsiteY132" fmla="*/ 2276855 h 2571845"/>
              <a:gd name="connsiteX133" fmla="*/ 7642190 w 9524996"/>
              <a:gd name="connsiteY133" fmla="*/ 2243613 h 2571845"/>
              <a:gd name="connsiteX134" fmla="*/ 7705435 w 9524996"/>
              <a:gd name="connsiteY134" fmla="*/ 2231326 h 2571845"/>
              <a:gd name="connsiteX135" fmla="*/ 7141556 w 9524996"/>
              <a:gd name="connsiteY135" fmla="*/ 2231326 h 2571845"/>
              <a:gd name="connsiteX136" fmla="*/ 7224518 w 9524996"/>
              <a:gd name="connsiteY136" fmla="*/ 2251709 h 2571845"/>
              <a:gd name="connsiteX137" fmla="*/ 7280145 w 9524996"/>
              <a:gd name="connsiteY137" fmla="*/ 2308098 h 2571845"/>
              <a:gd name="connsiteX138" fmla="*/ 7299766 w 9524996"/>
              <a:gd name="connsiteY138" fmla="*/ 2388965 h 2571845"/>
              <a:gd name="connsiteX139" fmla="*/ 7297766 w 9524996"/>
              <a:gd name="connsiteY139" fmla="*/ 2422017 h 2571845"/>
              <a:gd name="connsiteX140" fmla="*/ 7034495 w 9524996"/>
              <a:gd name="connsiteY140" fmla="*/ 2422017 h 2571845"/>
              <a:gd name="connsiteX141" fmla="*/ 7067737 w 9524996"/>
              <a:gd name="connsiteY141" fmla="*/ 2497931 h 2571845"/>
              <a:gd name="connsiteX142" fmla="*/ 7141556 w 9524996"/>
              <a:gd name="connsiteY142" fmla="*/ 2525363 h 2571845"/>
              <a:gd name="connsiteX143" fmla="*/ 7200706 w 9524996"/>
              <a:gd name="connsiteY143" fmla="*/ 2508885 h 2571845"/>
              <a:gd name="connsiteX144" fmla="*/ 7234139 w 9524996"/>
              <a:gd name="connsiteY144" fmla="*/ 2464689 h 2571845"/>
              <a:gd name="connsiteX145" fmla="*/ 7293098 w 9524996"/>
              <a:gd name="connsiteY145" fmla="*/ 2464689 h 2571845"/>
              <a:gd name="connsiteX146" fmla="*/ 7240044 w 9524996"/>
              <a:gd name="connsiteY146" fmla="*/ 2542032 h 2571845"/>
              <a:gd name="connsiteX147" fmla="*/ 7141556 w 9524996"/>
              <a:gd name="connsiteY147" fmla="*/ 2571750 h 2571845"/>
              <a:gd name="connsiteX148" fmla="*/ 7057545 w 9524996"/>
              <a:gd name="connsiteY148" fmla="*/ 2550604 h 2571845"/>
              <a:gd name="connsiteX149" fmla="*/ 6999633 w 9524996"/>
              <a:gd name="connsiteY149" fmla="*/ 2490692 h 2571845"/>
              <a:gd name="connsiteX150" fmla="*/ 6978488 w 9524996"/>
              <a:gd name="connsiteY150" fmla="*/ 2400871 h 2571845"/>
              <a:gd name="connsiteX151" fmla="*/ 6999062 w 9524996"/>
              <a:gd name="connsiteY151" fmla="*/ 2311241 h 2571845"/>
              <a:gd name="connsiteX152" fmla="*/ 7056402 w 9524996"/>
              <a:gd name="connsiteY152" fmla="*/ 2252091 h 2571845"/>
              <a:gd name="connsiteX153" fmla="*/ 7141556 w 9524996"/>
              <a:gd name="connsiteY153" fmla="*/ 2231326 h 2571845"/>
              <a:gd name="connsiteX154" fmla="*/ 6290688 w 9524996"/>
              <a:gd name="connsiteY154" fmla="*/ 2231326 h 2571845"/>
              <a:gd name="connsiteX155" fmla="*/ 6365840 w 9524996"/>
              <a:gd name="connsiteY155" fmla="*/ 2249900 h 2571845"/>
              <a:gd name="connsiteX156" fmla="*/ 6413370 w 9524996"/>
              <a:gd name="connsiteY156" fmla="*/ 2296858 h 2571845"/>
              <a:gd name="connsiteX157" fmla="*/ 6413370 w 9524996"/>
              <a:gd name="connsiteY157" fmla="*/ 2236755 h 2571845"/>
              <a:gd name="connsiteX158" fmla="*/ 6468615 w 9524996"/>
              <a:gd name="connsiteY158" fmla="*/ 2236755 h 2571845"/>
              <a:gd name="connsiteX159" fmla="*/ 6468615 w 9524996"/>
              <a:gd name="connsiteY159" fmla="*/ 2566225 h 2571845"/>
              <a:gd name="connsiteX160" fmla="*/ 6413370 w 9524996"/>
              <a:gd name="connsiteY160" fmla="*/ 2566225 h 2571845"/>
              <a:gd name="connsiteX161" fmla="*/ 6413370 w 9524996"/>
              <a:gd name="connsiteY161" fmla="*/ 2504979 h 2571845"/>
              <a:gd name="connsiteX162" fmla="*/ 6364792 w 9524996"/>
              <a:gd name="connsiteY162" fmla="*/ 2552700 h 2571845"/>
              <a:gd name="connsiteX163" fmla="*/ 6290021 w 9524996"/>
              <a:gd name="connsiteY163" fmla="*/ 2571654 h 2571845"/>
              <a:gd name="connsiteX164" fmla="*/ 6210583 w 9524996"/>
              <a:gd name="connsiteY164" fmla="*/ 2549937 h 2571845"/>
              <a:gd name="connsiteX165" fmla="*/ 6154766 w 9524996"/>
              <a:gd name="connsiteY165" fmla="*/ 2489263 h 2571845"/>
              <a:gd name="connsiteX166" fmla="*/ 6134192 w 9524996"/>
              <a:gd name="connsiteY166" fmla="*/ 2400204 h 2571845"/>
              <a:gd name="connsiteX167" fmla="*/ 6154766 w 9524996"/>
              <a:gd name="connsiteY167" fmla="*/ 2311526 h 2571845"/>
              <a:gd name="connsiteX168" fmla="*/ 6154861 w 9524996"/>
              <a:gd name="connsiteY168" fmla="*/ 2311622 h 2571845"/>
              <a:gd name="connsiteX169" fmla="*/ 6211059 w 9524996"/>
              <a:gd name="connsiteY169" fmla="*/ 2252281 h 2571845"/>
              <a:gd name="connsiteX170" fmla="*/ 6290688 w 9524996"/>
              <a:gd name="connsiteY170" fmla="*/ 2231326 h 2571845"/>
              <a:gd name="connsiteX171" fmla="*/ 5170453 w 9524996"/>
              <a:gd name="connsiteY171" fmla="*/ 2231326 h 2571845"/>
              <a:gd name="connsiteX172" fmla="*/ 5258749 w 9524996"/>
              <a:gd name="connsiteY172" fmla="*/ 2258949 h 2571845"/>
              <a:gd name="connsiteX173" fmla="*/ 5294945 w 9524996"/>
              <a:gd name="connsiteY173" fmla="*/ 2334672 h 2571845"/>
              <a:gd name="connsiteX174" fmla="*/ 5240176 w 9524996"/>
              <a:gd name="connsiteY174" fmla="*/ 2334672 h 2571845"/>
              <a:gd name="connsiteX175" fmla="*/ 5219411 w 9524996"/>
              <a:gd name="connsiteY175" fmla="*/ 2293143 h 2571845"/>
              <a:gd name="connsiteX176" fmla="*/ 5168548 w 9524996"/>
              <a:gd name="connsiteY176" fmla="*/ 2277522 h 2571845"/>
              <a:gd name="connsiteX177" fmla="*/ 5121780 w 9524996"/>
              <a:gd name="connsiteY177" fmla="*/ 2290286 h 2571845"/>
              <a:gd name="connsiteX178" fmla="*/ 5104349 w 9524996"/>
              <a:gd name="connsiteY178" fmla="*/ 2323338 h 2571845"/>
              <a:gd name="connsiteX179" fmla="*/ 5114731 w 9524996"/>
              <a:gd name="connsiteY179" fmla="*/ 2350198 h 2571845"/>
              <a:gd name="connsiteX180" fmla="*/ 5141306 w 9524996"/>
              <a:gd name="connsiteY180" fmla="*/ 2367057 h 2571845"/>
              <a:gd name="connsiteX181" fmla="*/ 5185312 w 9524996"/>
              <a:gd name="connsiteY181" fmla="*/ 2381154 h 2571845"/>
              <a:gd name="connsiteX182" fmla="*/ 5243033 w 9524996"/>
              <a:gd name="connsiteY182" fmla="*/ 2400109 h 2571845"/>
              <a:gd name="connsiteX183" fmla="*/ 5281229 w 9524996"/>
              <a:gd name="connsiteY183" fmla="*/ 2427922 h 2571845"/>
              <a:gd name="connsiteX184" fmla="*/ 5297897 w 9524996"/>
              <a:gd name="connsiteY184" fmla="*/ 2476690 h 2571845"/>
              <a:gd name="connsiteX185" fmla="*/ 5282848 w 9524996"/>
              <a:gd name="connsiteY185" fmla="*/ 2525458 h 2571845"/>
              <a:gd name="connsiteX186" fmla="*/ 5240557 w 9524996"/>
              <a:gd name="connsiteY186" fmla="*/ 2559558 h 2571845"/>
              <a:gd name="connsiteX187" fmla="*/ 5177692 w 9524996"/>
              <a:gd name="connsiteY187" fmla="*/ 2571845 h 2571845"/>
              <a:gd name="connsiteX188" fmla="*/ 5109588 w 9524996"/>
              <a:gd name="connsiteY188" fmla="*/ 2558891 h 2571845"/>
              <a:gd name="connsiteX189" fmla="*/ 5109588 w 9524996"/>
              <a:gd name="connsiteY189" fmla="*/ 2558796 h 2571845"/>
              <a:gd name="connsiteX190" fmla="*/ 5062248 w 9524996"/>
              <a:gd name="connsiteY190" fmla="*/ 2522601 h 2571845"/>
              <a:gd name="connsiteX191" fmla="*/ 5042913 w 9524996"/>
              <a:gd name="connsiteY191" fmla="*/ 2469356 h 2571845"/>
              <a:gd name="connsiteX192" fmla="*/ 5099492 w 9524996"/>
              <a:gd name="connsiteY192" fmla="*/ 2469356 h 2571845"/>
              <a:gd name="connsiteX193" fmla="*/ 5122542 w 9524996"/>
              <a:gd name="connsiteY193" fmla="*/ 2509647 h 2571845"/>
              <a:gd name="connsiteX194" fmla="*/ 5176930 w 9524996"/>
              <a:gd name="connsiteY194" fmla="*/ 2525268 h 2571845"/>
              <a:gd name="connsiteX195" fmla="*/ 5226269 w 9524996"/>
              <a:gd name="connsiteY195" fmla="*/ 2511361 h 2571845"/>
              <a:gd name="connsiteX196" fmla="*/ 5244462 w 9524996"/>
              <a:gd name="connsiteY196" fmla="*/ 2476500 h 2571845"/>
              <a:gd name="connsiteX197" fmla="*/ 5225126 w 9524996"/>
              <a:gd name="connsiteY197" fmla="*/ 2444400 h 2571845"/>
              <a:gd name="connsiteX198" fmla="*/ 5165595 w 9524996"/>
              <a:gd name="connsiteY198" fmla="*/ 2423636 h 2571845"/>
              <a:gd name="connsiteX199" fmla="*/ 5105683 w 9524996"/>
              <a:gd name="connsiteY199" fmla="*/ 2404014 h 2571845"/>
              <a:gd name="connsiteX200" fmla="*/ 5066154 w 9524996"/>
              <a:gd name="connsiteY200" fmla="*/ 2374677 h 2571845"/>
              <a:gd name="connsiteX201" fmla="*/ 5049485 w 9524996"/>
              <a:gd name="connsiteY201" fmla="*/ 2323242 h 2571845"/>
              <a:gd name="connsiteX202" fmla="*/ 5064535 w 9524996"/>
              <a:gd name="connsiteY202" fmla="*/ 2276855 h 2571845"/>
              <a:gd name="connsiteX203" fmla="*/ 5107207 w 9524996"/>
              <a:gd name="connsiteY203" fmla="*/ 2243613 h 2571845"/>
              <a:gd name="connsiteX204" fmla="*/ 5170453 w 9524996"/>
              <a:gd name="connsiteY204" fmla="*/ 2231326 h 2571845"/>
              <a:gd name="connsiteX205" fmla="*/ 4186615 w 9524996"/>
              <a:gd name="connsiteY205" fmla="*/ 2231326 h 2571845"/>
              <a:gd name="connsiteX206" fmla="*/ 4261767 w 9524996"/>
              <a:gd name="connsiteY206" fmla="*/ 2249900 h 2571845"/>
              <a:gd name="connsiteX207" fmla="*/ 4309297 w 9524996"/>
              <a:gd name="connsiteY207" fmla="*/ 2296858 h 2571845"/>
              <a:gd name="connsiteX208" fmla="*/ 4309297 w 9524996"/>
              <a:gd name="connsiteY208" fmla="*/ 2236755 h 2571845"/>
              <a:gd name="connsiteX209" fmla="*/ 4364542 w 9524996"/>
              <a:gd name="connsiteY209" fmla="*/ 2236755 h 2571845"/>
              <a:gd name="connsiteX210" fmla="*/ 4364542 w 9524996"/>
              <a:gd name="connsiteY210" fmla="*/ 2566225 h 2571845"/>
              <a:gd name="connsiteX211" fmla="*/ 4309297 w 9524996"/>
              <a:gd name="connsiteY211" fmla="*/ 2566225 h 2571845"/>
              <a:gd name="connsiteX212" fmla="*/ 4309297 w 9524996"/>
              <a:gd name="connsiteY212" fmla="*/ 2504979 h 2571845"/>
              <a:gd name="connsiteX213" fmla="*/ 4260719 w 9524996"/>
              <a:gd name="connsiteY213" fmla="*/ 2552700 h 2571845"/>
              <a:gd name="connsiteX214" fmla="*/ 4185948 w 9524996"/>
              <a:gd name="connsiteY214" fmla="*/ 2571654 h 2571845"/>
              <a:gd name="connsiteX215" fmla="*/ 4106510 w 9524996"/>
              <a:gd name="connsiteY215" fmla="*/ 2549937 h 2571845"/>
              <a:gd name="connsiteX216" fmla="*/ 4050693 w 9524996"/>
              <a:gd name="connsiteY216" fmla="*/ 2489263 h 2571845"/>
              <a:gd name="connsiteX217" fmla="*/ 4030119 w 9524996"/>
              <a:gd name="connsiteY217" fmla="*/ 2400204 h 2571845"/>
              <a:gd name="connsiteX218" fmla="*/ 4050693 w 9524996"/>
              <a:gd name="connsiteY218" fmla="*/ 2311526 h 2571845"/>
              <a:gd name="connsiteX219" fmla="*/ 4050788 w 9524996"/>
              <a:gd name="connsiteY219" fmla="*/ 2311622 h 2571845"/>
              <a:gd name="connsiteX220" fmla="*/ 4106986 w 9524996"/>
              <a:gd name="connsiteY220" fmla="*/ 2252281 h 2571845"/>
              <a:gd name="connsiteX221" fmla="*/ 4186615 w 9524996"/>
              <a:gd name="connsiteY221" fmla="*/ 2231326 h 2571845"/>
              <a:gd name="connsiteX222" fmla="*/ 3040567 w 9524996"/>
              <a:gd name="connsiteY222" fmla="*/ 2231326 h 2571845"/>
              <a:gd name="connsiteX223" fmla="*/ 3123530 w 9524996"/>
              <a:gd name="connsiteY223" fmla="*/ 2251709 h 2571845"/>
              <a:gd name="connsiteX224" fmla="*/ 3179156 w 9524996"/>
              <a:gd name="connsiteY224" fmla="*/ 2308098 h 2571845"/>
              <a:gd name="connsiteX225" fmla="*/ 3198777 w 9524996"/>
              <a:gd name="connsiteY225" fmla="*/ 2388965 h 2571845"/>
              <a:gd name="connsiteX226" fmla="*/ 3196777 w 9524996"/>
              <a:gd name="connsiteY226" fmla="*/ 2422017 h 2571845"/>
              <a:gd name="connsiteX227" fmla="*/ 2933506 w 9524996"/>
              <a:gd name="connsiteY227" fmla="*/ 2422017 h 2571845"/>
              <a:gd name="connsiteX228" fmla="*/ 2966748 w 9524996"/>
              <a:gd name="connsiteY228" fmla="*/ 2497931 h 2571845"/>
              <a:gd name="connsiteX229" fmla="*/ 3040567 w 9524996"/>
              <a:gd name="connsiteY229" fmla="*/ 2525363 h 2571845"/>
              <a:gd name="connsiteX230" fmla="*/ 3099717 w 9524996"/>
              <a:gd name="connsiteY230" fmla="*/ 2508885 h 2571845"/>
              <a:gd name="connsiteX231" fmla="*/ 3133150 w 9524996"/>
              <a:gd name="connsiteY231" fmla="*/ 2464689 h 2571845"/>
              <a:gd name="connsiteX232" fmla="*/ 3192110 w 9524996"/>
              <a:gd name="connsiteY232" fmla="*/ 2464689 h 2571845"/>
              <a:gd name="connsiteX233" fmla="*/ 3139055 w 9524996"/>
              <a:gd name="connsiteY233" fmla="*/ 2542032 h 2571845"/>
              <a:gd name="connsiteX234" fmla="*/ 3040567 w 9524996"/>
              <a:gd name="connsiteY234" fmla="*/ 2571750 h 2571845"/>
              <a:gd name="connsiteX235" fmla="*/ 2956556 w 9524996"/>
              <a:gd name="connsiteY235" fmla="*/ 2550604 h 2571845"/>
              <a:gd name="connsiteX236" fmla="*/ 2898645 w 9524996"/>
              <a:gd name="connsiteY236" fmla="*/ 2490692 h 2571845"/>
              <a:gd name="connsiteX237" fmla="*/ 2877499 w 9524996"/>
              <a:gd name="connsiteY237" fmla="*/ 2400871 h 2571845"/>
              <a:gd name="connsiteX238" fmla="*/ 2898073 w 9524996"/>
              <a:gd name="connsiteY238" fmla="*/ 2311241 h 2571845"/>
              <a:gd name="connsiteX239" fmla="*/ 2955413 w 9524996"/>
              <a:gd name="connsiteY239" fmla="*/ 2252091 h 2571845"/>
              <a:gd name="connsiteX240" fmla="*/ 3040567 w 9524996"/>
              <a:gd name="connsiteY240" fmla="*/ 2231326 h 2571845"/>
              <a:gd name="connsiteX241" fmla="*/ 2693479 w 9524996"/>
              <a:gd name="connsiteY241" fmla="*/ 2231326 h 2571845"/>
              <a:gd name="connsiteX242" fmla="*/ 2781775 w 9524996"/>
              <a:gd name="connsiteY242" fmla="*/ 2258949 h 2571845"/>
              <a:gd name="connsiteX243" fmla="*/ 2817970 w 9524996"/>
              <a:gd name="connsiteY243" fmla="*/ 2334672 h 2571845"/>
              <a:gd name="connsiteX244" fmla="*/ 2763202 w 9524996"/>
              <a:gd name="connsiteY244" fmla="*/ 2334672 h 2571845"/>
              <a:gd name="connsiteX245" fmla="*/ 2742437 w 9524996"/>
              <a:gd name="connsiteY245" fmla="*/ 2293143 h 2571845"/>
              <a:gd name="connsiteX246" fmla="*/ 2691573 w 9524996"/>
              <a:gd name="connsiteY246" fmla="*/ 2277522 h 2571845"/>
              <a:gd name="connsiteX247" fmla="*/ 2644806 w 9524996"/>
              <a:gd name="connsiteY247" fmla="*/ 2290286 h 2571845"/>
              <a:gd name="connsiteX248" fmla="*/ 2627375 w 9524996"/>
              <a:gd name="connsiteY248" fmla="*/ 2323338 h 2571845"/>
              <a:gd name="connsiteX249" fmla="*/ 2637756 w 9524996"/>
              <a:gd name="connsiteY249" fmla="*/ 2350198 h 2571845"/>
              <a:gd name="connsiteX250" fmla="*/ 2664332 w 9524996"/>
              <a:gd name="connsiteY250" fmla="*/ 2367057 h 2571845"/>
              <a:gd name="connsiteX251" fmla="*/ 2708337 w 9524996"/>
              <a:gd name="connsiteY251" fmla="*/ 2381154 h 2571845"/>
              <a:gd name="connsiteX252" fmla="*/ 2766059 w 9524996"/>
              <a:gd name="connsiteY252" fmla="*/ 2400109 h 2571845"/>
              <a:gd name="connsiteX253" fmla="*/ 2804254 w 9524996"/>
              <a:gd name="connsiteY253" fmla="*/ 2427922 h 2571845"/>
              <a:gd name="connsiteX254" fmla="*/ 2820923 w 9524996"/>
              <a:gd name="connsiteY254" fmla="*/ 2476690 h 2571845"/>
              <a:gd name="connsiteX255" fmla="*/ 2805873 w 9524996"/>
              <a:gd name="connsiteY255" fmla="*/ 2525458 h 2571845"/>
              <a:gd name="connsiteX256" fmla="*/ 2763583 w 9524996"/>
              <a:gd name="connsiteY256" fmla="*/ 2559558 h 2571845"/>
              <a:gd name="connsiteX257" fmla="*/ 2700718 w 9524996"/>
              <a:gd name="connsiteY257" fmla="*/ 2571845 h 2571845"/>
              <a:gd name="connsiteX258" fmla="*/ 2632614 w 9524996"/>
              <a:gd name="connsiteY258" fmla="*/ 2558891 h 2571845"/>
              <a:gd name="connsiteX259" fmla="*/ 2632614 w 9524996"/>
              <a:gd name="connsiteY259" fmla="*/ 2558796 h 2571845"/>
              <a:gd name="connsiteX260" fmla="*/ 2585275 w 9524996"/>
              <a:gd name="connsiteY260" fmla="*/ 2522601 h 2571845"/>
              <a:gd name="connsiteX261" fmla="*/ 2565939 w 9524996"/>
              <a:gd name="connsiteY261" fmla="*/ 2469356 h 2571845"/>
              <a:gd name="connsiteX262" fmla="*/ 2622517 w 9524996"/>
              <a:gd name="connsiteY262" fmla="*/ 2469356 h 2571845"/>
              <a:gd name="connsiteX263" fmla="*/ 2645568 w 9524996"/>
              <a:gd name="connsiteY263" fmla="*/ 2509647 h 2571845"/>
              <a:gd name="connsiteX264" fmla="*/ 2699956 w 9524996"/>
              <a:gd name="connsiteY264" fmla="*/ 2525268 h 2571845"/>
              <a:gd name="connsiteX265" fmla="*/ 2749295 w 9524996"/>
              <a:gd name="connsiteY265" fmla="*/ 2511361 h 2571845"/>
              <a:gd name="connsiteX266" fmla="*/ 2767488 w 9524996"/>
              <a:gd name="connsiteY266" fmla="*/ 2476500 h 2571845"/>
              <a:gd name="connsiteX267" fmla="*/ 2748152 w 9524996"/>
              <a:gd name="connsiteY267" fmla="*/ 2444400 h 2571845"/>
              <a:gd name="connsiteX268" fmla="*/ 2688621 w 9524996"/>
              <a:gd name="connsiteY268" fmla="*/ 2423636 h 2571845"/>
              <a:gd name="connsiteX269" fmla="*/ 2628709 w 9524996"/>
              <a:gd name="connsiteY269" fmla="*/ 2404014 h 2571845"/>
              <a:gd name="connsiteX270" fmla="*/ 2589180 w 9524996"/>
              <a:gd name="connsiteY270" fmla="*/ 2374677 h 2571845"/>
              <a:gd name="connsiteX271" fmla="*/ 2572511 w 9524996"/>
              <a:gd name="connsiteY271" fmla="*/ 2323242 h 2571845"/>
              <a:gd name="connsiteX272" fmla="*/ 2587561 w 9524996"/>
              <a:gd name="connsiteY272" fmla="*/ 2276855 h 2571845"/>
              <a:gd name="connsiteX273" fmla="*/ 2630233 w 9524996"/>
              <a:gd name="connsiteY273" fmla="*/ 2243613 h 2571845"/>
              <a:gd name="connsiteX274" fmla="*/ 2693479 w 9524996"/>
              <a:gd name="connsiteY274" fmla="*/ 2231326 h 2571845"/>
              <a:gd name="connsiteX275" fmla="*/ 1928526 w 9524996"/>
              <a:gd name="connsiteY275" fmla="*/ 2231326 h 2571845"/>
              <a:gd name="connsiteX276" fmla="*/ 2003678 w 9524996"/>
              <a:gd name="connsiteY276" fmla="*/ 2249900 h 2571845"/>
              <a:gd name="connsiteX277" fmla="*/ 2051208 w 9524996"/>
              <a:gd name="connsiteY277" fmla="*/ 2296858 h 2571845"/>
              <a:gd name="connsiteX278" fmla="*/ 2051208 w 9524996"/>
              <a:gd name="connsiteY278" fmla="*/ 2236755 h 2571845"/>
              <a:gd name="connsiteX279" fmla="*/ 2106453 w 9524996"/>
              <a:gd name="connsiteY279" fmla="*/ 2236755 h 2571845"/>
              <a:gd name="connsiteX280" fmla="*/ 2106453 w 9524996"/>
              <a:gd name="connsiteY280" fmla="*/ 2566225 h 2571845"/>
              <a:gd name="connsiteX281" fmla="*/ 2051208 w 9524996"/>
              <a:gd name="connsiteY281" fmla="*/ 2566225 h 2571845"/>
              <a:gd name="connsiteX282" fmla="*/ 2051208 w 9524996"/>
              <a:gd name="connsiteY282" fmla="*/ 2504979 h 2571845"/>
              <a:gd name="connsiteX283" fmla="*/ 2002630 w 9524996"/>
              <a:gd name="connsiteY283" fmla="*/ 2552700 h 2571845"/>
              <a:gd name="connsiteX284" fmla="*/ 1927859 w 9524996"/>
              <a:gd name="connsiteY284" fmla="*/ 2571654 h 2571845"/>
              <a:gd name="connsiteX285" fmla="*/ 1848421 w 9524996"/>
              <a:gd name="connsiteY285" fmla="*/ 2549937 h 2571845"/>
              <a:gd name="connsiteX286" fmla="*/ 1792604 w 9524996"/>
              <a:gd name="connsiteY286" fmla="*/ 2489263 h 2571845"/>
              <a:gd name="connsiteX287" fmla="*/ 1772031 w 9524996"/>
              <a:gd name="connsiteY287" fmla="*/ 2400204 h 2571845"/>
              <a:gd name="connsiteX288" fmla="*/ 1792604 w 9524996"/>
              <a:gd name="connsiteY288" fmla="*/ 2311526 h 2571845"/>
              <a:gd name="connsiteX289" fmla="*/ 1792699 w 9524996"/>
              <a:gd name="connsiteY289" fmla="*/ 2311622 h 2571845"/>
              <a:gd name="connsiteX290" fmla="*/ 1848897 w 9524996"/>
              <a:gd name="connsiteY290" fmla="*/ 2252281 h 2571845"/>
              <a:gd name="connsiteX291" fmla="*/ 1928526 w 9524996"/>
              <a:gd name="connsiteY291" fmla="*/ 2231326 h 2571845"/>
              <a:gd name="connsiteX292" fmla="*/ 1567815 w 9524996"/>
              <a:gd name="connsiteY292" fmla="*/ 2231326 h 2571845"/>
              <a:gd name="connsiteX293" fmla="*/ 1668018 w 9524996"/>
              <a:gd name="connsiteY293" fmla="*/ 2260663 h 2571845"/>
              <a:gd name="connsiteX294" fmla="*/ 1720120 w 9524996"/>
              <a:gd name="connsiteY294" fmla="*/ 2342483 h 2571845"/>
              <a:gd name="connsiteX295" fmla="*/ 1660970 w 9524996"/>
              <a:gd name="connsiteY295" fmla="*/ 2342483 h 2571845"/>
              <a:gd name="connsiteX296" fmla="*/ 1628299 w 9524996"/>
              <a:gd name="connsiteY296" fmla="*/ 2295144 h 2571845"/>
              <a:gd name="connsiteX297" fmla="*/ 1567815 w 9524996"/>
              <a:gd name="connsiteY297" fmla="*/ 2277522 h 2571845"/>
              <a:gd name="connsiteX298" fmla="*/ 1492091 w 9524996"/>
              <a:gd name="connsiteY298" fmla="*/ 2309812 h 2571845"/>
              <a:gd name="connsiteX299" fmla="*/ 1463326 w 9524996"/>
              <a:gd name="connsiteY299" fmla="*/ 2400871 h 2571845"/>
              <a:gd name="connsiteX300" fmla="*/ 1492091 w 9524996"/>
              <a:gd name="connsiteY300" fmla="*/ 2492883 h 2571845"/>
              <a:gd name="connsiteX301" fmla="*/ 1567815 w 9524996"/>
              <a:gd name="connsiteY301" fmla="*/ 2525363 h 2571845"/>
              <a:gd name="connsiteX302" fmla="*/ 1628108 w 9524996"/>
              <a:gd name="connsiteY302" fmla="*/ 2508503 h 2571845"/>
              <a:gd name="connsiteX303" fmla="*/ 1660970 w 9524996"/>
              <a:gd name="connsiteY303" fmla="*/ 2460307 h 2571845"/>
              <a:gd name="connsiteX304" fmla="*/ 1720120 w 9524996"/>
              <a:gd name="connsiteY304" fmla="*/ 2460307 h 2571845"/>
              <a:gd name="connsiteX305" fmla="*/ 1667065 w 9524996"/>
              <a:gd name="connsiteY305" fmla="*/ 2541365 h 2571845"/>
              <a:gd name="connsiteX306" fmla="*/ 1567815 w 9524996"/>
              <a:gd name="connsiteY306" fmla="*/ 2571750 h 2571845"/>
              <a:gd name="connsiteX307" fmla="*/ 1484662 w 9524996"/>
              <a:gd name="connsiteY307" fmla="*/ 2550604 h 2571845"/>
              <a:gd name="connsiteX308" fmla="*/ 1427893 w 9524996"/>
              <a:gd name="connsiteY308" fmla="*/ 2491073 h 2571845"/>
              <a:gd name="connsiteX309" fmla="*/ 1407319 w 9524996"/>
              <a:gd name="connsiteY309" fmla="*/ 2400871 h 2571845"/>
              <a:gd name="connsiteX310" fmla="*/ 1427893 w 9524996"/>
              <a:gd name="connsiteY310" fmla="*/ 2311622 h 2571845"/>
              <a:gd name="connsiteX311" fmla="*/ 1484662 w 9524996"/>
              <a:gd name="connsiteY311" fmla="*/ 2252281 h 2571845"/>
              <a:gd name="connsiteX312" fmla="*/ 1567815 w 9524996"/>
              <a:gd name="connsiteY312" fmla="*/ 2231326 h 2571845"/>
              <a:gd name="connsiteX313" fmla="*/ 1197484 w 9524996"/>
              <a:gd name="connsiteY313" fmla="*/ 2231326 h 2571845"/>
              <a:gd name="connsiteX314" fmla="*/ 1280447 w 9524996"/>
              <a:gd name="connsiteY314" fmla="*/ 2251709 h 2571845"/>
              <a:gd name="connsiteX315" fmla="*/ 1336073 w 9524996"/>
              <a:gd name="connsiteY315" fmla="*/ 2308098 h 2571845"/>
              <a:gd name="connsiteX316" fmla="*/ 1355694 w 9524996"/>
              <a:gd name="connsiteY316" fmla="*/ 2388965 h 2571845"/>
              <a:gd name="connsiteX317" fmla="*/ 1353693 w 9524996"/>
              <a:gd name="connsiteY317" fmla="*/ 2422017 h 2571845"/>
              <a:gd name="connsiteX318" fmla="*/ 1090422 w 9524996"/>
              <a:gd name="connsiteY318" fmla="*/ 2422017 h 2571845"/>
              <a:gd name="connsiteX319" fmla="*/ 1123664 w 9524996"/>
              <a:gd name="connsiteY319" fmla="*/ 2497931 h 2571845"/>
              <a:gd name="connsiteX320" fmla="*/ 1197484 w 9524996"/>
              <a:gd name="connsiteY320" fmla="*/ 2525363 h 2571845"/>
              <a:gd name="connsiteX321" fmla="*/ 1256633 w 9524996"/>
              <a:gd name="connsiteY321" fmla="*/ 2508885 h 2571845"/>
              <a:gd name="connsiteX322" fmla="*/ 1290066 w 9524996"/>
              <a:gd name="connsiteY322" fmla="*/ 2464689 h 2571845"/>
              <a:gd name="connsiteX323" fmla="*/ 1349027 w 9524996"/>
              <a:gd name="connsiteY323" fmla="*/ 2464689 h 2571845"/>
              <a:gd name="connsiteX324" fmla="*/ 1295971 w 9524996"/>
              <a:gd name="connsiteY324" fmla="*/ 2542032 h 2571845"/>
              <a:gd name="connsiteX325" fmla="*/ 1197484 w 9524996"/>
              <a:gd name="connsiteY325" fmla="*/ 2571750 h 2571845"/>
              <a:gd name="connsiteX326" fmla="*/ 1113473 w 9524996"/>
              <a:gd name="connsiteY326" fmla="*/ 2550604 h 2571845"/>
              <a:gd name="connsiteX327" fmla="*/ 1055561 w 9524996"/>
              <a:gd name="connsiteY327" fmla="*/ 2490692 h 2571845"/>
              <a:gd name="connsiteX328" fmla="*/ 1034416 w 9524996"/>
              <a:gd name="connsiteY328" fmla="*/ 2400871 h 2571845"/>
              <a:gd name="connsiteX329" fmla="*/ 1054989 w 9524996"/>
              <a:gd name="connsiteY329" fmla="*/ 2311241 h 2571845"/>
              <a:gd name="connsiteX330" fmla="*/ 1112331 w 9524996"/>
              <a:gd name="connsiteY330" fmla="*/ 2252091 h 2571845"/>
              <a:gd name="connsiteX331" fmla="*/ 1197484 w 9524996"/>
              <a:gd name="connsiteY331" fmla="*/ 2231326 h 2571845"/>
              <a:gd name="connsiteX332" fmla="*/ 5694041 w 9524996"/>
              <a:gd name="connsiteY332" fmla="*/ 2230945 h 2571845"/>
              <a:gd name="connsiteX333" fmla="*/ 5767289 w 9524996"/>
              <a:gd name="connsiteY333" fmla="*/ 2249519 h 2571845"/>
              <a:gd name="connsiteX334" fmla="*/ 5814818 w 9524996"/>
              <a:gd name="connsiteY334" fmla="*/ 2304287 h 2571845"/>
              <a:gd name="connsiteX335" fmla="*/ 5860443 w 9524996"/>
              <a:gd name="connsiteY335" fmla="*/ 2250090 h 2571845"/>
              <a:gd name="connsiteX336" fmla="*/ 5931499 w 9524996"/>
              <a:gd name="connsiteY336" fmla="*/ 2230945 h 2571845"/>
              <a:gd name="connsiteX337" fmla="*/ 5999984 w 9524996"/>
              <a:gd name="connsiteY337" fmla="*/ 2246757 h 2571845"/>
              <a:gd name="connsiteX338" fmla="*/ 5999984 w 9524996"/>
              <a:gd name="connsiteY338" fmla="*/ 2246661 h 2571845"/>
              <a:gd name="connsiteX339" fmla="*/ 6047514 w 9524996"/>
              <a:gd name="connsiteY339" fmla="*/ 2294382 h 2571845"/>
              <a:gd name="connsiteX340" fmla="*/ 6064945 w 9524996"/>
              <a:gd name="connsiteY340" fmla="*/ 2372105 h 2571845"/>
              <a:gd name="connsiteX341" fmla="*/ 6064945 w 9524996"/>
              <a:gd name="connsiteY341" fmla="*/ 2566320 h 2571845"/>
              <a:gd name="connsiteX342" fmla="*/ 6010748 w 9524996"/>
              <a:gd name="connsiteY342" fmla="*/ 2566320 h 2571845"/>
              <a:gd name="connsiteX343" fmla="*/ 6010748 w 9524996"/>
              <a:gd name="connsiteY343" fmla="*/ 2380011 h 2571845"/>
              <a:gd name="connsiteX344" fmla="*/ 5986459 w 9524996"/>
              <a:gd name="connsiteY344" fmla="*/ 2304478 h 2571845"/>
              <a:gd name="connsiteX345" fmla="*/ 5920736 w 9524996"/>
              <a:gd name="connsiteY345" fmla="*/ 2278475 h 2571845"/>
              <a:gd name="connsiteX346" fmla="*/ 5852823 w 9524996"/>
              <a:gd name="connsiteY346" fmla="*/ 2305716 h 2571845"/>
              <a:gd name="connsiteX347" fmla="*/ 5827582 w 9524996"/>
              <a:gd name="connsiteY347" fmla="*/ 2384774 h 2571845"/>
              <a:gd name="connsiteX348" fmla="*/ 5827582 w 9524996"/>
              <a:gd name="connsiteY348" fmla="*/ 2566416 h 2571845"/>
              <a:gd name="connsiteX349" fmla="*/ 5773385 w 9524996"/>
              <a:gd name="connsiteY349" fmla="*/ 2566416 h 2571845"/>
              <a:gd name="connsiteX350" fmla="*/ 5773385 w 9524996"/>
              <a:gd name="connsiteY350" fmla="*/ 2380107 h 2571845"/>
              <a:gd name="connsiteX351" fmla="*/ 5749096 w 9524996"/>
              <a:gd name="connsiteY351" fmla="*/ 2304573 h 2571845"/>
              <a:gd name="connsiteX352" fmla="*/ 5683088 w 9524996"/>
              <a:gd name="connsiteY352" fmla="*/ 2278570 h 2571845"/>
              <a:gd name="connsiteX353" fmla="*/ 5615175 w 9524996"/>
              <a:gd name="connsiteY353" fmla="*/ 2305812 h 2571845"/>
              <a:gd name="connsiteX354" fmla="*/ 5589933 w 9524996"/>
              <a:gd name="connsiteY354" fmla="*/ 2384869 h 2571845"/>
              <a:gd name="connsiteX355" fmla="*/ 5589933 w 9524996"/>
              <a:gd name="connsiteY355" fmla="*/ 2566511 h 2571845"/>
              <a:gd name="connsiteX356" fmla="*/ 5535355 w 9524996"/>
              <a:gd name="connsiteY356" fmla="*/ 2566511 h 2571845"/>
              <a:gd name="connsiteX357" fmla="*/ 5535355 w 9524996"/>
              <a:gd name="connsiteY357" fmla="*/ 2237041 h 2571845"/>
              <a:gd name="connsiteX358" fmla="*/ 5589933 w 9524996"/>
              <a:gd name="connsiteY358" fmla="*/ 2237041 h 2571845"/>
              <a:gd name="connsiteX359" fmla="*/ 5589933 w 9524996"/>
              <a:gd name="connsiteY359" fmla="*/ 2284380 h 2571845"/>
              <a:gd name="connsiteX360" fmla="*/ 5633558 w 9524996"/>
              <a:gd name="connsiteY360" fmla="*/ 2244661 h 2571845"/>
              <a:gd name="connsiteX361" fmla="*/ 5694041 w 9524996"/>
              <a:gd name="connsiteY361" fmla="*/ 2230945 h 2571845"/>
              <a:gd name="connsiteX362" fmla="*/ 3590255 w 9524996"/>
              <a:gd name="connsiteY362" fmla="*/ 2230945 h 2571845"/>
              <a:gd name="connsiteX363" fmla="*/ 3663502 w 9524996"/>
              <a:gd name="connsiteY363" fmla="*/ 2249519 h 2571845"/>
              <a:gd name="connsiteX364" fmla="*/ 3711031 w 9524996"/>
              <a:gd name="connsiteY364" fmla="*/ 2304287 h 2571845"/>
              <a:gd name="connsiteX365" fmla="*/ 3756656 w 9524996"/>
              <a:gd name="connsiteY365" fmla="*/ 2250090 h 2571845"/>
              <a:gd name="connsiteX366" fmla="*/ 3827713 w 9524996"/>
              <a:gd name="connsiteY366" fmla="*/ 2230945 h 2571845"/>
              <a:gd name="connsiteX367" fmla="*/ 3896198 w 9524996"/>
              <a:gd name="connsiteY367" fmla="*/ 2246757 h 2571845"/>
              <a:gd name="connsiteX368" fmla="*/ 3896198 w 9524996"/>
              <a:gd name="connsiteY368" fmla="*/ 2246661 h 2571845"/>
              <a:gd name="connsiteX369" fmla="*/ 3943727 w 9524996"/>
              <a:gd name="connsiteY369" fmla="*/ 2294382 h 2571845"/>
              <a:gd name="connsiteX370" fmla="*/ 3961158 w 9524996"/>
              <a:gd name="connsiteY370" fmla="*/ 2372105 h 2571845"/>
              <a:gd name="connsiteX371" fmla="*/ 3961158 w 9524996"/>
              <a:gd name="connsiteY371" fmla="*/ 2566320 h 2571845"/>
              <a:gd name="connsiteX372" fmla="*/ 3906961 w 9524996"/>
              <a:gd name="connsiteY372" fmla="*/ 2566320 h 2571845"/>
              <a:gd name="connsiteX373" fmla="*/ 3906961 w 9524996"/>
              <a:gd name="connsiteY373" fmla="*/ 2380011 h 2571845"/>
              <a:gd name="connsiteX374" fmla="*/ 3882672 w 9524996"/>
              <a:gd name="connsiteY374" fmla="*/ 2304478 h 2571845"/>
              <a:gd name="connsiteX375" fmla="*/ 3816950 w 9524996"/>
              <a:gd name="connsiteY375" fmla="*/ 2278475 h 2571845"/>
              <a:gd name="connsiteX376" fmla="*/ 3749036 w 9524996"/>
              <a:gd name="connsiteY376" fmla="*/ 2305716 h 2571845"/>
              <a:gd name="connsiteX377" fmla="*/ 3723795 w 9524996"/>
              <a:gd name="connsiteY377" fmla="*/ 2384774 h 2571845"/>
              <a:gd name="connsiteX378" fmla="*/ 3723795 w 9524996"/>
              <a:gd name="connsiteY378" fmla="*/ 2566416 h 2571845"/>
              <a:gd name="connsiteX379" fmla="*/ 3669598 w 9524996"/>
              <a:gd name="connsiteY379" fmla="*/ 2566416 h 2571845"/>
              <a:gd name="connsiteX380" fmla="*/ 3669598 w 9524996"/>
              <a:gd name="connsiteY380" fmla="*/ 2380107 h 2571845"/>
              <a:gd name="connsiteX381" fmla="*/ 3645309 w 9524996"/>
              <a:gd name="connsiteY381" fmla="*/ 2304573 h 2571845"/>
              <a:gd name="connsiteX382" fmla="*/ 3579301 w 9524996"/>
              <a:gd name="connsiteY382" fmla="*/ 2278570 h 2571845"/>
              <a:gd name="connsiteX383" fmla="*/ 3511388 w 9524996"/>
              <a:gd name="connsiteY383" fmla="*/ 2305812 h 2571845"/>
              <a:gd name="connsiteX384" fmla="*/ 3486146 w 9524996"/>
              <a:gd name="connsiteY384" fmla="*/ 2384869 h 2571845"/>
              <a:gd name="connsiteX385" fmla="*/ 3486146 w 9524996"/>
              <a:gd name="connsiteY385" fmla="*/ 2566511 h 2571845"/>
              <a:gd name="connsiteX386" fmla="*/ 3431568 w 9524996"/>
              <a:gd name="connsiteY386" fmla="*/ 2566511 h 2571845"/>
              <a:gd name="connsiteX387" fmla="*/ 3431568 w 9524996"/>
              <a:gd name="connsiteY387" fmla="*/ 2237041 h 2571845"/>
              <a:gd name="connsiteX388" fmla="*/ 3486146 w 9524996"/>
              <a:gd name="connsiteY388" fmla="*/ 2237041 h 2571845"/>
              <a:gd name="connsiteX389" fmla="*/ 3486146 w 9524996"/>
              <a:gd name="connsiteY389" fmla="*/ 2284380 h 2571845"/>
              <a:gd name="connsiteX390" fmla="*/ 3529771 w 9524996"/>
              <a:gd name="connsiteY390" fmla="*/ 2244661 h 2571845"/>
              <a:gd name="connsiteX391" fmla="*/ 3590255 w 9524996"/>
              <a:gd name="connsiteY391" fmla="*/ 2230945 h 2571845"/>
              <a:gd name="connsiteX392" fmla="*/ 7532843 w 9524996"/>
              <a:gd name="connsiteY392" fmla="*/ 2230850 h 2571845"/>
              <a:gd name="connsiteX393" fmla="*/ 7532843 w 9524996"/>
              <a:gd name="connsiteY393" fmla="*/ 2287428 h 2571845"/>
              <a:gd name="connsiteX394" fmla="*/ 7518365 w 9524996"/>
              <a:gd name="connsiteY394" fmla="*/ 2287428 h 2571845"/>
              <a:gd name="connsiteX395" fmla="*/ 7426353 w 9524996"/>
              <a:gd name="connsiteY395" fmla="*/ 2387250 h 2571845"/>
              <a:gd name="connsiteX396" fmla="*/ 7426353 w 9524996"/>
              <a:gd name="connsiteY396" fmla="*/ 2566320 h 2571845"/>
              <a:gd name="connsiteX397" fmla="*/ 7371775 w 9524996"/>
              <a:gd name="connsiteY397" fmla="*/ 2566320 h 2571845"/>
              <a:gd name="connsiteX398" fmla="*/ 7371775 w 9524996"/>
              <a:gd name="connsiteY398" fmla="*/ 2236851 h 2571845"/>
              <a:gd name="connsiteX399" fmla="*/ 7426353 w 9524996"/>
              <a:gd name="connsiteY399" fmla="*/ 2236851 h 2571845"/>
              <a:gd name="connsiteX400" fmla="*/ 7426353 w 9524996"/>
              <a:gd name="connsiteY400" fmla="*/ 2290286 h 2571845"/>
              <a:gd name="connsiteX401" fmla="*/ 7467692 w 9524996"/>
              <a:gd name="connsiteY401" fmla="*/ 2246471 h 2571845"/>
              <a:gd name="connsiteX402" fmla="*/ 7532843 w 9524996"/>
              <a:gd name="connsiteY402" fmla="*/ 2230850 h 2571845"/>
              <a:gd name="connsiteX403" fmla="*/ 741046 w 9524996"/>
              <a:gd name="connsiteY403" fmla="*/ 2192178 h 2571845"/>
              <a:gd name="connsiteX404" fmla="*/ 741046 w 9524996"/>
              <a:gd name="connsiteY404" fmla="*/ 2328005 h 2571845"/>
              <a:gd name="connsiteX405" fmla="*/ 833057 w 9524996"/>
              <a:gd name="connsiteY405" fmla="*/ 2328005 h 2571845"/>
              <a:gd name="connsiteX406" fmla="*/ 892588 w 9524996"/>
              <a:gd name="connsiteY406" fmla="*/ 2310003 h 2571845"/>
              <a:gd name="connsiteX407" fmla="*/ 913734 w 9524996"/>
              <a:gd name="connsiteY407" fmla="*/ 2260092 h 2571845"/>
              <a:gd name="connsiteX408" fmla="*/ 892588 w 9524996"/>
              <a:gd name="connsiteY408" fmla="*/ 2210180 h 2571845"/>
              <a:gd name="connsiteX409" fmla="*/ 831914 w 9524996"/>
              <a:gd name="connsiteY409" fmla="*/ 2192178 h 2571845"/>
              <a:gd name="connsiteX410" fmla="*/ 6791989 w 9524996"/>
              <a:gd name="connsiteY410" fmla="*/ 2153983 h 2571845"/>
              <a:gd name="connsiteX411" fmla="*/ 6846758 w 9524996"/>
              <a:gd name="connsiteY411" fmla="*/ 2153983 h 2571845"/>
              <a:gd name="connsiteX412" fmla="*/ 6846758 w 9524996"/>
              <a:gd name="connsiteY412" fmla="*/ 2236946 h 2571845"/>
              <a:gd name="connsiteX413" fmla="*/ 6932673 w 9524996"/>
              <a:gd name="connsiteY413" fmla="*/ 2236946 h 2571845"/>
              <a:gd name="connsiteX414" fmla="*/ 6932673 w 9524996"/>
              <a:gd name="connsiteY414" fmla="*/ 2281999 h 2571845"/>
              <a:gd name="connsiteX415" fmla="*/ 6846758 w 9524996"/>
              <a:gd name="connsiteY415" fmla="*/ 2281999 h 2571845"/>
              <a:gd name="connsiteX416" fmla="*/ 6846758 w 9524996"/>
              <a:gd name="connsiteY416" fmla="*/ 2476118 h 2571845"/>
              <a:gd name="connsiteX417" fmla="*/ 6856949 w 9524996"/>
              <a:gd name="connsiteY417" fmla="*/ 2510218 h 2571845"/>
              <a:gd name="connsiteX418" fmla="*/ 6892382 w 9524996"/>
              <a:gd name="connsiteY418" fmla="*/ 2520029 h 2571845"/>
              <a:gd name="connsiteX419" fmla="*/ 6932673 w 9524996"/>
              <a:gd name="connsiteY419" fmla="*/ 2520029 h 2571845"/>
              <a:gd name="connsiteX420" fmla="*/ 6932673 w 9524996"/>
              <a:gd name="connsiteY420" fmla="*/ 2566416 h 2571845"/>
              <a:gd name="connsiteX421" fmla="*/ 6883333 w 9524996"/>
              <a:gd name="connsiteY421" fmla="*/ 2566416 h 2571845"/>
              <a:gd name="connsiteX422" fmla="*/ 6814848 w 9524996"/>
              <a:gd name="connsiteY422" fmla="*/ 2545270 h 2571845"/>
              <a:gd name="connsiteX423" fmla="*/ 6791989 w 9524996"/>
              <a:gd name="connsiteY423" fmla="*/ 2476214 h 2571845"/>
              <a:gd name="connsiteX424" fmla="*/ 6791989 w 9524996"/>
              <a:gd name="connsiteY424" fmla="*/ 2281999 h 2571845"/>
              <a:gd name="connsiteX425" fmla="*/ 6749317 w 9524996"/>
              <a:gd name="connsiteY425" fmla="*/ 2281999 h 2571845"/>
              <a:gd name="connsiteX426" fmla="*/ 6749317 w 9524996"/>
              <a:gd name="connsiteY426" fmla="*/ 2236946 h 2571845"/>
              <a:gd name="connsiteX427" fmla="*/ 6791989 w 9524996"/>
              <a:gd name="connsiteY427" fmla="*/ 2236946 h 2571845"/>
              <a:gd name="connsiteX428" fmla="*/ 6573199 w 9524996"/>
              <a:gd name="connsiteY428" fmla="*/ 2153983 h 2571845"/>
              <a:gd name="connsiteX429" fmla="*/ 6627968 w 9524996"/>
              <a:gd name="connsiteY429" fmla="*/ 2153983 h 2571845"/>
              <a:gd name="connsiteX430" fmla="*/ 6627968 w 9524996"/>
              <a:gd name="connsiteY430" fmla="*/ 2236946 h 2571845"/>
              <a:gd name="connsiteX431" fmla="*/ 6713883 w 9524996"/>
              <a:gd name="connsiteY431" fmla="*/ 2236946 h 2571845"/>
              <a:gd name="connsiteX432" fmla="*/ 6713883 w 9524996"/>
              <a:gd name="connsiteY432" fmla="*/ 2281999 h 2571845"/>
              <a:gd name="connsiteX433" fmla="*/ 6627968 w 9524996"/>
              <a:gd name="connsiteY433" fmla="*/ 2281999 h 2571845"/>
              <a:gd name="connsiteX434" fmla="*/ 6627968 w 9524996"/>
              <a:gd name="connsiteY434" fmla="*/ 2476118 h 2571845"/>
              <a:gd name="connsiteX435" fmla="*/ 6638159 w 9524996"/>
              <a:gd name="connsiteY435" fmla="*/ 2510218 h 2571845"/>
              <a:gd name="connsiteX436" fmla="*/ 6673593 w 9524996"/>
              <a:gd name="connsiteY436" fmla="*/ 2520029 h 2571845"/>
              <a:gd name="connsiteX437" fmla="*/ 6713883 w 9524996"/>
              <a:gd name="connsiteY437" fmla="*/ 2520029 h 2571845"/>
              <a:gd name="connsiteX438" fmla="*/ 6713883 w 9524996"/>
              <a:gd name="connsiteY438" fmla="*/ 2566416 h 2571845"/>
              <a:gd name="connsiteX439" fmla="*/ 6664544 w 9524996"/>
              <a:gd name="connsiteY439" fmla="*/ 2566416 h 2571845"/>
              <a:gd name="connsiteX440" fmla="*/ 6596059 w 9524996"/>
              <a:gd name="connsiteY440" fmla="*/ 2545270 h 2571845"/>
              <a:gd name="connsiteX441" fmla="*/ 6573199 w 9524996"/>
              <a:gd name="connsiteY441" fmla="*/ 2476214 h 2571845"/>
              <a:gd name="connsiteX442" fmla="*/ 6573199 w 9524996"/>
              <a:gd name="connsiteY442" fmla="*/ 2281999 h 2571845"/>
              <a:gd name="connsiteX443" fmla="*/ 6530527 w 9524996"/>
              <a:gd name="connsiteY443" fmla="*/ 2281999 h 2571845"/>
              <a:gd name="connsiteX444" fmla="*/ 6530527 w 9524996"/>
              <a:gd name="connsiteY444" fmla="*/ 2236946 h 2571845"/>
              <a:gd name="connsiteX445" fmla="*/ 6573199 w 9524996"/>
              <a:gd name="connsiteY445" fmla="*/ 2236946 h 2571845"/>
              <a:gd name="connsiteX446" fmla="*/ 4469127 w 9524996"/>
              <a:gd name="connsiteY446" fmla="*/ 2153983 h 2571845"/>
              <a:gd name="connsiteX447" fmla="*/ 4523896 w 9524996"/>
              <a:gd name="connsiteY447" fmla="*/ 2153983 h 2571845"/>
              <a:gd name="connsiteX448" fmla="*/ 4523896 w 9524996"/>
              <a:gd name="connsiteY448" fmla="*/ 2236946 h 2571845"/>
              <a:gd name="connsiteX449" fmla="*/ 4609811 w 9524996"/>
              <a:gd name="connsiteY449" fmla="*/ 2236946 h 2571845"/>
              <a:gd name="connsiteX450" fmla="*/ 4609811 w 9524996"/>
              <a:gd name="connsiteY450" fmla="*/ 2281999 h 2571845"/>
              <a:gd name="connsiteX451" fmla="*/ 4523896 w 9524996"/>
              <a:gd name="connsiteY451" fmla="*/ 2281999 h 2571845"/>
              <a:gd name="connsiteX452" fmla="*/ 4523896 w 9524996"/>
              <a:gd name="connsiteY452" fmla="*/ 2476118 h 2571845"/>
              <a:gd name="connsiteX453" fmla="*/ 4534087 w 9524996"/>
              <a:gd name="connsiteY453" fmla="*/ 2510218 h 2571845"/>
              <a:gd name="connsiteX454" fmla="*/ 4569520 w 9524996"/>
              <a:gd name="connsiteY454" fmla="*/ 2520029 h 2571845"/>
              <a:gd name="connsiteX455" fmla="*/ 4609811 w 9524996"/>
              <a:gd name="connsiteY455" fmla="*/ 2520029 h 2571845"/>
              <a:gd name="connsiteX456" fmla="*/ 4609811 w 9524996"/>
              <a:gd name="connsiteY456" fmla="*/ 2566416 h 2571845"/>
              <a:gd name="connsiteX457" fmla="*/ 4560472 w 9524996"/>
              <a:gd name="connsiteY457" fmla="*/ 2566416 h 2571845"/>
              <a:gd name="connsiteX458" fmla="*/ 4491987 w 9524996"/>
              <a:gd name="connsiteY458" fmla="*/ 2545270 h 2571845"/>
              <a:gd name="connsiteX459" fmla="*/ 4469127 w 9524996"/>
              <a:gd name="connsiteY459" fmla="*/ 2476214 h 2571845"/>
              <a:gd name="connsiteX460" fmla="*/ 4469127 w 9524996"/>
              <a:gd name="connsiteY460" fmla="*/ 2281999 h 2571845"/>
              <a:gd name="connsiteX461" fmla="*/ 4426455 w 9524996"/>
              <a:gd name="connsiteY461" fmla="*/ 2281999 h 2571845"/>
              <a:gd name="connsiteX462" fmla="*/ 4426455 w 9524996"/>
              <a:gd name="connsiteY462" fmla="*/ 2236946 h 2571845"/>
              <a:gd name="connsiteX463" fmla="*/ 4469127 w 9524996"/>
              <a:gd name="connsiteY463" fmla="*/ 2236946 h 2571845"/>
              <a:gd name="connsiteX464" fmla="*/ 7921939 w 9524996"/>
              <a:gd name="connsiteY464" fmla="*/ 2147125 h 2571845"/>
              <a:gd name="connsiteX465" fmla="*/ 7980899 w 9524996"/>
              <a:gd name="connsiteY465" fmla="*/ 2147125 h 2571845"/>
              <a:gd name="connsiteX466" fmla="*/ 7974231 w 9524996"/>
              <a:gd name="connsiteY466" fmla="*/ 2447829 h 2571845"/>
              <a:gd name="connsiteX467" fmla="*/ 7928607 w 9524996"/>
              <a:gd name="connsiteY467" fmla="*/ 2447829 h 2571845"/>
              <a:gd name="connsiteX468" fmla="*/ 686276 w 9524996"/>
              <a:gd name="connsiteY468" fmla="*/ 2147125 h 2571845"/>
              <a:gd name="connsiteX469" fmla="*/ 836581 w 9524996"/>
              <a:gd name="connsiteY469" fmla="*/ 2147125 h 2571845"/>
              <a:gd name="connsiteX470" fmla="*/ 909162 w 9524996"/>
              <a:gd name="connsiteY470" fmla="*/ 2161222 h 2571845"/>
              <a:gd name="connsiteX471" fmla="*/ 954406 w 9524996"/>
              <a:gd name="connsiteY471" fmla="*/ 2199417 h 2571845"/>
              <a:gd name="connsiteX472" fmla="*/ 969266 w 9524996"/>
              <a:gd name="connsiteY472" fmla="*/ 2253615 h 2571845"/>
              <a:gd name="connsiteX473" fmla="*/ 949263 w 9524996"/>
              <a:gd name="connsiteY473" fmla="*/ 2315051 h 2571845"/>
              <a:gd name="connsiteX474" fmla="*/ 896017 w 9524996"/>
              <a:gd name="connsiteY474" fmla="*/ 2350293 h 2571845"/>
              <a:gd name="connsiteX475" fmla="*/ 937738 w 9524996"/>
              <a:gd name="connsiteY475" fmla="*/ 2368867 h 2571845"/>
              <a:gd name="connsiteX476" fmla="*/ 937927 w 9524996"/>
              <a:gd name="connsiteY476" fmla="*/ 2368962 h 2571845"/>
              <a:gd name="connsiteX477" fmla="*/ 968026 w 9524996"/>
              <a:gd name="connsiteY477" fmla="*/ 2406396 h 2571845"/>
              <a:gd name="connsiteX478" fmla="*/ 979171 w 9524996"/>
              <a:gd name="connsiteY478" fmla="*/ 2453925 h 2571845"/>
              <a:gd name="connsiteX479" fmla="*/ 962883 w 9524996"/>
              <a:gd name="connsiteY479" fmla="*/ 2511266 h 2571845"/>
              <a:gd name="connsiteX480" fmla="*/ 915734 w 9524996"/>
              <a:gd name="connsiteY480" fmla="*/ 2551557 h 2571845"/>
              <a:gd name="connsiteX481" fmla="*/ 842487 w 9524996"/>
              <a:gd name="connsiteY481" fmla="*/ 2566225 h 2571845"/>
              <a:gd name="connsiteX482" fmla="*/ 686276 w 9524996"/>
              <a:gd name="connsiteY482" fmla="*/ 2566225 h 2571845"/>
              <a:gd name="connsiteX483" fmla="*/ 4676295 w 9524996"/>
              <a:gd name="connsiteY483" fmla="*/ 2121503 h 2571845"/>
              <a:gd name="connsiteX484" fmla="*/ 4730873 w 9524996"/>
              <a:gd name="connsiteY484" fmla="*/ 2121503 h 2571845"/>
              <a:gd name="connsiteX485" fmla="*/ 4730873 w 9524996"/>
              <a:gd name="connsiteY485" fmla="*/ 2283809 h 2571845"/>
              <a:gd name="connsiteX486" fmla="*/ 4775736 w 9524996"/>
              <a:gd name="connsiteY486" fmla="*/ 2244661 h 2571845"/>
              <a:gd name="connsiteX487" fmla="*/ 4839744 w 9524996"/>
              <a:gd name="connsiteY487" fmla="*/ 2230945 h 2571845"/>
              <a:gd name="connsiteX488" fmla="*/ 4907086 w 9524996"/>
              <a:gd name="connsiteY488" fmla="*/ 2246757 h 2571845"/>
              <a:gd name="connsiteX489" fmla="*/ 4906990 w 9524996"/>
              <a:gd name="connsiteY489" fmla="*/ 2246661 h 2571845"/>
              <a:gd name="connsiteX490" fmla="*/ 4954139 w 9524996"/>
              <a:gd name="connsiteY490" fmla="*/ 2294382 h 2571845"/>
              <a:gd name="connsiteX491" fmla="*/ 4971379 w 9524996"/>
              <a:gd name="connsiteY491" fmla="*/ 2372106 h 2571845"/>
              <a:gd name="connsiteX492" fmla="*/ 4971379 w 9524996"/>
              <a:gd name="connsiteY492" fmla="*/ 2566320 h 2571845"/>
              <a:gd name="connsiteX493" fmla="*/ 4917182 w 9524996"/>
              <a:gd name="connsiteY493" fmla="*/ 2566320 h 2571845"/>
              <a:gd name="connsiteX494" fmla="*/ 4917182 w 9524996"/>
              <a:gd name="connsiteY494" fmla="*/ 2380012 h 2571845"/>
              <a:gd name="connsiteX495" fmla="*/ 4892513 w 9524996"/>
              <a:gd name="connsiteY495" fmla="*/ 2304478 h 2571845"/>
              <a:gd name="connsiteX496" fmla="*/ 4825171 w 9524996"/>
              <a:gd name="connsiteY496" fmla="*/ 2278475 h 2571845"/>
              <a:gd name="connsiteX497" fmla="*/ 4756495 w 9524996"/>
              <a:gd name="connsiteY497" fmla="*/ 2305526 h 2571845"/>
              <a:gd name="connsiteX498" fmla="*/ 4730873 w 9524996"/>
              <a:gd name="connsiteY498" fmla="*/ 2384203 h 2571845"/>
              <a:gd name="connsiteX499" fmla="*/ 4730873 w 9524996"/>
              <a:gd name="connsiteY499" fmla="*/ 2566416 h 2571845"/>
              <a:gd name="connsiteX500" fmla="*/ 4676295 w 9524996"/>
              <a:gd name="connsiteY500" fmla="*/ 2566416 h 2571845"/>
              <a:gd name="connsiteX501" fmla="*/ 9201527 w 9524996"/>
              <a:gd name="connsiteY501" fmla="*/ 203359 h 2571845"/>
              <a:gd name="connsiteX502" fmla="*/ 9201527 w 9524996"/>
              <a:gd name="connsiteY502" fmla="*/ 279178 h 2571845"/>
              <a:gd name="connsiteX503" fmla="*/ 9254772 w 9524996"/>
              <a:gd name="connsiteY503" fmla="*/ 279178 h 2571845"/>
              <a:gd name="connsiteX504" fmla="*/ 9293539 w 9524996"/>
              <a:gd name="connsiteY504" fmla="*/ 241649 h 2571845"/>
              <a:gd name="connsiteX505" fmla="*/ 9256391 w 9524996"/>
              <a:gd name="connsiteY505" fmla="*/ 203359 h 2571845"/>
              <a:gd name="connsiteX506" fmla="*/ 9145711 w 9524996"/>
              <a:gd name="connsiteY506" fmla="*/ 149066 h 2571845"/>
              <a:gd name="connsiteX507" fmla="*/ 9256296 w 9524996"/>
              <a:gd name="connsiteY507" fmla="*/ 149066 h 2571845"/>
              <a:gd name="connsiteX508" fmla="*/ 9348308 w 9524996"/>
              <a:gd name="connsiteY508" fmla="*/ 241649 h 2571845"/>
              <a:gd name="connsiteX509" fmla="*/ 9286204 w 9524996"/>
              <a:gd name="connsiteY509" fmla="*/ 329374 h 2571845"/>
              <a:gd name="connsiteX510" fmla="*/ 9358880 w 9524996"/>
              <a:gd name="connsiteY510" fmla="*/ 430720 h 2571845"/>
              <a:gd name="connsiteX511" fmla="*/ 9291062 w 9524996"/>
              <a:gd name="connsiteY511" fmla="*/ 430720 h 2571845"/>
              <a:gd name="connsiteX512" fmla="*/ 9220006 w 9524996"/>
              <a:gd name="connsiteY512" fmla="*/ 333375 h 2571845"/>
              <a:gd name="connsiteX513" fmla="*/ 9201432 w 9524996"/>
              <a:gd name="connsiteY513" fmla="*/ 333375 h 2571845"/>
              <a:gd name="connsiteX514" fmla="*/ 9201432 w 9524996"/>
              <a:gd name="connsiteY514" fmla="*/ 430720 h 2571845"/>
              <a:gd name="connsiteX515" fmla="*/ 9145711 w 9524996"/>
              <a:gd name="connsiteY515" fmla="*/ 430720 h 2571845"/>
              <a:gd name="connsiteX516" fmla="*/ 9242580 w 9524996"/>
              <a:gd name="connsiteY516" fmla="*/ 55626 h 2571845"/>
              <a:gd name="connsiteX517" fmla="*/ 9010170 w 9524996"/>
              <a:gd name="connsiteY517" fmla="*/ 288607 h 2571845"/>
              <a:gd name="connsiteX518" fmla="*/ 9242580 w 9524996"/>
              <a:gd name="connsiteY518" fmla="*/ 520827 h 2571845"/>
              <a:gd name="connsiteX519" fmla="*/ 9474990 w 9524996"/>
              <a:gd name="connsiteY519" fmla="*/ 288607 h 2571845"/>
              <a:gd name="connsiteX520" fmla="*/ 9242580 w 9524996"/>
              <a:gd name="connsiteY520" fmla="*/ 55626 h 2571845"/>
              <a:gd name="connsiteX521" fmla="*/ 9242580 w 9524996"/>
              <a:gd name="connsiteY521" fmla="*/ 6191 h 2571845"/>
              <a:gd name="connsiteX522" fmla="*/ 9524996 w 9524996"/>
              <a:gd name="connsiteY522" fmla="*/ 288607 h 2571845"/>
              <a:gd name="connsiteX523" fmla="*/ 9242580 w 9524996"/>
              <a:gd name="connsiteY523" fmla="*/ 570262 h 2571845"/>
              <a:gd name="connsiteX524" fmla="*/ 8960926 w 9524996"/>
              <a:gd name="connsiteY524" fmla="*/ 288607 h 2571845"/>
              <a:gd name="connsiteX525" fmla="*/ 9242580 w 9524996"/>
              <a:gd name="connsiteY525" fmla="*/ 6191 h 2571845"/>
              <a:gd name="connsiteX526" fmla="*/ 8328561 w 9524996"/>
              <a:gd name="connsiteY526" fmla="*/ 0 h 2571845"/>
              <a:gd name="connsiteX527" fmla="*/ 8676319 w 9524996"/>
              <a:gd name="connsiteY527" fmla="*/ 0 h 2571845"/>
              <a:gd name="connsiteX528" fmla="*/ 8676319 w 9524996"/>
              <a:gd name="connsiteY528" fmla="*/ 1502759 h 2571845"/>
              <a:gd name="connsiteX529" fmla="*/ 8328561 w 9524996"/>
              <a:gd name="connsiteY529" fmla="*/ 1502759 h 2571845"/>
              <a:gd name="connsiteX530" fmla="*/ 6883047 w 9524996"/>
              <a:gd name="connsiteY530" fmla="*/ 0 h 2571845"/>
              <a:gd name="connsiteX531" fmla="*/ 8018617 w 9524996"/>
              <a:gd name="connsiteY531" fmla="*/ 0 h 2571845"/>
              <a:gd name="connsiteX532" fmla="*/ 8018617 w 9524996"/>
              <a:gd name="connsiteY532" fmla="*/ 279083 h 2571845"/>
              <a:gd name="connsiteX533" fmla="*/ 7228614 w 9524996"/>
              <a:gd name="connsiteY533" fmla="*/ 279083 h 2571845"/>
              <a:gd name="connsiteX534" fmla="*/ 7228614 w 9524996"/>
              <a:gd name="connsiteY534" fmla="*/ 605409 h 2571845"/>
              <a:gd name="connsiteX535" fmla="*/ 7926320 w 9524996"/>
              <a:gd name="connsiteY535" fmla="*/ 605409 h 2571845"/>
              <a:gd name="connsiteX536" fmla="*/ 7926320 w 9524996"/>
              <a:gd name="connsiteY536" fmla="*/ 875824 h 2571845"/>
              <a:gd name="connsiteX537" fmla="*/ 7228614 w 9524996"/>
              <a:gd name="connsiteY537" fmla="*/ 875824 h 2571845"/>
              <a:gd name="connsiteX538" fmla="*/ 7228614 w 9524996"/>
              <a:gd name="connsiteY538" fmla="*/ 1223677 h 2571845"/>
              <a:gd name="connsiteX539" fmla="*/ 8046526 w 9524996"/>
              <a:gd name="connsiteY539" fmla="*/ 1223677 h 2571845"/>
              <a:gd name="connsiteX540" fmla="*/ 8046526 w 9524996"/>
              <a:gd name="connsiteY540" fmla="*/ 1502759 h 2571845"/>
              <a:gd name="connsiteX541" fmla="*/ 6883047 w 9524996"/>
              <a:gd name="connsiteY541" fmla="*/ 1502759 h 2571845"/>
              <a:gd name="connsiteX542" fmla="*/ 4907181 w 9524996"/>
              <a:gd name="connsiteY542" fmla="*/ 0 h 2571845"/>
              <a:gd name="connsiteX543" fmla="*/ 5194836 w 9524996"/>
              <a:gd name="connsiteY543" fmla="*/ 0 h 2571845"/>
              <a:gd name="connsiteX544" fmla="*/ 5757668 w 9524996"/>
              <a:gd name="connsiteY544" fmla="*/ 933069 h 2571845"/>
              <a:gd name="connsiteX545" fmla="*/ 6311166 w 9524996"/>
              <a:gd name="connsiteY545" fmla="*/ 0 h 2571845"/>
              <a:gd name="connsiteX546" fmla="*/ 6596630 w 9524996"/>
              <a:gd name="connsiteY546" fmla="*/ 0 h 2571845"/>
              <a:gd name="connsiteX547" fmla="*/ 6600917 w 9524996"/>
              <a:gd name="connsiteY547" fmla="*/ 1502759 h 2571845"/>
              <a:gd name="connsiteX548" fmla="*/ 6274685 w 9524996"/>
              <a:gd name="connsiteY548" fmla="*/ 1502759 h 2571845"/>
              <a:gd name="connsiteX549" fmla="*/ 6272685 w 9524996"/>
              <a:gd name="connsiteY549" fmla="*/ 600742 h 2571845"/>
              <a:gd name="connsiteX550" fmla="*/ 5830249 w 9524996"/>
              <a:gd name="connsiteY550" fmla="*/ 1343882 h 2571845"/>
              <a:gd name="connsiteX551" fmla="*/ 5673563 w 9524996"/>
              <a:gd name="connsiteY551" fmla="*/ 1343882 h 2571845"/>
              <a:gd name="connsiteX552" fmla="*/ 5233412 w 9524996"/>
              <a:gd name="connsiteY552" fmla="*/ 620173 h 2571845"/>
              <a:gd name="connsiteX553" fmla="*/ 5233412 w 9524996"/>
              <a:gd name="connsiteY553" fmla="*/ 1502759 h 2571845"/>
              <a:gd name="connsiteX554" fmla="*/ 4907181 w 9524996"/>
              <a:gd name="connsiteY554" fmla="*/ 1502759 h 2571845"/>
              <a:gd name="connsiteX555" fmla="*/ 3005420 w 9524996"/>
              <a:gd name="connsiteY555" fmla="*/ 0 h 2571845"/>
              <a:gd name="connsiteX556" fmla="*/ 4508179 w 9524996"/>
              <a:gd name="connsiteY556" fmla="*/ 1502759 h 2571845"/>
              <a:gd name="connsiteX557" fmla="*/ 3005420 w 9524996"/>
              <a:gd name="connsiteY557" fmla="*/ 1502759 h 2571845"/>
              <a:gd name="connsiteX558" fmla="*/ 2415291 w 9524996"/>
              <a:gd name="connsiteY558" fmla="*/ 309252 h 2571845"/>
              <a:gd name="connsiteX559" fmla="*/ 2254092 w 9524996"/>
              <a:gd name="connsiteY559" fmla="*/ 201549 h 2571845"/>
              <a:gd name="connsiteX560" fmla="*/ 2426244 w 9524996"/>
              <a:gd name="connsiteY560" fmla="*/ 116090 h 2571845"/>
              <a:gd name="connsiteX561" fmla="*/ 3005420 w 9524996"/>
              <a:gd name="connsiteY561" fmla="*/ 0 h 2571845"/>
              <a:gd name="connsiteX562" fmla="*/ 1502761 w 9524996"/>
              <a:gd name="connsiteY562" fmla="*/ 0 h 2571845"/>
              <a:gd name="connsiteX563" fmla="*/ 2081926 w 9524996"/>
              <a:gd name="connsiteY563" fmla="*/ 116090 h 2571845"/>
              <a:gd name="connsiteX564" fmla="*/ 2254092 w 9524996"/>
              <a:gd name="connsiteY564" fmla="*/ 201549 h 2571845"/>
              <a:gd name="connsiteX565" fmla="*/ 2092894 w 9524996"/>
              <a:gd name="connsiteY565" fmla="*/ 309283 h 2571845"/>
              <a:gd name="connsiteX566" fmla="*/ 1502761 w 9524996"/>
              <a:gd name="connsiteY566" fmla="*/ 1502759 h 2571845"/>
              <a:gd name="connsiteX567" fmla="*/ 0 w 9524996"/>
              <a:gd name="connsiteY567" fmla="*/ 1502759 h 2571845"/>
              <a:gd name="connsiteX568" fmla="*/ 1502761 w 9524996"/>
              <a:gd name="connsiteY568" fmla="*/ 0 h 257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Lst>
            <a:rect l="l" t="t" r="r" b="b"/>
            <a:pathLst>
              <a:path w="9524996" h="2571845">
                <a:moveTo>
                  <a:pt x="7953848" y="2495454"/>
                </a:moveTo>
                <a:cubicBezTo>
                  <a:pt x="7964135" y="2495454"/>
                  <a:pt x="7972422" y="2498978"/>
                  <a:pt x="7979279" y="2506217"/>
                </a:cubicBezTo>
                <a:cubicBezTo>
                  <a:pt x="7986328" y="2513457"/>
                  <a:pt x="7989853" y="2522315"/>
                  <a:pt x="7989853" y="2532602"/>
                </a:cubicBezTo>
                <a:cubicBezTo>
                  <a:pt x="7989853" y="2542889"/>
                  <a:pt x="7986328" y="2551747"/>
                  <a:pt x="7979279" y="2558986"/>
                </a:cubicBezTo>
                <a:cubicBezTo>
                  <a:pt x="7972422" y="2566225"/>
                  <a:pt x="7963849" y="2569749"/>
                  <a:pt x="7953848" y="2569749"/>
                </a:cubicBezTo>
                <a:cubicBezTo>
                  <a:pt x="7943847" y="2569749"/>
                  <a:pt x="7934512" y="2566225"/>
                  <a:pt x="7927464" y="2558986"/>
                </a:cubicBezTo>
                <a:cubicBezTo>
                  <a:pt x="7920225" y="2551747"/>
                  <a:pt x="7916510" y="2542889"/>
                  <a:pt x="7916510" y="2532602"/>
                </a:cubicBezTo>
                <a:cubicBezTo>
                  <a:pt x="7916510" y="2522315"/>
                  <a:pt x="7920225" y="2513457"/>
                  <a:pt x="7927464" y="2506217"/>
                </a:cubicBezTo>
                <a:cubicBezTo>
                  <a:pt x="7934512" y="2498978"/>
                  <a:pt x="7943561" y="2495454"/>
                  <a:pt x="7953848" y="2495454"/>
                </a:cubicBezTo>
                <a:close/>
                <a:moveTo>
                  <a:pt x="740950" y="2373249"/>
                </a:moveTo>
                <a:lnTo>
                  <a:pt x="740950" y="2521267"/>
                </a:lnTo>
                <a:lnTo>
                  <a:pt x="837820" y="2521267"/>
                </a:lnTo>
                <a:cubicBezTo>
                  <a:pt x="865061" y="2521267"/>
                  <a:pt x="886207" y="2514790"/>
                  <a:pt x="901448" y="2501931"/>
                </a:cubicBezTo>
                <a:lnTo>
                  <a:pt x="901542" y="2501836"/>
                </a:lnTo>
                <a:cubicBezTo>
                  <a:pt x="916782" y="2489073"/>
                  <a:pt x="924402" y="2471261"/>
                  <a:pt x="924402" y="2448401"/>
                </a:cubicBezTo>
                <a:cubicBezTo>
                  <a:pt x="924402" y="2425541"/>
                  <a:pt x="916402" y="2406681"/>
                  <a:pt x="900304" y="2393442"/>
                </a:cubicBezTo>
                <a:cubicBezTo>
                  <a:pt x="884206" y="2379916"/>
                  <a:pt x="862870" y="2373249"/>
                  <a:pt x="835915" y="2373249"/>
                </a:cubicBezTo>
                <a:close/>
                <a:moveTo>
                  <a:pt x="6301451" y="2278951"/>
                </a:moveTo>
                <a:cubicBezTo>
                  <a:pt x="6280877" y="2278951"/>
                  <a:pt x="6262303" y="2283618"/>
                  <a:pt x="6245444" y="2293239"/>
                </a:cubicBezTo>
                <a:cubicBezTo>
                  <a:pt x="6228584" y="2302859"/>
                  <a:pt x="6215345" y="2316956"/>
                  <a:pt x="6205343" y="2335339"/>
                </a:cubicBezTo>
                <a:cubicBezTo>
                  <a:pt x="6195152" y="2353913"/>
                  <a:pt x="6190294" y="2375439"/>
                  <a:pt x="6190294" y="2400300"/>
                </a:cubicBezTo>
                <a:cubicBezTo>
                  <a:pt x="6190294" y="2425160"/>
                  <a:pt x="6195152" y="2447448"/>
                  <a:pt x="6205343" y="2466308"/>
                </a:cubicBezTo>
                <a:cubicBezTo>
                  <a:pt x="6215345" y="2484882"/>
                  <a:pt x="6228680" y="2498978"/>
                  <a:pt x="6245444" y="2508980"/>
                </a:cubicBezTo>
                <a:cubicBezTo>
                  <a:pt x="6262303" y="2518791"/>
                  <a:pt x="6281067" y="2523648"/>
                  <a:pt x="6301451" y="2523648"/>
                </a:cubicBezTo>
                <a:cubicBezTo>
                  <a:pt x="6321835" y="2523648"/>
                  <a:pt x="6340599" y="2518791"/>
                  <a:pt x="6357648" y="2508980"/>
                </a:cubicBezTo>
                <a:cubicBezTo>
                  <a:pt x="6374698" y="2498978"/>
                  <a:pt x="6388224" y="2484882"/>
                  <a:pt x="6398320" y="2466308"/>
                </a:cubicBezTo>
                <a:cubicBezTo>
                  <a:pt x="6408321" y="2447543"/>
                  <a:pt x="6413370" y="2425826"/>
                  <a:pt x="6413370" y="2400966"/>
                </a:cubicBezTo>
                <a:cubicBezTo>
                  <a:pt x="6413370" y="2376106"/>
                  <a:pt x="6408321" y="2354580"/>
                  <a:pt x="6398320" y="2336006"/>
                </a:cubicBezTo>
                <a:lnTo>
                  <a:pt x="6398320" y="2335911"/>
                </a:lnTo>
                <a:cubicBezTo>
                  <a:pt x="6388128" y="2317527"/>
                  <a:pt x="6374603" y="2303430"/>
                  <a:pt x="6357648" y="2293620"/>
                </a:cubicBezTo>
                <a:cubicBezTo>
                  <a:pt x="6340599" y="2283809"/>
                  <a:pt x="6322025" y="2278951"/>
                  <a:pt x="6301451" y="2278951"/>
                </a:cubicBezTo>
                <a:close/>
                <a:moveTo>
                  <a:pt x="4197378" y="2278951"/>
                </a:moveTo>
                <a:cubicBezTo>
                  <a:pt x="4176804" y="2278951"/>
                  <a:pt x="4158230" y="2283618"/>
                  <a:pt x="4141371" y="2293239"/>
                </a:cubicBezTo>
                <a:cubicBezTo>
                  <a:pt x="4124512" y="2302859"/>
                  <a:pt x="4111272" y="2316956"/>
                  <a:pt x="4101271" y="2335339"/>
                </a:cubicBezTo>
                <a:cubicBezTo>
                  <a:pt x="4091079" y="2353913"/>
                  <a:pt x="4086221" y="2375439"/>
                  <a:pt x="4086221" y="2400300"/>
                </a:cubicBezTo>
                <a:cubicBezTo>
                  <a:pt x="4086221" y="2425160"/>
                  <a:pt x="4091079" y="2447448"/>
                  <a:pt x="4101271" y="2466308"/>
                </a:cubicBezTo>
                <a:cubicBezTo>
                  <a:pt x="4111272" y="2484882"/>
                  <a:pt x="4124607" y="2498978"/>
                  <a:pt x="4141371" y="2508980"/>
                </a:cubicBezTo>
                <a:cubicBezTo>
                  <a:pt x="4158230" y="2518791"/>
                  <a:pt x="4176995" y="2523648"/>
                  <a:pt x="4197378" y="2523648"/>
                </a:cubicBezTo>
                <a:cubicBezTo>
                  <a:pt x="4217762" y="2523648"/>
                  <a:pt x="4236526" y="2518791"/>
                  <a:pt x="4253576" y="2508980"/>
                </a:cubicBezTo>
                <a:cubicBezTo>
                  <a:pt x="4270625" y="2498978"/>
                  <a:pt x="4284151" y="2484882"/>
                  <a:pt x="4294247" y="2466308"/>
                </a:cubicBezTo>
                <a:cubicBezTo>
                  <a:pt x="4304249" y="2447543"/>
                  <a:pt x="4309297" y="2425826"/>
                  <a:pt x="4309297" y="2400966"/>
                </a:cubicBezTo>
                <a:cubicBezTo>
                  <a:pt x="4309297" y="2376106"/>
                  <a:pt x="4304249" y="2354580"/>
                  <a:pt x="4294247" y="2336006"/>
                </a:cubicBezTo>
                <a:lnTo>
                  <a:pt x="4294247" y="2335911"/>
                </a:lnTo>
                <a:cubicBezTo>
                  <a:pt x="4284056" y="2317527"/>
                  <a:pt x="4270530" y="2303430"/>
                  <a:pt x="4253576" y="2293620"/>
                </a:cubicBezTo>
                <a:cubicBezTo>
                  <a:pt x="4236526" y="2283809"/>
                  <a:pt x="4217952" y="2278951"/>
                  <a:pt x="4197378" y="2278951"/>
                </a:cubicBezTo>
                <a:close/>
                <a:moveTo>
                  <a:pt x="1939290" y="2278951"/>
                </a:moveTo>
                <a:cubicBezTo>
                  <a:pt x="1918715" y="2278951"/>
                  <a:pt x="1900141" y="2283618"/>
                  <a:pt x="1883282" y="2293239"/>
                </a:cubicBezTo>
                <a:cubicBezTo>
                  <a:pt x="1866423" y="2302859"/>
                  <a:pt x="1853183" y="2316956"/>
                  <a:pt x="1843182" y="2335339"/>
                </a:cubicBezTo>
                <a:cubicBezTo>
                  <a:pt x="1832991" y="2353913"/>
                  <a:pt x="1828132" y="2375439"/>
                  <a:pt x="1828132" y="2400300"/>
                </a:cubicBezTo>
                <a:cubicBezTo>
                  <a:pt x="1828132" y="2425160"/>
                  <a:pt x="1832991" y="2447448"/>
                  <a:pt x="1843182" y="2466308"/>
                </a:cubicBezTo>
                <a:cubicBezTo>
                  <a:pt x="1853183" y="2484882"/>
                  <a:pt x="1866518" y="2498978"/>
                  <a:pt x="1883282" y="2508980"/>
                </a:cubicBezTo>
                <a:cubicBezTo>
                  <a:pt x="1900141" y="2518791"/>
                  <a:pt x="1918906" y="2523648"/>
                  <a:pt x="1939290" y="2523648"/>
                </a:cubicBezTo>
                <a:cubicBezTo>
                  <a:pt x="1959673" y="2523648"/>
                  <a:pt x="1978437" y="2518791"/>
                  <a:pt x="1995487" y="2508980"/>
                </a:cubicBezTo>
                <a:cubicBezTo>
                  <a:pt x="2012536" y="2498978"/>
                  <a:pt x="2026062" y="2484882"/>
                  <a:pt x="2036158" y="2466308"/>
                </a:cubicBezTo>
                <a:cubicBezTo>
                  <a:pt x="2046160" y="2447543"/>
                  <a:pt x="2051208" y="2425826"/>
                  <a:pt x="2051208" y="2400966"/>
                </a:cubicBezTo>
                <a:cubicBezTo>
                  <a:pt x="2051208" y="2376106"/>
                  <a:pt x="2046160" y="2354580"/>
                  <a:pt x="2036158" y="2336006"/>
                </a:cubicBezTo>
                <a:lnTo>
                  <a:pt x="2036158" y="2335911"/>
                </a:lnTo>
                <a:cubicBezTo>
                  <a:pt x="2025967" y="2317527"/>
                  <a:pt x="2012441" y="2303430"/>
                  <a:pt x="1995487" y="2293620"/>
                </a:cubicBezTo>
                <a:cubicBezTo>
                  <a:pt x="1978437" y="2283809"/>
                  <a:pt x="1959863" y="2278951"/>
                  <a:pt x="1939290" y="2278951"/>
                </a:cubicBezTo>
                <a:close/>
                <a:moveTo>
                  <a:pt x="7138984" y="2277522"/>
                </a:moveTo>
                <a:cubicBezTo>
                  <a:pt x="7111361" y="2277522"/>
                  <a:pt x="7087930" y="2286571"/>
                  <a:pt x="7068309" y="2304097"/>
                </a:cubicBezTo>
                <a:cubicBezTo>
                  <a:pt x="7048973" y="2321718"/>
                  <a:pt x="7037733" y="2346198"/>
                  <a:pt x="7035067" y="2377344"/>
                </a:cubicBezTo>
                <a:lnTo>
                  <a:pt x="7243092" y="2377344"/>
                </a:lnTo>
                <a:cubicBezTo>
                  <a:pt x="7243092" y="2356580"/>
                  <a:pt x="7238425" y="2338578"/>
                  <a:pt x="7229185" y="2323528"/>
                </a:cubicBezTo>
                <a:lnTo>
                  <a:pt x="7229281" y="2323528"/>
                </a:lnTo>
                <a:cubicBezTo>
                  <a:pt x="7220042" y="2308669"/>
                  <a:pt x="7207564" y="2297144"/>
                  <a:pt x="7191658" y="2289238"/>
                </a:cubicBezTo>
                <a:cubicBezTo>
                  <a:pt x="7175846" y="2281428"/>
                  <a:pt x="7158415" y="2277522"/>
                  <a:pt x="7138984" y="2277522"/>
                </a:cubicBezTo>
                <a:close/>
                <a:moveTo>
                  <a:pt x="3037995" y="2277522"/>
                </a:moveTo>
                <a:cubicBezTo>
                  <a:pt x="3010373" y="2277522"/>
                  <a:pt x="2986941" y="2286571"/>
                  <a:pt x="2967320" y="2304097"/>
                </a:cubicBezTo>
                <a:cubicBezTo>
                  <a:pt x="2947984" y="2321718"/>
                  <a:pt x="2936745" y="2346198"/>
                  <a:pt x="2934078" y="2377344"/>
                </a:cubicBezTo>
                <a:lnTo>
                  <a:pt x="3142104" y="2377344"/>
                </a:lnTo>
                <a:cubicBezTo>
                  <a:pt x="3142104" y="2356580"/>
                  <a:pt x="3137436" y="2338578"/>
                  <a:pt x="3128197" y="2323528"/>
                </a:cubicBezTo>
                <a:lnTo>
                  <a:pt x="3128292" y="2323528"/>
                </a:lnTo>
                <a:cubicBezTo>
                  <a:pt x="3119053" y="2308669"/>
                  <a:pt x="3106575" y="2297144"/>
                  <a:pt x="3090669" y="2289238"/>
                </a:cubicBezTo>
                <a:cubicBezTo>
                  <a:pt x="3074857" y="2281428"/>
                  <a:pt x="3057426" y="2277522"/>
                  <a:pt x="3037995" y="2277522"/>
                </a:cubicBezTo>
                <a:close/>
                <a:moveTo>
                  <a:pt x="1194912" y="2277522"/>
                </a:moveTo>
                <a:cubicBezTo>
                  <a:pt x="1167289" y="2277522"/>
                  <a:pt x="1143857" y="2286571"/>
                  <a:pt x="1124236" y="2304097"/>
                </a:cubicBezTo>
                <a:cubicBezTo>
                  <a:pt x="1104900" y="2321718"/>
                  <a:pt x="1093661" y="2346198"/>
                  <a:pt x="1090994" y="2377344"/>
                </a:cubicBezTo>
                <a:lnTo>
                  <a:pt x="1299021" y="2377344"/>
                </a:lnTo>
                <a:cubicBezTo>
                  <a:pt x="1299021" y="2356580"/>
                  <a:pt x="1294352" y="2338578"/>
                  <a:pt x="1285114" y="2323528"/>
                </a:cubicBezTo>
                <a:lnTo>
                  <a:pt x="1285209" y="2323528"/>
                </a:lnTo>
                <a:cubicBezTo>
                  <a:pt x="1275970" y="2308669"/>
                  <a:pt x="1263492" y="2297144"/>
                  <a:pt x="1247585" y="2289238"/>
                </a:cubicBezTo>
                <a:cubicBezTo>
                  <a:pt x="1231774" y="2281428"/>
                  <a:pt x="1214343" y="2277522"/>
                  <a:pt x="1194912" y="2277522"/>
                </a:cubicBezTo>
                <a:close/>
                <a:moveTo>
                  <a:pt x="2436780" y="2236755"/>
                </a:moveTo>
                <a:lnTo>
                  <a:pt x="2491549" y="2236755"/>
                </a:lnTo>
                <a:lnTo>
                  <a:pt x="2491549" y="2236850"/>
                </a:lnTo>
                <a:lnTo>
                  <a:pt x="2491549" y="2566320"/>
                </a:lnTo>
                <a:lnTo>
                  <a:pt x="2436780" y="2566320"/>
                </a:lnTo>
                <a:lnTo>
                  <a:pt x="2436780" y="2517552"/>
                </a:lnTo>
                <a:cubicBezTo>
                  <a:pt x="2426398" y="2534411"/>
                  <a:pt x="2411729" y="2547461"/>
                  <a:pt x="2393156" y="2556890"/>
                </a:cubicBezTo>
                <a:cubicBezTo>
                  <a:pt x="2374581" y="2566320"/>
                  <a:pt x="2354008" y="2571178"/>
                  <a:pt x="2331529" y="2571178"/>
                </a:cubicBezTo>
                <a:cubicBezTo>
                  <a:pt x="2305907" y="2571178"/>
                  <a:pt x="2282951" y="2565653"/>
                  <a:pt x="2262473" y="2555080"/>
                </a:cubicBezTo>
                <a:cubicBezTo>
                  <a:pt x="2242089" y="2544508"/>
                  <a:pt x="2225897" y="2528696"/>
                  <a:pt x="2214086" y="2507360"/>
                </a:cubicBezTo>
                <a:cubicBezTo>
                  <a:pt x="2202179" y="2486024"/>
                  <a:pt x="2196274" y="2460212"/>
                  <a:pt x="2196274" y="2429827"/>
                </a:cubicBezTo>
                <a:lnTo>
                  <a:pt x="2196274" y="2236850"/>
                </a:lnTo>
                <a:lnTo>
                  <a:pt x="2250471" y="2236850"/>
                </a:lnTo>
                <a:lnTo>
                  <a:pt x="2250471" y="2422588"/>
                </a:lnTo>
                <a:cubicBezTo>
                  <a:pt x="2250471" y="2455068"/>
                  <a:pt x="2258663" y="2479928"/>
                  <a:pt x="2275141" y="2497359"/>
                </a:cubicBezTo>
                <a:cubicBezTo>
                  <a:pt x="2291619" y="2514790"/>
                  <a:pt x="2313908" y="2523553"/>
                  <a:pt x="2342483" y="2523553"/>
                </a:cubicBezTo>
                <a:cubicBezTo>
                  <a:pt x="2371058" y="2523553"/>
                  <a:pt x="2394775" y="2514504"/>
                  <a:pt x="2411539" y="2496502"/>
                </a:cubicBezTo>
                <a:cubicBezTo>
                  <a:pt x="2428398" y="2478309"/>
                  <a:pt x="2436780" y="2452115"/>
                  <a:pt x="2436780" y="2417635"/>
                </a:cubicBezTo>
                <a:close/>
                <a:moveTo>
                  <a:pt x="7705435" y="2231326"/>
                </a:moveTo>
                <a:cubicBezTo>
                  <a:pt x="7741821" y="2231326"/>
                  <a:pt x="7771444" y="2240565"/>
                  <a:pt x="7793732" y="2258949"/>
                </a:cubicBezTo>
                <a:cubicBezTo>
                  <a:pt x="7816211" y="2277332"/>
                  <a:pt x="7828213" y="2302573"/>
                  <a:pt x="7829927" y="2334672"/>
                </a:cubicBezTo>
                <a:lnTo>
                  <a:pt x="7775158" y="2334672"/>
                </a:lnTo>
                <a:cubicBezTo>
                  <a:pt x="7774015" y="2317432"/>
                  <a:pt x="7767158" y="2303716"/>
                  <a:pt x="7754394" y="2293143"/>
                </a:cubicBezTo>
                <a:cubicBezTo>
                  <a:pt x="7741821" y="2282761"/>
                  <a:pt x="7724867" y="2277522"/>
                  <a:pt x="7703531" y="2277522"/>
                </a:cubicBezTo>
                <a:cubicBezTo>
                  <a:pt x="7683909" y="2277522"/>
                  <a:pt x="7668288" y="2281809"/>
                  <a:pt x="7656763" y="2290286"/>
                </a:cubicBezTo>
                <a:cubicBezTo>
                  <a:pt x="7645047" y="2298668"/>
                  <a:pt x="7639332" y="2309622"/>
                  <a:pt x="7639332" y="2323338"/>
                </a:cubicBezTo>
                <a:cubicBezTo>
                  <a:pt x="7639332" y="2334101"/>
                  <a:pt x="7642857" y="2343150"/>
                  <a:pt x="7649714" y="2350198"/>
                </a:cubicBezTo>
                <a:cubicBezTo>
                  <a:pt x="7656763" y="2357056"/>
                  <a:pt x="7665526" y="2362771"/>
                  <a:pt x="7676289" y="2367057"/>
                </a:cubicBezTo>
                <a:cubicBezTo>
                  <a:pt x="7686862" y="2371153"/>
                  <a:pt x="7701530" y="2375820"/>
                  <a:pt x="7720295" y="2381154"/>
                </a:cubicBezTo>
                <a:cubicBezTo>
                  <a:pt x="7744012" y="2387631"/>
                  <a:pt x="7763347" y="2393918"/>
                  <a:pt x="7778016" y="2400109"/>
                </a:cubicBezTo>
                <a:cubicBezTo>
                  <a:pt x="7792875" y="2406205"/>
                  <a:pt x="7805639" y="2415540"/>
                  <a:pt x="7816211" y="2427922"/>
                </a:cubicBezTo>
                <a:cubicBezTo>
                  <a:pt x="7826974" y="2440495"/>
                  <a:pt x="7832499" y="2456688"/>
                  <a:pt x="7832880" y="2476690"/>
                </a:cubicBezTo>
                <a:cubicBezTo>
                  <a:pt x="7832880" y="2494692"/>
                  <a:pt x="7827832" y="2510980"/>
                  <a:pt x="7817831" y="2525458"/>
                </a:cubicBezTo>
                <a:cubicBezTo>
                  <a:pt x="7807829" y="2539936"/>
                  <a:pt x="7793732" y="2551271"/>
                  <a:pt x="7775540" y="2559558"/>
                </a:cubicBezTo>
                <a:cubicBezTo>
                  <a:pt x="7757157" y="2567749"/>
                  <a:pt x="7736201" y="2571845"/>
                  <a:pt x="7712674" y="2571845"/>
                </a:cubicBezTo>
                <a:cubicBezTo>
                  <a:pt x="7687243" y="2571845"/>
                  <a:pt x="7664764" y="2567559"/>
                  <a:pt x="7644571" y="2558891"/>
                </a:cubicBezTo>
                <a:lnTo>
                  <a:pt x="7644571" y="2558796"/>
                </a:lnTo>
                <a:cubicBezTo>
                  <a:pt x="7624568" y="2550223"/>
                  <a:pt x="7608757" y="2538031"/>
                  <a:pt x="7597231" y="2522601"/>
                </a:cubicBezTo>
                <a:cubicBezTo>
                  <a:pt x="7585516" y="2507170"/>
                  <a:pt x="7579229" y="2489549"/>
                  <a:pt x="7577896" y="2469356"/>
                </a:cubicBezTo>
                <a:lnTo>
                  <a:pt x="7634475" y="2469356"/>
                </a:lnTo>
                <a:cubicBezTo>
                  <a:pt x="7635998" y="2485834"/>
                  <a:pt x="7643904" y="2499264"/>
                  <a:pt x="7657525" y="2509647"/>
                </a:cubicBezTo>
                <a:cubicBezTo>
                  <a:pt x="7671432" y="2520219"/>
                  <a:pt x="7689624" y="2525268"/>
                  <a:pt x="7711913" y="2525268"/>
                </a:cubicBezTo>
                <a:cubicBezTo>
                  <a:pt x="7732867" y="2525268"/>
                  <a:pt x="7749346" y="2520791"/>
                  <a:pt x="7761252" y="2511361"/>
                </a:cubicBezTo>
                <a:cubicBezTo>
                  <a:pt x="7773349" y="2502122"/>
                  <a:pt x="7779445" y="2490597"/>
                  <a:pt x="7779445" y="2476500"/>
                </a:cubicBezTo>
                <a:cubicBezTo>
                  <a:pt x="7779445" y="2462402"/>
                  <a:pt x="7772968" y="2451449"/>
                  <a:pt x="7760109" y="2444400"/>
                </a:cubicBezTo>
                <a:cubicBezTo>
                  <a:pt x="7747346" y="2437352"/>
                  <a:pt x="7727439" y="2430494"/>
                  <a:pt x="7700578" y="2423636"/>
                </a:cubicBezTo>
                <a:cubicBezTo>
                  <a:pt x="7676099" y="2417159"/>
                  <a:pt x="7656191" y="2410682"/>
                  <a:pt x="7640665" y="2404014"/>
                </a:cubicBezTo>
                <a:cubicBezTo>
                  <a:pt x="7625426" y="2397347"/>
                  <a:pt x="7612090" y="2387536"/>
                  <a:pt x="7601137" y="2374677"/>
                </a:cubicBezTo>
                <a:cubicBezTo>
                  <a:pt x="7589992" y="2361533"/>
                  <a:pt x="7584468" y="2344293"/>
                  <a:pt x="7584468" y="2323242"/>
                </a:cubicBezTo>
                <a:cubicBezTo>
                  <a:pt x="7584468" y="2306383"/>
                  <a:pt x="7589516" y="2290953"/>
                  <a:pt x="7599517" y="2276855"/>
                </a:cubicBezTo>
                <a:cubicBezTo>
                  <a:pt x="7609519" y="2262949"/>
                  <a:pt x="7623807" y="2251805"/>
                  <a:pt x="7642190" y="2243613"/>
                </a:cubicBezTo>
                <a:cubicBezTo>
                  <a:pt x="7660573" y="2235422"/>
                  <a:pt x="7681718" y="2231326"/>
                  <a:pt x="7705435" y="2231326"/>
                </a:cubicBezTo>
                <a:close/>
                <a:moveTo>
                  <a:pt x="7141556" y="2231326"/>
                </a:moveTo>
                <a:cubicBezTo>
                  <a:pt x="7173655" y="2231326"/>
                  <a:pt x="7200516" y="2238184"/>
                  <a:pt x="7224518" y="2251709"/>
                </a:cubicBezTo>
                <a:cubicBezTo>
                  <a:pt x="7248426" y="2265426"/>
                  <a:pt x="7267000" y="2284190"/>
                  <a:pt x="7280145" y="2308098"/>
                </a:cubicBezTo>
                <a:cubicBezTo>
                  <a:pt x="7293098" y="2331815"/>
                  <a:pt x="7299766" y="2358771"/>
                  <a:pt x="7299766" y="2388965"/>
                </a:cubicBezTo>
                <a:cubicBezTo>
                  <a:pt x="7299766" y="2399347"/>
                  <a:pt x="7299004" y="2410301"/>
                  <a:pt x="7297766" y="2422017"/>
                </a:cubicBezTo>
                <a:lnTo>
                  <a:pt x="7034495" y="2422017"/>
                </a:lnTo>
                <a:cubicBezTo>
                  <a:pt x="7036495" y="2454497"/>
                  <a:pt x="7047639" y="2479738"/>
                  <a:pt x="7067737" y="2497931"/>
                </a:cubicBezTo>
                <a:cubicBezTo>
                  <a:pt x="7088120" y="2516314"/>
                  <a:pt x="7112600" y="2525363"/>
                  <a:pt x="7141556" y="2525363"/>
                </a:cubicBezTo>
                <a:cubicBezTo>
                  <a:pt x="7165082" y="2525363"/>
                  <a:pt x="7184799" y="2519838"/>
                  <a:pt x="7200706" y="2508885"/>
                </a:cubicBezTo>
                <a:cubicBezTo>
                  <a:pt x="7216518" y="2497740"/>
                  <a:pt x="7227757" y="2483072"/>
                  <a:pt x="7234139" y="2464689"/>
                </a:cubicBezTo>
                <a:lnTo>
                  <a:pt x="7293098" y="2464689"/>
                </a:lnTo>
                <a:cubicBezTo>
                  <a:pt x="7284336" y="2496407"/>
                  <a:pt x="7266714" y="2522029"/>
                  <a:pt x="7240044" y="2542032"/>
                </a:cubicBezTo>
                <a:cubicBezTo>
                  <a:pt x="7213660" y="2561843"/>
                  <a:pt x="7180704" y="2571750"/>
                  <a:pt x="7141556" y="2571750"/>
                </a:cubicBezTo>
                <a:cubicBezTo>
                  <a:pt x="7110218" y="2571750"/>
                  <a:pt x="7082215" y="2564701"/>
                  <a:pt x="7057545" y="2550604"/>
                </a:cubicBezTo>
                <a:cubicBezTo>
                  <a:pt x="7032875" y="2536507"/>
                  <a:pt x="7013540" y="2516695"/>
                  <a:pt x="6999633" y="2490692"/>
                </a:cubicBezTo>
                <a:cubicBezTo>
                  <a:pt x="6985536" y="2464879"/>
                  <a:pt x="6978488" y="2434875"/>
                  <a:pt x="6978488" y="2400871"/>
                </a:cubicBezTo>
                <a:cubicBezTo>
                  <a:pt x="6978488" y="2366867"/>
                  <a:pt x="6985346" y="2337054"/>
                  <a:pt x="6999062" y="2311241"/>
                </a:cubicBezTo>
                <a:cubicBezTo>
                  <a:pt x="7012587" y="2285619"/>
                  <a:pt x="7031732" y="2265997"/>
                  <a:pt x="7056402" y="2252091"/>
                </a:cubicBezTo>
                <a:cubicBezTo>
                  <a:pt x="7081072" y="2238184"/>
                  <a:pt x="7109457" y="2231326"/>
                  <a:pt x="7141556" y="2231326"/>
                </a:cubicBezTo>
                <a:close/>
                <a:moveTo>
                  <a:pt x="6290688" y="2231326"/>
                </a:moveTo>
                <a:cubicBezTo>
                  <a:pt x="6320025" y="2231326"/>
                  <a:pt x="6344504" y="2237613"/>
                  <a:pt x="6365840" y="2249900"/>
                </a:cubicBezTo>
                <a:cubicBezTo>
                  <a:pt x="6386985" y="2262473"/>
                  <a:pt x="6402797" y="2278094"/>
                  <a:pt x="6413370" y="2296858"/>
                </a:cubicBezTo>
                <a:lnTo>
                  <a:pt x="6413370" y="2236755"/>
                </a:lnTo>
                <a:lnTo>
                  <a:pt x="6468615" y="2236755"/>
                </a:lnTo>
                <a:lnTo>
                  <a:pt x="6468615" y="2566225"/>
                </a:lnTo>
                <a:lnTo>
                  <a:pt x="6413370" y="2566225"/>
                </a:lnTo>
                <a:lnTo>
                  <a:pt x="6413370" y="2504979"/>
                </a:lnTo>
                <a:cubicBezTo>
                  <a:pt x="6402416" y="2524125"/>
                  <a:pt x="6386318" y="2540031"/>
                  <a:pt x="6364792" y="2552700"/>
                </a:cubicBezTo>
                <a:cubicBezTo>
                  <a:pt x="6343456" y="2565273"/>
                  <a:pt x="6318405" y="2571654"/>
                  <a:pt x="6290021" y="2571654"/>
                </a:cubicBezTo>
                <a:cubicBezTo>
                  <a:pt x="6261637" y="2571654"/>
                  <a:pt x="6234205" y="2564415"/>
                  <a:pt x="6210583" y="2549937"/>
                </a:cubicBezTo>
                <a:cubicBezTo>
                  <a:pt x="6186865" y="2535459"/>
                  <a:pt x="6168292" y="2515266"/>
                  <a:pt x="6154766" y="2489263"/>
                </a:cubicBezTo>
                <a:cubicBezTo>
                  <a:pt x="6141050" y="2463260"/>
                  <a:pt x="6134192" y="2433447"/>
                  <a:pt x="6134192" y="2400204"/>
                </a:cubicBezTo>
                <a:cubicBezTo>
                  <a:pt x="6134192" y="2366962"/>
                  <a:pt x="6141050" y="2336958"/>
                  <a:pt x="6154766" y="2311526"/>
                </a:cubicBezTo>
                <a:lnTo>
                  <a:pt x="6154861" y="2311622"/>
                </a:lnTo>
                <a:cubicBezTo>
                  <a:pt x="6168386" y="2286190"/>
                  <a:pt x="6187151" y="2266378"/>
                  <a:pt x="6211059" y="2252281"/>
                </a:cubicBezTo>
                <a:cubicBezTo>
                  <a:pt x="6234967" y="2238375"/>
                  <a:pt x="6261351" y="2231326"/>
                  <a:pt x="6290688" y="2231326"/>
                </a:cubicBezTo>
                <a:close/>
                <a:moveTo>
                  <a:pt x="5170453" y="2231326"/>
                </a:moveTo>
                <a:cubicBezTo>
                  <a:pt x="5206838" y="2231326"/>
                  <a:pt x="5236461" y="2240565"/>
                  <a:pt x="5258749" y="2258949"/>
                </a:cubicBezTo>
                <a:cubicBezTo>
                  <a:pt x="5281229" y="2277332"/>
                  <a:pt x="5293230" y="2302573"/>
                  <a:pt x="5294945" y="2334672"/>
                </a:cubicBezTo>
                <a:lnTo>
                  <a:pt x="5240176" y="2334672"/>
                </a:lnTo>
                <a:cubicBezTo>
                  <a:pt x="5239033" y="2317432"/>
                  <a:pt x="5232175" y="2303716"/>
                  <a:pt x="5219411" y="2293143"/>
                </a:cubicBezTo>
                <a:cubicBezTo>
                  <a:pt x="5206838" y="2282761"/>
                  <a:pt x="5189884" y="2277522"/>
                  <a:pt x="5168548" y="2277522"/>
                </a:cubicBezTo>
                <a:cubicBezTo>
                  <a:pt x="5148926" y="2277522"/>
                  <a:pt x="5133305" y="2281809"/>
                  <a:pt x="5121780" y="2290286"/>
                </a:cubicBezTo>
                <a:cubicBezTo>
                  <a:pt x="5110064" y="2298668"/>
                  <a:pt x="5104349" y="2309622"/>
                  <a:pt x="5104349" y="2323338"/>
                </a:cubicBezTo>
                <a:cubicBezTo>
                  <a:pt x="5104349" y="2334101"/>
                  <a:pt x="5107874" y="2343150"/>
                  <a:pt x="5114731" y="2350198"/>
                </a:cubicBezTo>
                <a:cubicBezTo>
                  <a:pt x="5121780" y="2357056"/>
                  <a:pt x="5130543" y="2362771"/>
                  <a:pt x="5141306" y="2367057"/>
                </a:cubicBezTo>
                <a:cubicBezTo>
                  <a:pt x="5151879" y="2371153"/>
                  <a:pt x="5166547" y="2375820"/>
                  <a:pt x="5185312" y="2381154"/>
                </a:cubicBezTo>
                <a:cubicBezTo>
                  <a:pt x="5209029" y="2387631"/>
                  <a:pt x="5228364" y="2393918"/>
                  <a:pt x="5243033" y="2400109"/>
                </a:cubicBezTo>
                <a:cubicBezTo>
                  <a:pt x="5257892" y="2406205"/>
                  <a:pt x="5270656" y="2415540"/>
                  <a:pt x="5281229" y="2427922"/>
                </a:cubicBezTo>
                <a:cubicBezTo>
                  <a:pt x="5291992" y="2440495"/>
                  <a:pt x="5297516" y="2456688"/>
                  <a:pt x="5297897" y="2476690"/>
                </a:cubicBezTo>
                <a:cubicBezTo>
                  <a:pt x="5297897" y="2494692"/>
                  <a:pt x="5292849" y="2510980"/>
                  <a:pt x="5282848" y="2525458"/>
                </a:cubicBezTo>
                <a:cubicBezTo>
                  <a:pt x="5272847" y="2539936"/>
                  <a:pt x="5258749" y="2551271"/>
                  <a:pt x="5240557" y="2559558"/>
                </a:cubicBezTo>
                <a:cubicBezTo>
                  <a:pt x="5222174" y="2567749"/>
                  <a:pt x="5201218" y="2571845"/>
                  <a:pt x="5177692" y="2571845"/>
                </a:cubicBezTo>
                <a:cubicBezTo>
                  <a:pt x="5152260" y="2571845"/>
                  <a:pt x="5129781" y="2567559"/>
                  <a:pt x="5109588" y="2558891"/>
                </a:cubicBezTo>
                <a:lnTo>
                  <a:pt x="5109588" y="2558796"/>
                </a:lnTo>
                <a:cubicBezTo>
                  <a:pt x="5089586" y="2550223"/>
                  <a:pt x="5073774" y="2538031"/>
                  <a:pt x="5062248" y="2522601"/>
                </a:cubicBezTo>
                <a:cubicBezTo>
                  <a:pt x="5050533" y="2507170"/>
                  <a:pt x="5044247" y="2489549"/>
                  <a:pt x="5042913" y="2469356"/>
                </a:cubicBezTo>
                <a:lnTo>
                  <a:pt x="5099492" y="2469356"/>
                </a:lnTo>
                <a:cubicBezTo>
                  <a:pt x="5101015" y="2485834"/>
                  <a:pt x="5108921" y="2499264"/>
                  <a:pt x="5122542" y="2509647"/>
                </a:cubicBezTo>
                <a:cubicBezTo>
                  <a:pt x="5136449" y="2520219"/>
                  <a:pt x="5154641" y="2525268"/>
                  <a:pt x="5176930" y="2525268"/>
                </a:cubicBezTo>
                <a:cubicBezTo>
                  <a:pt x="5197885" y="2525268"/>
                  <a:pt x="5214363" y="2520791"/>
                  <a:pt x="5226269" y="2511361"/>
                </a:cubicBezTo>
                <a:cubicBezTo>
                  <a:pt x="5238366" y="2502122"/>
                  <a:pt x="5244462" y="2490597"/>
                  <a:pt x="5244462" y="2476500"/>
                </a:cubicBezTo>
                <a:cubicBezTo>
                  <a:pt x="5244462" y="2462402"/>
                  <a:pt x="5237985" y="2451449"/>
                  <a:pt x="5225126" y="2444400"/>
                </a:cubicBezTo>
                <a:cubicBezTo>
                  <a:pt x="5212363" y="2437352"/>
                  <a:pt x="5192456" y="2430494"/>
                  <a:pt x="5165595" y="2423636"/>
                </a:cubicBezTo>
                <a:cubicBezTo>
                  <a:pt x="5141116" y="2417159"/>
                  <a:pt x="5121208" y="2410682"/>
                  <a:pt x="5105683" y="2404014"/>
                </a:cubicBezTo>
                <a:cubicBezTo>
                  <a:pt x="5090443" y="2397347"/>
                  <a:pt x="5077108" y="2387536"/>
                  <a:pt x="5066154" y="2374677"/>
                </a:cubicBezTo>
                <a:cubicBezTo>
                  <a:pt x="5055010" y="2361533"/>
                  <a:pt x="5049485" y="2344293"/>
                  <a:pt x="5049485" y="2323242"/>
                </a:cubicBezTo>
                <a:cubicBezTo>
                  <a:pt x="5049485" y="2306383"/>
                  <a:pt x="5054533" y="2290953"/>
                  <a:pt x="5064535" y="2276855"/>
                </a:cubicBezTo>
                <a:cubicBezTo>
                  <a:pt x="5074536" y="2262949"/>
                  <a:pt x="5088824" y="2251805"/>
                  <a:pt x="5107207" y="2243613"/>
                </a:cubicBezTo>
                <a:cubicBezTo>
                  <a:pt x="5125590" y="2235422"/>
                  <a:pt x="5146736" y="2231326"/>
                  <a:pt x="5170453" y="2231326"/>
                </a:cubicBezTo>
                <a:close/>
                <a:moveTo>
                  <a:pt x="4186615" y="2231326"/>
                </a:moveTo>
                <a:cubicBezTo>
                  <a:pt x="4215952" y="2231326"/>
                  <a:pt x="4240431" y="2237613"/>
                  <a:pt x="4261767" y="2249900"/>
                </a:cubicBezTo>
                <a:cubicBezTo>
                  <a:pt x="4282913" y="2262473"/>
                  <a:pt x="4298724" y="2278094"/>
                  <a:pt x="4309297" y="2296858"/>
                </a:cubicBezTo>
                <a:lnTo>
                  <a:pt x="4309297" y="2236755"/>
                </a:lnTo>
                <a:lnTo>
                  <a:pt x="4364542" y="2236755"/>
                </a:lnTo>
                <a:lnTo>
                  <a:pt x="4364542" y="2566225"/>
                </a:lnTo>
                <a:lnTo>
                  <a:pt x="4309297" y="2566225"/>
                </a:lnTo>
                <a:lnTo>
                  <a:pt x="4309297" y="2504979"/>
                </a:lnTo>
                <a:cubicBezTo>
                  <a:pt x="4298343" y="2524125"/>
                  <a:pt x="4282246" y="2540031"/>
                  <a:pt x="4260719" y="2552700"/>
                </a:cubicBezTo>
                <a:cubicBezTo>
                  <a:pt x="4239383" y="2565273"/>
                  <a:pt x="4214333" y="2571654"/>
                  <a:pt x="4185948" y="2571654"/>
                </a:cubicBezTo>
                <a:cubicBezTo>
                  <a:pt x="4157564" y="2571654"/>
                  <a:pt x="4130132" y="2564415"/>
                  <a:pt x="4106510" y="2549937"/>
                </a:cubicBezTo>
                <a:cubicBezTo>
                  <a:pt x="4082793" y="2535459"/>
                  <a:pt x="4064219" y="2515266"/>
                  <a:pt x="4050693" y="2489263"/>
                </a:cubicBezTo>
                <a:cubicBezTo>
                  <a:pt x="4036977" y="2463260"/>
                  <a:pt x="4030119" y="2433447"/>
                  <a:pt x="4030119" y="2400204"/>
                </a:cubicBezTo>
                <a:cubicBezTo>
                  <a:pt x="4030119" y="2366962"/>
                  <a:pt x="4036977" y="2336958"/>
                  <a:pt x="4050693" y="2311526"/>
                </a:cubicBezTo>
                <a:lnTo>
                  <a:pt x="4050788" y="2311622"/>
                </a:lnTo>
                <a:cubicBezTo>
                  <a:pt x="4064314" y="2286190"/>
                  <a:pt x="4083078" y="2266378"/>
                  <a:pt x="4106986" y="2252281"/>
                </a:cubicBezTo>
                <a:cubicBezTo>
                  <a:pt x="4130894" y="2238375"/>
                  <a:pt x="4157278" y="2231326"/>
                  <a:pt x="4186615" y="2231326"/>
                </a:cubicBezTo>
                <a:close/>
                <a:moveTo>
                  <a:pt x="3040567" y="2231326"/>
                </a:moveTo>
                <a:cubicBezTo>
                  <a:pt x="3072666" y="2231326"/>
                  <a:pt x="3099527" y="2238184"/>
                  <a:pt x="3123530" y="2251709"/>
                </a:cubicBezTo>
                <a:cubicBezTo>
                  <a:pt x="3147437" y="2265426"/>
                  <a:pt x="3166011" y="2284190"/>
                  <a:pt x="3179156" y="2308098"/>
                </a:cubicBezTo>
                <a:cubicBezTo>
                  <a:pt x="3192110" y="2331815"/>
                  <a:pt x="3198777" y="2358771"/>
                  <a:pt x="3198777" y="2388965"/>
                </a:cubicBezTo>
                <a:cubicBezTo>
                  <a:pt x="3198777" y="2399347"/>
                  <a:pt x="3198015" y="2410301"/>
                  <a:pt x="3196777" y="2422017"/>
                </a:cubicBezTo>
                <a:lnTo>
                  <a:pt x="2933506" y="2422017"/>
                </a:lnTo>
                <a:cubicBezTo>
                  <a:pt x="2935506" y="2454497"/>
                  <a:pt x="2946650" y="2479738"/>
                  <a:pt x="2966748" y="2497931"/>
                </a:cubicBezTo>
                <a:cubicBezTo>
                  <a:pt x="2987132" y="2516314"/>
                  <a:pt x="3011611" y="2525363"/>
                  <a:pt x="3040567" y="2525363"/>
                </a:cubicBezTo>
                <a:cubicBezTo>
                  <a:pt x="3064094" y="2525363"/>
                  <a:pt x="3083811" y="2519838"/>
                  <a:pt x="3099717" y="2508885"/>
                </a:cubicBezTo>
                <a:cubicBezTo>
                  <a:pt x="3115529" y="2497740"/>
                  <a:pt x="3126768" y="2483072"/>
                  <a:pt x="3133150" y="2464689"/>
                </a:cubicBezTo>
                <a:lnTo>
                  <a:pt x="3192110" y="2464689"/>
                </a:lnTo>
                <a:cubicBezTo>
                  <a:pt x="3183347" y="2496407"/>
                  <a:pt x="3165725" y="2522029"/>
                  <a:pt x="3139055" y="2542032"/>
                </a:cubicBezTo>
                <a:cubicBezTo>
                  <a:pt x="3112671" y="2561843"/>
                  <a:pt x="3079715" y="2571750"/>
                  <a:pt x="3040567" y="2571750"/>
                </a:cubicBezTo>
                <a:cubicBezTo>
                  <a:pt x="3009230" y="2571750"/>
                  <a:pt x="2981226" y="2564701"/>
                  <a:pt x="2956556" y="2550604"/>
                </a:cubicBezTo>
                <a:cubicBezTo>
                  <a:pt x="2931887" y="2536507"/>
                  <a:pt x="2912551" y="2516695"/>
                  <a:pt x="2898645" y="2490692"/>
                </a:cubicBezTo>
                <a:cubicBezTo>
                  <a:pt x="2884547" y="2464879"/>
                  <a:pt x="2877499" y="2434875"/>
                  <a:pt x="2877499" y="2400871"/>
                </a:cubicBezTo>
                <a:cubicBezTo>
                  <a:pt x="2877499" y="2366867"/>
                  <a:pt x="2884357" y="2337054"/>
                  <a:pt x="2898073" y="2311241"/>
                </a:cubicBezTo>
                <a:cubicBezTo>
                  <a:pt x="2911598" y="2285619"/>
                  <a:pt x="2930744" y="2265997"/>
                  <a:pt x="2955413" y="2252091"/>
                </a:cubicBezTo>
                <a:cubicBezTo>
                  <a:pt x="2980083" y="2238184"/>
                  <a:pt x="3008468" y="2231326"/>
                  <a:pt x="3040567" y="2231326"/>
                </a:cubicBezTo>
                <a:close/>
                <a:moveTo>
                  <a:pt x="2693479" y="2231326"/>
                </a:moveTo>
                <a:cubicBezTo>
                  <a:pt x="2729864" y="2231326"/>
                  <a:pt x="2759487" y="2240565"/>
                  <a:pt x="2781775" y="2258949"/>
                </a:cubicBezTo>
                <a:cubicBezTo>
                  <a:pt x="2804254" y="2277332"/>
                  <a:pt x="2816256" y="2302573"/>
                  <a:pt x="2817970" y="2334672"/>
                </a:cubicBezTo>
                <a:lnTo>
                  <a:pt x="2763202" y="2334672"/>
                </a:lnTo>
                <a:cubicBezTo>
                  <a:pt x="2762059" y="2317432"/>
                  <a:pt x="2755201" y="2303716"/>
                  <a:pt x="2742437" y="2293143"/>
                </a:cubicBezTo>
                <a:cubicBezTo>
                  <a:pt x="2729864" y="2282761"/>
                  <a:pt x="2712910" y="2277522"/>
                  <a:pt x="2691573" y="2277522"/>
                </a:cubicBezTo>
                <a:cubicBezTo>
                  <a:pt x="2671952" y="2277522"/>
                  <a:pt x="2656331" y="2281809"/>
                  <a:pt x="2644806" y="2290286"/>
                </a:cubicBezTo>
                <a:cubicBezTo>
                  <a:pt x="2633090" y="2298668"/>
                  <a:pt x="2627375" y="2309622"/>
                  <a:pt x="2627375" y="2323338"/>
                </a:cubicBezTo>
                <a:cubicBezTo>
                  <a:pt x="2627375" y="2334101"/>
                  <a:pt x="2630899" y="2343150"/>
                  <a:pt x="2637756" y="2350198"/>
                </a:cubicBezTo>
                <a:cubicBezTo>
                  <a:pt x="2644806" y="2357056"/>
                  <a:pt x="2653569" y="2362771"/>
                  <a:pt x="2664332" y="2367057"/>
                </a:cubicBezTo>
                <a:cubicBezTo>
                  <a:pt x="2674905" y="2371153"/>
                  <a:pt x="2689573" y="2375820"/>
                  <a:pt x="2708337" y="2381154"/>
                </a:cubicBezTo>
                <a:cubicBezTo>
                  <a:pt x="2732055" y="2387631"/>
                  <a:pt x="2751390" y="2393918"/>
                  <a:pt x="2766059" y="2400109"/>
                </a:cubicBezTo>
                <a:cubicBezTo>
                  <a:pt x="2780918" y="2406205"/>
                  <a:pt x="2793682" y="2415540"/>
                  <a:pt x="2804254" y="2427922"/>
                </a:cubicBezTo>
                <a:cubicBezTo>
                  <a:pt x="2815018" y="2440495"/>
                  <a:pt x="2820542" y="2456688"/>
                  <a:pt x="2820923" y="2476690"/>
                </a:cubicBezTo>
                <a:cubicBezTo>
                  <a:pt x="2820923" y="2494692"/>
                  <a:pt x="2815875" y="2510980"/>
                  <a:pt x="2805873" y="2525458"/>
                </a:cubicBezTo>
                <a:cubicBezTo>
                  <a:pt x="2795872" y="2539936"/>
                  <a:pt x="2781775" y="2551271"/>
                  <a:pt x="2763583" y="2559558"/>
                </a:cubicBezTo>
                <a:cubicBezTo>
                  <a:pt x="2745199" y="2567749"/>
                  <a:pt x="2724244" y="2571845"/>
                  <a:pt x="2700718" y="2571845"/>
                </a:cubicBezTo>
                <a:cubicBezTo>
                  <a:pt x="2675286" y="2571845"/>
                  <a:pt x="2652807" y="2567559"/>
                  <a:pt x="2632614" y="2558891"/>
                </a:cubicBezTo>
                <a:lnTo>
                  <a:pt x="2632614" y="2558796"/>
                </a:lnTo>
                <a:cubicBezTo>
                  <a:pt x="2612611" y="2550223"/>
                  <a:pt x="2596800" y="2538031"/>
                  <a:pt x="2585275" y="2522601"/>
                </a:cubicBezTo>
                <a:cubicBezTo>
                  <a:pt x="2573559" y="2507170"/>
                  <a:pt x="2567272" y="2489549"/>
                  <a:pt x="2565939" y="2469356"/>
                </a:cubicBezTo>
                <a:lnTo>
                  <a:pt x="2622517" y="2469356"/>
                </a:lnTo>
                <a:cubicBezTo>
                  <a:pt x="2624041" y="2485834"/>
                  <a:pt x="2631947" y="2499264"/>
                  <a:pt x="2645568" y="2509647"/>
                </a:cubicBezTo>
                <a:cubicBezTo>
                  <a:pt x="2659473" y="2520219"/>
                  <a:pt x="2677666" y="2525268"/>
                  <a:pt x="2699956" y="2525268"/>
                </a:cubicBezTo>
                <a:cubicBezTo>
                  <a:pt x="2720911" y="2525268"/>
                  <a:pt x="2737389" y="2520791"/>
                  <a:pt x="2749295" y="2511361"/>
                </a:cubicBezTo>
                <a:cubicBezTo>
                  <a:pt x="2761392" y="2502122"/>
                  <a:pt x="2767488" y="2490597"/>
                  <a:pt x="2767488" y="2476500"/>
                </a:cubicBezTo>
                <a:cubicBezTo>
                  <a:pt x="2767488" y="2462402"/>
                  <a:pt x="2761011" y="2451449"/>
                  <a:pt x="2748152" y="2444400"/>
                </a:cubicBezTo>
                <a:cubicBezTo>
                  <a:pt x="2735389" y="2437352"/>
                  <a:pt x="2715481" y="2430494"/>
                  <a:pt x="2688621" y="2423636"/>
                </a:cubicBezTo>
                <a:cubicBezTo>
                  <a:pt x="2664142" y="2417159"/>
                  <a:pt x="2644234" y="2410682"/>
                  <a:pt x="2628709" y="2404014"/>
                </a:cubicBezTo>
                <a:cubicBezTo>
                  <a:pt x="2613469" y="2397347"/>
                  <a:pt x="2600134" y="2387536"/>
                  <a:pt x="2589180" y="2374677"/>
                </a:cubicBezTo>
                <a:cubicBezTo>
                  <a:pt x="2578036" y="2361533"/>
                  <a:pt x="2572511" y="2344293"/>
                  <a:pt x="2572511" y="2323242"/>
                </a:cubicBezTo>
                <a:cubicBezTo>
                  <a:pt x="2572511" y="2306383"/>
                  <a:pt x="2577559" y="2290953"/>
                  <a:pt x="2587561" y="2276855"/>
                </a:cubicBezTo>
                <a:cubicBezTo>
                  <a:pt x="2597562" y="2262949"/>
                  <a:pt x="2611849" y="2251805"/>
                  <a:pt x="2630233" y="2243613"/>
                </a:cubicBezTo>
                <a:cubicBezTo>
                  <a:pt x="2648616" y="2235422"/>
                  <a:pt x="2669761" y="2231326"/>
                  <a:pt x="2693479" y="2231326"/>
                </a:cubicBezTo>
                <a:close/>
                <a:moveTo>
                  <a:pt x="1928526" y="2231326"/>
                </a:moveTo>
                <a:cubicBezTo>
                  <a:pt x="1957863" y="2231326"/>
                  <a:pt x="1982342" y="2237613"/>
                  <a:pt x="2003678" y="2249900"/>
                </a:cubicBezTo>
                <a:cubicBezTo>
                  <a:pt x="2024824" y="2262473"/>
                  <a:pt x="2040635" y="2278094"/>
                  <a:pt x="2051208" y="2296858"/>
                </a:cubicBezTo>
                <a:lnTo>
                  <a:pt x="2051208" y="2236755"/>
                </a:lnTo>
                <a:lnTo>
                  <a:pt x="2106453" y="2236755"/>
                </a:lnTo>
                <a:lnTo>
                  <a:pt x="2106453" y="2566225"/>
                </a:lnTo>
                <a:lnTo>
                  <a:pt x="2051208" y="2566225"/>
                </a:lnTo>
                <a:lnTo>
                  <a:pt x="2051208" y="2504979"/>
                </a:lnTo>
                <a:cubicBezTo>
                  <a:pt x="2040254" y="2524125"/>
                  <a:pt x="2024157" y="2540031"/>
                  <a:pt x="2002630" y="2552700"/>
                </a:cubicBezTo>
                <a:cubicBezTo>
                  <a:pt x="1981294" y="2565273"/>
                  <a:pt x="1956244" y="2571654"/>
                  <a:pt x="1927859" y="2571654"/>
                </a:cubicBezTo>
                <a:cubicBezTo>
                  <a:pt x="1899475" y="2571654"/>
                  <a:pt x="1872043" y="2564415"/>
                  <a:pt x="1848421" y="2549937"/>
                </a:cubicBezTo>
                <a:cubicBezTo>
                  <a:pt x="1824703" y="2535459"/>
                  <a:pt x="1806130" y="2515266"/>
                  <a:pt x="1792604" y="2489263"/>
                </a:cubicBezTo>
                <a:cubicBezTo>
                  <a:pt x="1778888" y="2463260"/>
                  <a:pt x="1772031" y="2433447"/>
                  <a:pt x="1772031" y="2400204"/>
                </a:cubicBezTo>
                <a:cubicBezTo>
                  <a:pt x="1772031" y="2366962"/>
                  <a:pt x="1778888" y="2336958"/>
                  <a:pt x="1792604" y="2311526"/>
                </a:cubicBezTo>
                <a:lnTo>
                  <a:pt x="1792699" y="2311622"/>
                </a:lnTo>
                <a:cubicBezTo>
                  <a:pt x="1806225" y="2286190"/>
                  <a:pt x="1824989" y="2266378"/>
                  <a:pt x="1848897" y="2252281"/>
                </a:cubicBezTo>
                <a:cubicBezTo>
                  <a:pt x="1872805" y="2238375"/>
                  <a:pt x="1899189" y="2231326"/>
                  <a:pt x="1928526" y="2231326"/>
                </a:cubicBezTo>
                <a:close/>
                <a:moveTo>
                  <a:pt x="1567815" y="2231326"/>
                </a:moveTo>
                <a:cubicBezTo>
                  <a:pt x="1608296" y="2231326"/>
                  <a:pt x="1641824" y="2241137"/>
                  <a:pt x="1668018" y="2260663"/>
                </a:cubicBezTo>
                <a:cubicBezTo>
                  <a:pt x="1694212" y="2280475"/>
                  <a:pt x="1711643" y="2307621"/>
                  <a:pt x="1720120" y="2342483"/>
                </a:cubicBezTo>
                <a:lnTo>
                  <a:pt x="1660970" y="2342483"/>
                </a:lnTo>
                <a:cubicBezTo>
                  <a:pt x="1655445" y="2322480"/>
                  <a:pt x="1644491" y="2306669"/>
                  <a:pt x="1628299" y="2295144"/>
                </a:cubicBezTo>
                <a:cubicBezTo>
                  <a:pt x="1612011" y="2283428"/>
                  <a:pt x="1591914" y="2277522"/>
                  <a:pt x="1567815" y="2277522"/>
                </a:cubicBezTo>
                <a:cubicBezTo>
                  <a:pt x="1536669" y="2277522"/>
                  <a:pt x="1511427" y="2288286"/>
                  <a:pt x="1492091" y="2309812"/>
                </a:cubicBezTo>
                <a:cubicBezTo>
                  <a:pt x="1472946" y="2331148"/>
                  <a:pt x="1463326" y="2361723"/>
                  <a:pt x="1463326" y="2400871"/>
                </a:cubicBezTo>
                <a:cubicBezTo>
                  <a:pt x="1463326" y="2440019"/>
                  <a:pt x="1472946" y="2471356"/>
                  <a:pt x="1492091" y="2492883"/>
                </a:cubicBezTo>
                <a:cubicBezTo>
                  <a:pt x="1511427" y="2514600"/>
                  <a:pt x="1536764" y="2525363"/>
                  <a:pt x="1567815" y="2525363"/>
                </a:cubicBezTo>
                <a:cubicBezTo>
                  <a:pt x="1591914" y="2525363"/>
                  <a:pt x="1612011" y="2519648"/>
                  <a:pt x="1628108" y="2508503"/>
                </a:cubicBezTo>
                <a:cubicBezTo>
                  <a:pt x="1643920" y="2497359"/>
                  <a:pt x="1655160" y="2481262"/>
                  <a:pt x="1660970" y="2460307"/>
                </a:cubicBezTo>
                <a:lnTo>
                  <a:pt x="1720120" y="2460307"/>
                </a:lnTo>
                <a:cubicBezTo>
                  <a:pt x="1711071" y="2493930"/>
                  <a:pt x="1693545" y="2520981"/>
                  <a:pt x="1667065" y="2541365"/>
                </a:cubicBezTo>
                <a:cubicBezTo>
                  <a:pt x="1640682" y="2561558"/>
                  <a:pt x="1607535" y="2571750"/>
                  <a:pt x="1567815" y="2571750"/>
                </a:cubicBezTo>
                <a:cubicBezTo>
                  <a:pt x="1536669" y="2571750"/>
                  <a:pt x="1508856" y="2564701"/>
                  <a:pt x="1484662" y="2550604"/>
                </a:cubicBezTo>
                <a:cubicBezTo>
                  <a:pt x="1460373" y="2536507"/>
                  <a:pt x="1441419" y="2516695"/>
                  <a:pt x="1427893" y="2491073"/>
                </a:cubicBezTo>
                <a:cubicBezTo>
                  <a:pt x="1414177" y="2465451"/>
                  <a:pt x="1407319" y="2435256"/>
                  <a:pt x="1407319" y="2400871"/>
                </a:cubicBezTo>
                <a:cubicBezTo>
                  <a:pt x="1407319" y="2366486"/>
                  <a:pt x="1414177" y="2337054"/>
                  <a:pt x="1427893" y="2311622"/>
                </a:cubicBezTo>
                <a:cubicBezTo>
                  <a:pt x="1441419" y="2286190"/>
                  <a:pt x="1460373" y="2266378"/>
                  <a:pt x="1484662" y="2252281"/>
                </a:cubicBezTo>
                <a:cubicBezTo>
                  <a:pt x="1508951" y="2238375"/>
                  <a:pt x="1536764" y="2231326"/>
                  <a:pt x="1567815" y="2231326"/>
                </a:cubicBezTo>
                <a:close/>
                <a:moveTo>
                  <a:pt x="1197484" y="2231326"/>
                </a:moveTo>
                <a:cubicBezTo>
                  <a:pt x="1229583" y="2231326"/>
                  <a:pt x="1256444" y="2238184"/>
                  <a:pt x="1280447" y="2251709"/>
                </a:cubicBezTo>
                <a:cubicBezTo>
                  <a:pt x="1304355" y="2265426"/>
                  <a:pt x="1322928" y="2284190"/>
                  <a:pt x="1336073" y="2308098"/>
                </a:cubicBezTo>
                <a:cubicBezTo>
                  <a:pt x="1349027" y="2331815"/>
                  <a:pt x="1355694" y="2358771"/>
                  <a:pt x="1355694" y="2388965"/>
                </a:cubicBezTo>
                <a:cubicBezTo>
                  <a:pt x="1355694" y="2399347"/>
                  <a:pt x="1354932" y="2410301"/>
                  <a:pt x="1353693" y="2422017"/>
                </a:cubicBezTo>
                <a:lnTo>
                  <a:pt x="1090422" y="2422017"/>
                </a:lnTo>
                <a:cubicBezTo>
                  <a:pt x="1092422" y="2454497"/>
                  <a:pt x="1103568" y="2479738"/>
                  <a:pt x="1123664" y="2497931"/>
                </a:cubicBezTo>
                <a:cubicBezTo>
                  <a:pt x="1144049" y="2516314"/>
                  <a:pt x="1168528" y="2525363"/>
                  <a:pt x="1197484" y="2525363"/>
                </a:cubicBezTo>
                <a:cubicBezTo>
                  <a:pt x="1221011" y="2525363"/>
                  <a:pt x="1240727" y="2519838"/>
                  <a:pt x="1256633" y="2508885"/>
                </a:cubicBezTo>
                <a:cubicBezTo>
                  <a:pt x="1272445" y="2497740"/>
                  <a:pt x="1283684" y="2483072"/>
                  <a:pt x="1290066" y="2464689"/>
                </a:cubicBezTo>
                <a:lnTo>
                  <a:pt x="1349027" y="2464689"/>
                </a:lnTo>
                <a:cubicBezTo>
                  <a:pt x="1340264" y="2496407"/>
                  <a:pt x="1322642" y="2522029"/>
                  <a:pt x="1295971" y="2542032"/>
                </a:cubicBezTo>
                <a:cubicBezTo>
                  <a:pt x="1269587" y="2561843"/>
                  <a:pt x="1236632" y="2571750"/>
                  <a:pt x="1197484" y="2571750"/>
                </a:cubicBezTo>
                <a:cubicBezTo>
                  <a:pt x="1166146" y="2571750"/>
                  <a:pt x="1138143" y="2564701"/>
                  <a:pt x="1113473" y="2550604"/>
                </a:cubicBezTo>
                <a:cubicBezTo>
                  <a:pt x="1088803" y="2536507"/>
                  <a:pt x="1069467" y="2516695"/>
                  <a:pt x="1055561" y="2490692"/>
                </a:cubicBezTo>
                <a:cubicBezTo>
                  <a:pt x="1041464" y="2464879"/>
                  <a:pt x="1034416" y="2434875"/>
                  <a:pt x="1034416" y="2400871"/>
                </a:cubicBezTo>
                <a:cubicBezTo>
                  <a:pt x="1034416" y="2366867"/>
                  <a:pt x="1041273" y="2337054"/>
                  <a:pt x="1054989" y="2311241"/>
                </a:cubicBezTo>
                <a:cubicBezTo>
                  <a:pt x="1068515" y="2285619"/>
                  <a:pt x="1087660" y="2265997"/>
                  <a:pt x="1112331" y="2252091"/>
                </a:cubicBezTo>
                <a:cubicBezTo>
                  <a:pt x="1137000" y="2238184"/>
                  <a:pt x="1165385" y="2231326"/>
                  <a:pt x="1197484" y="2231326"/>
                </a:cubicBezTo>
                <a:close/>
                <a:moveTo>
                  <a:pt x="5694041" y="2230945"/>
                </a:moveTo>
                <a:cubicBezTo>
                  <a:pt x="5721664" y="2230945"/>
                  <a:pt x="5746143" y="2237232"/>
                  <a:pt x="5767289" y="2249519"/>
                </a:cubicBezTo>
                <a:cubicBezTo>
                  <a:pt x="5788624" y="2262092"/>
                  <a:pt x="5804436" y="2280284"/>
                  <a:pt x="5814818" y="2304287"/>
                </a:cubicBezTo>
                <a:cubicBezTo>
                  <a:pt x="5824058" y="2280951"/>
                  <a:pt x="5839298" y="2262949"/>
                  <a:pt x="5860443" y="2250090"/>
                </a:cubicBezTo>
                <a:cubicBezTo>
                  <a:pt x="5881779" y="2237327"/>
                  <a:pt x="5905496" y="2230945"/>
                  <a:pt x="5931499" y="2230945"/>
                </a:cubicBezTo>
                <a:cubicBezTo>
                  <a:pt x="5957503" y="2230945"/>
                  <a:pt x="5980077" y="2236184"/>
                  <a:pt x="5999984" y="2246757"/>
                </a:cubicBezTo>
                <a:lnTo>
                  <a:pt x="5999984" y="2246661"/>
                </a:lnTo>
                <a:cubicBezTo>
                  <a:pt x="6020177" y="2257424"/>
                  <a:pt x="6035798" y="2273236"/>
                  <a:pt x="6047514" y="2294382"/>
                </a:cubicBezTo>
                <a:cubicBezTo>
                  <a:pt x="6059039" y="2315717"/>
                  <a:pt x="6064945" y="2341530"/>
                  <a:pt x="6064945" y="2372105"/>
                </a:cubicBezTo>
                <a:lnTo>
                  <a:pt x="6064945" y="2566320"/>
                </a:lnTo>
                <a:lnTo>
                  <a:pt x="6010748" y="2566320"/>
                </a:lnTo>
                <a:lnTo>
                  <a:pt x="6010748" y="2380011"/>
                </a:lnTo>
                <a:cubicBezTo>
                  <a:pt x="6010748" y="2347150"/>
                  <a:pt x="6002747" y="2321909"/>
                  <a:pt x="5986459" y="2304478"/>
                </a:cubicBezTo>
                <a:cubicBezTo>
                  <a:pt x="5970171" y="2287047"/>
                  <a:pt x="5948264" y="2278475"/>
                  <a:pt x="5920736" y="2278475"/>
                </a:cubicBezTo>
                <a:cubicBezTo>
                  <a:pt x="5893209" y="2278475"/>
                  <a:pt x="5869682" y="2287524"/>
                  <a:pt x="5852823" y="2305716"/>
                </a:cubicBezTo>
                <a:cubicBezTo>
                  <a:pt x="5835964" y="2324099"/>
                  <a:pt x="5827582" y="2350388"/>
                  <a:pt x="5827582" y="2384774"/>
                </a:cubicBezTo>
                <a:lnTo>
                  <a:pt x="5827582" y="2566416"/>
                </a:lnTo>
                <a:lnTo>
                  <a:pt x="5773385" y="2566416"/>
                </a:lnTo>
                <a:lnTo>
                  <a:pt x="5773385" y="2380107"/>
                </a:lnTo>
                <a:cubicBezTo>
                  <a:pt x="5773385" y="2347245"/>
                  <a:pt x="5765383" y="2322004"/>
                  <a:pt x="5749096" y="2304573"/>
                </a:cubicBezTo>
                <a:cubicBezTo>
                  <a:pt x="5732808" y="2287142"/>
                  <a:pt x="5710901" y="2278570"/>
                  <a:pt x="5683088" y="2278570"/>
                </a:cubicBezTo>
                <a:cubicBezTo>
                  <a:pt x="5655274" y="2278570"/>
                  <a:pt x="5632033" y="2287619"/>
                  <a:pt x="5615175" y="2305812"/>
                </a:cubicBezTo>
                <a:cubicBezTo>
                  <a:pt x="5598315" y="2324195"/>
                  <a:pt x="5589933" y="2350484"/>
                  <a:pt x="5589933" y="2384869"/>
                </a:cubicBezTo>
                <a:lnTo>
                  <a:pt x="5589933" y="2566511"/>
                </a:lnTo>
                <a:lnTo>
                  <a:pt x="5535355" y="2566511"/>
                </a:lnTo>
                <a:lnTo>
                  <a:pt x="5535355" y="2237041"/>
                </a:lnTo>
                <a:lnTo>
                  <a:pt x="5589933" y="2237041"/>
                </a:lnTo>
                <a:lnTo>
                  <a:pt x="5589933" y="2284380"/>
                </a:lnTo>
                <a:cubicBezTo>
                  <a:pt x="5600696" y="2267140"/>
                  <a:pt x="5615365" y="2253995"/>
                  <a:pt x="5633558" y="2244661"/>
                </a:cubicBezTo>
                <a:cubicBezTo>
                  <a:pt x="5651750" y="2235422"/>
                  <a:pt x="5671943" y="2230945"/>
                  <a:pt x="5694041" y="2230945"/>
                </a:cubicBezTo>
                <a:close/>
                <a:moveTo>
                  <a:pt x="3590255" y="2230945"/>
                </a:moveTo>
                <a:cubicBezTo>
                  <a:pt x="3617877" y="2230945"/>
                  <a:pt x="3642356" y="2237232"/>
                  <a:pt x="3663502" y="2249519"/>
                </a:cubicBezTo>
                <a:cubicBezTo>
                  <a:pt x="3684838" y="2262092"/>
                  <a:pt x="3700649" y="2280284"/>
                  <a:pt x="3711031" y="2304287"/>
                </a:cubicBezTo>
                <a:cubicBezTo>
                  <a:pt x="3720271" y="2280951"/>
                  <a:pt x="3735511" y="2262949"/>
                  <a:pt x="3756656" y="2250090"/>
                </a:cubicBezTo>
                <a:cubicBezTo>
                  <a:pt x="3777993" y="2237327"/>
                  <a:pt x="3801710" y="2230945"/>
                  <a:pt x="3827713" y="2230945"/>
                </a:cubicBezTo>
                <a:cubicBezTo>
                  <a:pt x="3853716" y="2230945"/>
                  <a:pt x="3876290" y="2236184"/>
                  <a:pt x="3896198" y="2246757"/>
                </a:cubicBezTo>
                <a:lnTo>
                  <a:pt x="3896198" y="2246661"/>
                </a:lnTo>
                <a:cubicBezTo>
                  <a:pt x="3916391" y="2257424"/>
                  <a:pt x="3932012" y="2273236"/>
                  <a:pt x="3943727" y="2294382"/>
                </a:cubicBezTo>
                <a:cubicBezTo>
                  <a:pt x="3955253" y="2315717"/>
                  <a:pt x="3961158" y="2341530"/>
                  <a:pt x="3961158" y="2372105"/>
                </a:cubicBezTo>
                <a:lnTo>
                  <a:pt x="3961158" y="2566320"/>
                </a:lnTo>
                <a:lnTo>
                  <a:pt x="3906961" y="2566320"/>
                </a:lnTo>
                <a:lnTo>
                  <a:pt x="3906961" y="2380011"/>
                </a:lnTo>
                <a:cubicBezTo>
                  <a:pt x="3906961" y="2347150"/>
                  <a:pt x="3898960" y="2321909"/>
                  <a:pt x="3882672" y="2304478"/>
                </a:cubicBezTo>
                <a:cubicBezTo>
                  <a:pt x="3866384" y="2287047"/>
                  <a:pt x="3844477" y="2278475"/>
                  <a:pt x="3816950" y="2278475"/>
                </a:cubicBezTo>
                <a:cubicBezTo>
                  <a:pt x="3789422" y="2278475"/>
                  <a:pt x="3765896" y="2287524"/>
                  <a:pt x="3749036" y="2305716"/>
                </a:cubicBezTo>
                <a:cubicBezTo>
                  <a:pt x="3732177" y="2324099"/>
                  <a:pt x="3723795" y="2350388"/>
                  <a:pt x="3723795" y="2384774"/>
                </a:cubicBezTo>
                <a:lnTo>
                  <a:pt x="3723795" y="2566416"/>
                </a:lnTo>
                <a:lnTo>
                  <a:pt x="3669598" y="2566416"/>
                </a:lnTo>
                <a:lnTo>
                  <a:pt x="3669598" y="2380107"/>
                </a:lnTo>
                <a:cubicBezTo>
                  <a:pt x="3669598" y="2347245"/>
                  <a:pt x="3661597" y="2322004"/>
                  <a:pt x="3645309" y="2304573"/>
                </a:cubicBezTo>
                <a:cubicBezTo>
                  <a:pt x="3629021" y="2287142"/>
                  <a:pt x="3607114" y="2278570"/>
                  <a:pt x="3579301" y="2278570"/>
                </a:cubicBezTo>
                <a:cubicBezTo>
                  <a:pt x="3551488" y="2278570"/>
                  <a:pt x="3528247" y="2287619"/>
                  <a:pt x="3511388" y="2305812"/>
                </a:cubicBezTo>
                <a:cubicBezTo>
                  <a:pt x="3494528" y="2324195"/>
                  <a:pt x="3486146" y="2350484"/>
                  <a:pt x="3486146" y="2384869"/>
                </a:cubicBezTo>
                <a:lnTo>
                  <a:pt x="3486146" y="2566511"/>
                </a:lnTo>
                <a:lnTo>
                  <a:pt x="3431568" y="2566511"/>
                </a:lnTo>
                <a:lnTo>
                  <a:pt x="3431568" y="2237041"/>
                </a:lnTo>
                <a:lnTo>
                  <a:pt x="3486146" y="2237041"/>
                </a:lnTo>
                <a:lnTo>
                  <a:pt x="3486146" y="2284380"/>
                </a:lnTo>
                <a:cubicBezTo>
                  <a:pt x="3496910" y="2267140"/>
                  <a:pt x="3511578" y="2253995"/>
                  <a:pt x="3529771" y="2244661"/>
                </a:cubicBezTo>
                <a:cubicBezTo>
                  <a:pt x="3547964" y="2235422"/>
                  <a:pt x="3568156" y="2230945"/>
                  <a:pt x="3590255" y="2230945"/>
                </a:cubicBezTo>
                <a:close/>
                <a:moveTo>
                  <a:pt x="7532843" y="2230850"/>
                </a:moveTo>
                <a:lnTo>
                  <a:pt x="7532843" y="2287428"/>
                </a:lnTo>
                <a:lnTo>
                  <a:pt x="7518365" y="2287428"/>
                </a:lnTo>
                <a:cubicBezTo>
                  <a:pt x="7457119" y="2287428"/>
                  <a:pt x="7426353" y="2320671"/>
                  <a:pt x="7426353" y="2387250"/>
                </a:cubicBezTo>
                <a:lnTo>
                  <a:pt x="7426353" y="2566320"/>
                </a:lnTo>
                <a:lnTo>
                  <a:pt x="7371775" y="2566320"/>
                </a:lnTo>
                <a:lnTo>
                  <a:pt x="7371775" y="2236851"/>
                </a:lnTo>
                <a:lnTo>
                  <a:pt x="7426353" y="2236851"/>
                </a:lnTo>
                <a:lnTo>
                  <a:pt x="7426353" y="2290286"/>
                </a:lnTo>
                <a:cubicBezTo>
                  <a:pt x="7435973" y="2271522"/>
                  <a:pt x="7449689" y="2256853"/>
                  <a:pt x="7467692" y="2246471"/>
                </a:cubicBezTo>
                <a:cubicBezTo>
                  <a:pt x="7485504" y="2235898"/>
                  <a:pt x="7507220" y="2230850"/>
                  <a:pt x="7532843" y="2230850"/>
                </a:cubicBezTo>
                <a:close/>
                <a:moveTo>
                  <a:pt x="741046" y="2192178"/>
                </a:moveTo>
                <a:lnTo>
                  <a:pt x="741046" y="2328005"/>
                </a:lnTo>
                <a:lnTo>
                  <a:pt x="833057" y="2328005"/>
                </a:lnTo>
                <a:cubicBezTo>
                  <a:pt x="858679" y="2328005"/>
                  <a:pt x="878683" y="2322099"/>
                  <a:pt x="892588" y="2310003"/>
                </a:cubicBezTo>
                <a:cubicBezTo>
                  <a:pt x="906686" y="2298096"/>
                  <a:pt x="913734" y="2281428"/>
                  <a:pt x="913734" y="2260092"/>
                </a:cubicBezTo>
                <a:cubicBezTo>
                  <a:pt x="913734" y="2238755"/>
                  <a:pt x="906686" y="2222277"/>
                  <a:pt x="892588" y="2210180"/>
                </a:cubicBezTo>
                <a:cubicBezTo>
                  <a:pt x="878683" y="2198274"/>
                  <a:pt x="858298" y="2192178"/>
                  <a:pt x="831914" y="2192178"/>
                </a:cubicBezTo>
                <a:close/>
                <a:moveTo>
                  <a:pt x="6791989" y="2153983"/>
                </a:moveTo>
                <a:lnTo>
                  <a:pt x="6846758" y="2153983"/>
                </a:lnTo>
                <a:lnTo>
                  <a:pt x="6846758" y="2236946"/>
                </a:lnTo>
                <a:lnTo>
                  <a:pt x="6932673" y="2236946"/>
                </a:lnTo>
                <a:lnTo>
                  <a:pt x="6932673" y="2281999"/>
                </a:lnTo>
                <a:lnTo>
                  <a:pt x="6846758" y="2281999"/>
                </a:lnTo>
                <a:lnTo>
                  <a:pt x="6846758" y="2476118"/>
                </a:lnTo>
                <a:cubicBezTo>
                  <a:pt x="6846758" y="2492216"/>
                  <a:pt x="6850091" y="2503550"/>
                  <a:pt x="6856949" y="2510218"/>
                </a:cubicBezTo>
                <a:cubicBezTo>
                  <a:pt x="6863807" y="2516885"/>
                  <a:pt x="6875523" y="2520029"/>
                  <a:pt x="6892382" y="2520029"/>
                </a:cubicBezTo>
                <a:lnTo>
                  <a:pt x="6932673" y="2520029"/>
                </a:lnTo>
                <a:lnTo>
                  <a:pt x="6932673" y="2566416"/>
                </a:lnTo>
                <a:lnTo>
                  <a:pt x="6883333" y="2566416"/>
                </a:lnTo>
                <a:cubicBezTo>
                  <a:pt x="6852758" y="2566416"/>
                  <a:pt x="6830089" y="2559367"/>
                  <a:pt x="6814848" y="2545270"/>
                </a:cubicBezTo>
                <a:cubicBezTo>
                  <a:pt x="6799609" y="2531364"/>
                  <a:pt x="6791989" y="2508313"/>
                  <a:pt x="6791989" y="2476214"/>
                </a:cubicBezTo>
                <a:lnTo>
                  <a:pt x="6791989" y="2281999"/>
                </a:lnTo>
                <a:lnTo>
                  <a:pt x="6749317" y="2281999"/>
                </a:lnTo>
                <a:lnTo>
                  <a:pt x="6749317" y="2236946"/>
                </a:lnTo>
                <a:lnTo>
                  <a:pt x="6791989" y="2236946"/>
                </a:lnTo>
                <a:close/>
                <a:moveTo>
                  <a:pt x="6573199" y="2153983"/>
                </a:moveTo>
                <a:lnTo>
                  <a:pt x="6627968" y="2153983"/>
                </a:lnTo>
                <a:lnTo>
                  <a:pt x="6627968" y="2236946"/>
                </a:lnTo>
                <a:lnTo>
                  <a:pt x="6713883" y="2236946"/>
                </a:lnTo>
                <a:lnTo>
                  <a:pt x="6713883" y="2281999"/>
                </a:lnTo>
                <a:lnTo>
                  <a:pt x="6627968" y="2281999"/>
                </a:lnTo>
                <a:lnTo>
                  <a:pt x="6627968" y="2476118"/>
                </a:lnTo>
                <a:cubicBezTo>
                  <a:pt x="6627968" y="2492216"/>
                  <a:pt x="6631302" y="2503550"/>
                  <a:pt x="6638159" y="2510218"/>
                </a:cubicBezTo>
                <a:cubicBezTo>
                  <a:pt x="6645018" y="2516885"/>
                  <a:pt x="6656733" y="2520029"/>
                  <a:pt x="6673593" y="2520029"/>
                </a:cubicBezTo>
                <a:lnTo>
                  <a:pt x="6713883" y="2520029"/>
                </a:lnTo>
                <a:lnTo>
                  <a:pt x="6713883" y="2566416"/>
                </a:lnTo>
                <a:lnTo>
                  <a:pt x="6664544" y="2566416"/>
                </a:lnTo>
                <a:cubicBezTo>
                  <a:pt x="6633968" y="2566416"/>
                  <a:pt x="6611299" y="2559367"/>
                  <a:pt x="6596059" y="2545270"/>
                </a:cubicBezTo>
                <a:cubicBezTo>
                  <a:pt x="6580819" y="2531364"/>
                  <a:pt x="6573199" y="2508313"/>
                  <a:pt x="6573199" y="2476214"/>
                </a:cubicBezTo>
                <a:lnTo>
                  <a:pt x="6573199" y="2281999"/>
                </a:lnTo>
                <a:lnTo>
                  <a:pt x="6530527" y="2281999"/>
                </a:lnTo>
                <a:lnTo>
                  <a:pt x="6530527" y="2236946"/>
                </a:lnTo>
                <a:lnTo>
                  <a:pt x="6573199" y="2236946"/>
                </a:lnTo>
                <a:close/>
                <a:moveTo>
                  <a:pt x="4469127" y="2153983"/>
                </a:moveTo>
                <a:lnTo>
                  <a:pt x="4523896" y="2153983"/>
                </a:lnTo>
                <a:lnTo>
                  <a:pt x="4523896" y="2236946"/>
                </a:lnTo>
                <a:lnTo>
                  <a:pt x="4609811" y="2236946"/>
                </a:lnTo>
                <a:lnTo>
                  <a:pt x="4609811" y="2281999"/>
                </a:lnTo>
                <a:lnTo>
                  <a:pt x="4523896" y="2281999"/>
                </a:lnTo>
                <a:lnTo>
                  <a:pt x="4523896" y="2476118"/>
                </a:lnTo>
                <a:cubicBezTo>
                  <a:pt x="4523896" y="2492216"/>
                  <a:pt x="4527229" y="2503550"/>
                  <a:pt x="4534087" y="2510218"/>
                </a:cubicBezTo>
                <a:cubicBezTo>
                  <a:pt x="4540945" y="2516885"/>
                  <a:pt x="4552661" y="2520029"/>
                  <a:pt x="4569520" y="2520029"/>
                </a:cubicBezTo>
                <a:lnTo>
                  <a:pt x="4609811" y="2520029"/>
                </a:lnTo>
                <a:lnTo>
                  <a:pt x="4609811" y="2566416"/>
                </a:lnTo>
                <a:lnTo>
                  <a:pt x="4560472" y="2566416"/>
                </a:lnTo>
                <a:cubicBezTo>
                  <a:pt x="4529896" y="2566416"/>
                  <a:pt x="4507227" y="2559367"/>
                  <a:pt x="4491987" y="2545270"/>
                </a:cubicBezTo>
                <a:cubicBezTo>
                  <a:pt x="4476747" y="2531364"/>
                  <a:pt x="4469127" y="2508313"/>
                  <a:pt x="4469127" y="2476214"/>
                </a:cubicBezTo>
                <a:lnTo>
                  <a:pt x="4469127" y="2281999"/>
                </a:lnTo>
                <a:lnTo>
                  <a:pt x="4426455" y="2281999"/>
                </a:lnTo>
                <a:lnTo>
                  <a:pt x="4426455" y="2236946"/>
                </a:lnTo>
                <a:lnTo>
                  <a:pt x="4469127" y="2236946"/>
                </a:lnTo>
                <a:close/>
                <a:moveTo>
                  <a:pt x="7921939" y="2147125"/>
                </a:moveTo>
                <a:lnTo>
                  <a:pt x="7980899" y="2147125"/>
                </a:lnTo>
                <a:lnTo>
                  <a:pt x="7974231" y="2447829"/>
                </a:lnTo>
                <a:lnTo>
                  <a:pt x="7928607" y="2447829"/>
                </a:lnTo>
                <a:close/>
                <a:moveTo>
                  <a:pt x="686276" y="2147125"/>
                </a:moveTo>
                <a:lnTo>
                  <a:pt x="836581" y="2147125"/>
                </a:lnTo>
                <a:cubicBezTo>
                  <a:pt x="864966" y="2147125"/>
                  <a:pt x="889255" y="2151792"/>
                  <a:pt x="909162" y="2161222"/>
                </a:cubicBezTo>
                <a:cubicBezTo>
                  <a:pt x="929355" y="2170652"/>
                  <a:pt x="944215" y="2183320"/>
                  <a:pt x="954406" y="2199417"/>
                </a:cubicBezTo>
                <a:cubicBezTo>
                  <a:pt x="964408" y="2215515"/>
                  <a:pt x="969266" y="2233517"/>
                  <a:pt x="969266" y="2253615"/>
                </a:cubicBezTo>
                <a:cubicBezTo>
                  <a:pt x="969266" y="2278475"/>
                  <a:pt x="962597" y="2298858"/>
                  <a:pt x="949263" y="2315051"/>
                </a:cubicBezTo>
                <a:cubicBezTo>
                  <a:pt x="935738" y="2331338"/>
                  <a:pt x="917925" y="2343054"/>
                  <a:pt x="896017" y="2350293"/>
                </a:cubicBezTo>
                <a:cubicBezTo>
                  <a:pt x="911068" y="2352675"/>
                  <a:pt x="925164" y="2358866"/>
                  <a:pt x="937738" y="2368867"/>
                </a:cubicBezTo>
                <a:lnTo>
                  <a:pt x="937927" y="2368962"/>
                </a:lnTo>
                <a:cubicBezTo>
                  <a:pt x="950692" y="2379154"/>
                  <a:pt x="960597" y="2391441"/>
                  <a:pt x="968026" y="2406396"/>
                </a:cubicBezTo>
                <a:cubicBezTo>
                  <a:pt x="975457" y="2421255"/>
                  <a:pt x="979171" y="2437161"/>
                  <a:pt x="979171" y="2453925"/>
                </a:cubicBezTo>
                <a:cubicBezTo>
                  <a:pt x="979171" y="2475071"/>
                  <a:pt x="973646" y="2494216"/>
                  <a:pt x="962883" y="2511266"/>
                </a:cubicBezTo>
                <a:cubicBezTo>
                  <a:pt x="951929" y="2528316"/>
                  <a:pt x="936309" y="2541841"/>
                  <a:pt x="915734" y="2551557"/>
                </a:cubicBezTo>
                <a:cubicBezTo>
                  <a:pt x="894971" y="2561367"/>
                  <a:pt x="870681" y="2566225"/>
                  <a:pt x="842487" y="2566225"/>
                </a:cubicBezTo>
                <a:lnTo>
                  <a:pt x="686276" y="2566225"/>
                </a:lnTo>
                <a:close/>
                <a:moveTo>
                  <a:pt x="4676295" y="2121503"/>
                </a:moveTo>
                <a:lnTo>
                  <a:pt x="4730873" y="2121503"/>
                </a:lnTo>
                <a:lnTo>
                  <a:pt x="4730873" y="2283809"/>
                </a:lnTo>
                <a:cubicBezTo>
                  <a:pt x="4741636" y="2266950"/>
                  <a:pt x="4756686" y="2254091"/>
                  <a:pt x="4775736" y="2244661"/>
                </a:cubicBezTo>
                <a:cubicBezTo>
                  <a:pt x="4794691" y="2235422"/>
                  <a:pt x="4816027" y="2230945"/>
                  <a:pt x="4839744" y="2230945"/>
                </a:cubicBezTo>
                <a:cubicBezTo>
                  <a:pt x="4864604" y="2230945"/>
                  <a:pt x="4887083" y="2236184"/>
                  <a:pt x="4907086" y="2246757"/>
                </a:cubicBezTo>
                <a:lnTo>
                  <a:pt x="4906990" y="2246661"/>
                </a:lnTo>
                <a:cubicBezTo>
                  <a:pt x="4927183" y="2257425"/>
                  <a:pt x="4942804" y="2273236"/>
                  <a:pt x="4954139" y="2294382"/>
                </a:cubicBezTo>
                <a:cubicBezTo>
                  <a:pt x="4965665" y="2315718"/>
                  <a:pt x="4971379" y="2341531"/>
                  <a:pt x="4971379" y="2372106"/>
                </a:cubicBezTo>
                <a:lnTo>
                  <a:pt x="4971379" y="2566320"/>
                </a:lnTo>
                <a:lnTo>
                  <a:pt x="4917182" y="2566320"/>
                </a:lnTo>
                <a:lnTo>
                  <a:pt x="4917182" y="2380012"/>
                </a:lnTo>
                <a:cubicBezTo>
                  <a:pt x="4917182" y="2347150"/>
                  <a:pt x="4908991" y="2321909"/>
                  <a:pt x="4892513" y="2304478"/>
                </a:cubicBezTo>
                <a:cubicBezTo>
                  <a:pt x="4876034" y="2287048"/>
                  <a:pt x="4853746" y="2278475"/>
                  <a:pt x="4825171" y="2278475"/>
                </a:cubicBezTo>
                <a:cubicBezTo>
                  <a:pt x="4796596" y="2278475"/>
                  <a:pt x="4773450" y="2287524"/>
                  <a:pt x="4756495" y="2305526"/>
                </a:cubicBezTo>
                <a:cubicBezTo>
                  <a:pt x="4739446" y="2323528"/>
                  <a:pt x="4730873" y="2349722"/>
                  <a:pt x="4730873" y="2384203"/>
                </a:cubicBezTo>
                <a:lnTo>
                  <a:pt x="4730873" y="2566416"/>
                </a:lnTo>
                <a:lnTo>
                  <a:pt x="4676295" y="2566416"/>
                </a:lnTo>
                <a:close/>
                <a:moveTo>
                  <a:pt x="9201527" y="203359"/>
                </a:moveTo>
                <a:lnTo>
                  <a:pt x="9201527" y="279178"/>
                </a:lnTo>
                <a:lnTo>
                  <a:pt x="9254772" y="279178"/>
                </a:lnTo>
                <a:cubicBezTo>
                  <a:pt x="9279823" y="279178"/>
                  <a:pt x="9293539" y="261556"/>
                  <a:pt x="9293539" y="241649"/>
                </a:cubicBezTo>
                <a:cubicBezTo>
                  <a:pt x="9293539" y="221742"/>
                  <a:pt x="9279823" y="203359"/>
                  <a:pt x="9256391" y="203359"/>
                </a:cubicBezTo>
                <a:close/>
                <a:moveTo>
                  <a:pt x="9145711" y="149066"/>
                </a:moveTo>
                <a:lnTo>
                  <a:pt x="9256296" y="149066"/>
                </a:lnTo>
                <a:cubicBezTo>
                  <a:pt x="9318494" y="149066"/>
                  <a:pt x="9348308" y="195358"/>
                  <a:pt x="9348308" y="241649"/>
                </a:cubicBezTo>
                <a:cubicBezTo>
                  <a:pt x="9348308" y="279940"/>
                  <a:pt x="9329829" y="318230"/>
                  <a:pt x="9286204" y="329374"/>
                </a:cubicBezTo>
                <a:lnTo>
                  <a:pt x="9358880" y="430720"/>
                </a:lnTo>
                <a:lnTo>
                  <a:pt x="9291062" y="430720"/>
                </a:lnTo>
                <a:lnTo>
                  <a:pt x="9220006" y="333375"/>
                </a:lnTo>
                <a:lnTo>
                  <a:pt x="9201432" y="333375"/>
                </a:lnTo>
                <a:lnTo>
                  <a:pt x="9201432" y="430720"/>
                </a:lnTo>
                <a:lnTo>
                  <a:pt x="9145711" y="430720"/>
                </a:lnTo>
                <a:close/>
                <a:moveTo>
                  <a:pt x="9242580" y="55626"/>
                </a:moveTo>
                <a:cubicBezTo>
                  <a:pt x="9112659" y="55626"/>
                  <a:pt x="9010170" y="160115"/>
                  <a:pt x="9010170" y="288607"/>
                </a:cubicBezTo>
                <a:cubicBezTo>
                  <a:pt x="9010170" y="417100"/>
                  <a:pt x="9112659" y="520827"/>
                  <a:pt x="9242580" y="520827"/>
                </a:cubicBezTo>
                <a:cubicBezTo>
                  <a:pt x="9372501" y="520827"/>
                  <a:pt x="9474990" y="417100"/>
                  <a:pt x="9474990" y="288607"/>
                </a:cubicBezTo>
                <a:cubicBezTo>
                  <a:pt x="9474990" y="160115"/>
                  <a:pt x="9372501" y="55626"/>
                  <a:pt x="9242580" y="55626"/>
                </a:cubicBezTo>
                <a:close/>
                <a:moveTo>
                  <a:pt x="9242580" y="6191"/>
                </a:moveTo>
                <a:cubicBezTo>
                  <a:pt x="9399933" y="6191"/>
                  <a:pt x="9524996" y="133064"/>
                  <a:pt x="9524996" y="288607"/>
                </a:cubicBezTo>
                <a:cubicBezTo>
                  <a:pt x="9524996" y="444151"/>
                  <a:pt x="9399933" y="570262"/>
                  <a:pt x="9242580" y="570262"/>
                </a:cubicBezTo>
                <a:cubicBezTo>
                  <a:pt x="9085227" y="570262"/>
                  <a:pt x="8960926" y="444246"/>
                  <a:pt x="8960926" y="288607"/>
                </a:cubicBezTo>
                <a:cubicBezTo>
                  <a:pt x="8960926" y="132969"/>
                  <a:pt x="9085227" y="6191"/>
                  <a:pt x="9242580" y="6191"/>
                </a:cubicBezTo>
                <a:close/>
                <a:moveTo>
                  <a:pt x="8328561" y="0"/>
                </a:moveTo>
                <a:lnTo>
                  <a:pt x="8676319" y="0"/>
                </a:lnTo>
                <a:lnTo>
                  <a:pt x="8676319" y="1502759"/>
                </a:lnTo>
                <a:lnTo>
                  <a:pt x="8328561" y="1502759"/>
                </a:lnTo>
                <a:close/>
                <a:moveTo>
                  <a:pt x="6883047" y="0"/>
                </a:moveTo>
                <a:lnTo>
                  <a:pt x="8018617" y="0"/>
                </a:lnTo>
                <a:lnTo>
                  <a:pt x="8018617" y="279083"/>
                </a:lnTo>
                <a:lnTo>
                  <a:pt x="7228614" y="279083"/>
                </a:lnTo>
                <a:lnTo>
                  <a:pt x="7228614" y="605409"/>
                </a:lnTo>
                <a:lnTo>
                  <a:pt x="7926320" y="605409"/>
                </a:lnTo>
                <a:lnTo>
                  <a:pt x="7926320" y="875824"/>
                </a:lnTo>
                <a:lnTo>
                  <a:pt x="7228614" y="875824"/>
                </a:lnTo>
                <a:lnTo>
                  <a:pt x="7228614" y="1223677"/>
                </a:lnTo>
                <a:lnTo>
                  <a:pt x="8046526" y="1223677"/>
                </a:lnTo>
                <a:lnTo>
                  <a:pt x="8046526" y="1502759"/>
                </a:lnTo>
                <a:lnTo>
                  <a:pt x="6883047" y="1502759"/>
                </a:lnTo>
                <a:close/>
                <a:moveTo>
                  <a:pt x="4907181" y="0"/>
                </a:moveTo>
                <a:lnTo>
                  <a:pt x="5194836" y="0"/>
                </a:lnTo>
                <a:lnTo>
                  <a:pt x="5757668" y="933069"/>
                </a:lnTo>
                <a:lnTo>
                  <a:pt x="6311166" y="0"/>
                </a:lnTo>
                <a:lnTo>
                  <a:pt x="6596630" y="0"/>
                </a:lnTo>
                <a:lnTo>
                  <a:pt x="6600917" y="1502759"/>
                </a:lnTo>
                <a:lnTo>
                  <a:pt x="6274685" y="1502759"/>
                </a:lnTo>
                <a:lnTo>
                  <a:pt x="6272685" y="600742"/>
                </a:lnTo>
                <a:lnTo>
                  <a:pt x="5830249" y="1343882"/>
                </a:lnTo>
                <a:lnTo>
                  <a:pt x="5673563" y="1343882"/>
                </a:lnTo>
                <a:lnTo>
                  <a:pt x="5233412" y="620173"/>
                </a:lnTo>
                <a:lnTo>
                  <a:pt x="5233412" y="1502759"/>
                </a:lnTo>
                <a:lnTo>
                  <a:pt x="4907181" y="1502759"/>
                </a:lnTo>
                <a:close/>
                <a:moveTo>
                  <a:pt x="3005420" y="0"/>
                </a:moveTo>
                <a:cubicBezTo>
                  <a:pt x="3835333" y="0"/>
                  <a:pt x="4508179" y="672751"/>
                  <a:pt x="4508179" y="1502759"/>
                </a:cubicBezTo>
                <a:lnTo>
                  <a:pt x="3005420" y="1502759"/>
                </a:lnTo>
                <a:cubicBezTo>
                  <a:pt x="3005420" y="1016116"/>
                  <a:pt x="2773958" y="583801"/>
                  <a:pt x="2415291" y="309252"/>
                </a:cubicBezTo>
                <a:lnTo>
                  <a:pt x="2254092" y="201549"/>
                </a:lnTo>
                <a:lnTo>
                  <a:pt x="2426244" y="116090"/>
                </a:lnTo>
                <a:cubicBezTo>
                  <a:pt x="2604463" y="41416"/>
                  <a:pt x="2800041" y="0"/>
                  <a:pt x="3005420" y="0"/>
                </a:cubicBezTo>
                <a:close/>
                <a:moveTo>
                  <a:pt x="1502761" y="0"/>
                </a:moveTo>
                <a:cubicBezTo>
                  <a:pt x="1708072" y="0"/>
                  <a:pt x="1903685" y="41416"/>
                  <a:pt x="2081926" y="116090"/>
                </a:cubicBezTo>
                <a:lnTo>
                  <a:pt x="2254092" y="201549"/>
                </a:lnTo>
                <a:lnTo>
                  <a:pt x="2092894" y="309283"/>
                </a:lnTo>
                <a:cubicBezTo>
                  <a:pt x="1734228" y="583894"/>
                  <a:pt x="1502761" y="1016199"/>
                  <a:pt x="1502761" y="1502759"/>
                </a:cubicBezTo>
                <a:lnTo>
                  <a:pt x="0" y="1502759"/>
                </a:lnTo>
                <a:cubicBezTo>
                  <a:pt x="0" y="672751"/>
                  <a:pt x="672752" y="0"/>
                  <a:pt x="1502761" y="0"/>
                </a:cubicBezTo>
                <a:close/>
              </a:path>
            </a:pathLst>
          </a:custGeom>
          <a:solidFill>
            <a:srgbClr val="FFFFFF"/>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7" name="Title 6">
            <a:extLst>
              <a:ext uri="{FF2B5EF4-FFF2-40B4-BE49-F238E27FC236}">
                <a16:creationId xmlns:a16="http://schemas.microsoft.com/office/drawing/2014/main" id="{C70249E3-E4F7-4FA7-9134-53A44DCE5502}"/>
              </a:ext>
            </a:extLst>
          </p:cNvPr>
          <p:cNvSpPr>
            <a:spLocks noGrp="1"/>
          </p:cNvSpPr>
          <p:nvPr>
            <p:ph type="title"/>
          </p:nvPr>
        </p:nvSpPr>
        <p:spPr>
          <a:xfrm>
            <a:off x="1320799" y="2202302"/>
            <a:ext cx="7848434" cy="2215991"/>
          </a:xfrm>
        </p:spPr>
        <p:txBody>
          <a:bodyPr anchor="b" anchorCtr="0">
            <a:noAutofit/>
          </a:bodyPr>
          <a:lstStyle>
            <a:lvl1pPr>
              <a:defRPr kumimoji="0" lang="en-GB" sz="4800" b="1" i="0" u="none" strike="noStrike" kern="1200" cap="none" spc="0" normalizeH="0" baseline="0" dirty="0">
                <a:ln>
                  <a:noFill/>
                </a:ln>
                <a:solidFill>
                  <a:prstClr val="white"/>
                </a:solidFill>
                <a:effectLst/>
                <a:uLnTx/>
                <a:uFillTx/>
                <a:latin typeface="Arial" panose="020B0604020202020204"/>
                <a:ea typeface="+mn-ea"/>
                <a:cs typeface="+mn-cs"/>
              </a:defRPr>
            </a:lvl1p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a:t>Click to edit Master title style</a:t>
            </a:r>
            <a:endParaRPr lang="en-GB" dirty="0"/>
          </a:p>
        </p:txBody>
      </p:sp>
      <p:sp>
        <p:nvSpPr>
          <p:cNvPr id="9" name="Text Placeholder 8">
            <a:extLst>
              <a:ext uri="{FF2B5EF4-FFF2-40B4-BE49-F238E27FC236}">
                <a16:creationId xmlns:a16="http://schemas.microsoft.com/office/drawing/2014/main" id="{317208EF-50C7-D16A-6C22-A6CC081981C9}"/>
              </a:ext>
            </a:extLst>
          </p:cNvPr>
          <p:cNvSpPr>
            <a:spLocks noGrp="1"/>
          </p:cNvSpPr>
          <p:nvPr>
            <p:ph type="body" sz="quarter" idx="10"/>
          </p:nvPr>
        </p:nvSpPr>
        <p:spPr>
          <a:xfrm>
            <a:off x="1320799" y="4536522"/>
            <a:ext cx="7848434" cy="861774"/>
          </a:xfrm>
          <a:prstGeom prst="rect">
            <a:avLst/>
          </a:prstGeom>
        </p:spPr>
        <p:txBody>
          <a:bodyPr>
            <a:noAutofit/>
          </a:bodyPr>
          <a:lstStyle>
            <a:lvl1pPr>
              <a:defRPr kumimoji="0" lang="en-GB" sz="2800" b="0" i="0" u="none" strike="noStrike" kern="1200" cap="none" spc="0" normalizeH="0" baseline="0" dirty="0">
                <a:ln>
                  <a:noFill/>
                </a:ln>
                <a:solidFill>
                  <a:srgbClr val="92D749"/>
                </a:solidFill>
                <a:effectLst/>
                <a:uLnTx/>
                <a:uFillTx/>
                <a:latin typeface="Arial" panose="020B0604020202020204"/>
                <a:ea typeface="+mn-ea"/>
                <a:cs typeface="+mn-cs"/>
              </a:defRPr>
            </a:lvl1pPr>
            <a:lvl2pPr>
              <a:defRPr/>
            </a:lvl2pPr>
            <a:lvl3pPr>
              <a:defRPr/>
            </a:lvl3pPr>
            <a:lvl4pPr>
              <a:defRPr/>
            </a:lvl4pPr>
            <a:lvl5pPr>
              <a:defRPr/>
            </a:lvl5p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a:t>Click to edit Master text styles</a:t>
            </a:r>
          </a:p>
        </p:txBody>
      </p:sp>
    </p:spTree>
    <p:extLst>
      <p:ext uri="{BB962C8B-B14F-4D97-AF65-F5344CB8AC3E}">
        <p14:creationId xmlns:p14="http://schemas.microsoft.com/office/powerpoint/2010/main" val="393542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and math image">
    <p:bg>
      <p:bgPr>
        <a:solidFill>
          <a:schemeClr val="accent6"/>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776685D9-DF69-5A0B-C8D6-3C061283A12A}"/>
              </a:ext>
            </a:extLst>
          </p:cNvPr>
          <p:cNvGrpSpPr/>
          <p:nvPr userDrawn="1"/>
        </p:nvGrpSpPr>
        <p:grpSpPr>
          <a:xfrm>
            <a:off x="5472341" y="-2638"/>
            <a:ext cx="3403746" cy="1757754"/>
            <a:chOff x="5886777" y="-2638"/>
            <a:chExt cx="3403746" cy="1757754"/>
          </a:xfrm>
        </p:grpSpPr>
        <p:sp>
          <p:nvSpPr>
            <p:cNvPr id="13" name="Free-form: Shape 623">
              <a:extLst>
                <a:ext uri="{FF2B5EF4-FFF2-40B4-BE49-F238E27FC236}">
                  <a16:creationId xmlns:a16="http://schemas.microsoft.com/office/drawing/2014/main" id="{E90C855E-C5ED-C0AE-83EB-A6E498147CCC}"/>
                </a:ext>
              </a:extLst>
            </p:cNvPr>
            <p:cNvSpPr/>
            <p:nvPr userDrawn="1"/>
          </p:nvSpPr>
          <p:spPr>
            <a:xfrm rot="5400000">
              <a:off x="7600938" y="51911"/>
              <a:ext cx="1744134" cy="1635037"/>
            </a:xfrm>
            <a:custGeom>
              <a:avLst/>
              <a:gdLst>
                <a:gd name="connsiteX0" fmla="*/ 0 w 1744134"/>
                <a:gd name="connsiteY0" fmla="*/ 108988 h 1635037"/>
                <a:gd name="connsiteX1" fmla="*/ 0 w 1744134"/>
                <a:gd name="connsiteY1" fmla="*/ 0 h 1635037"/>
                <a:gd name="connsiteX2" fmla="*/ 1744134 w 1744134"/>
                <a:gd name="connsiteY2" fmla="*/ 0 h 1635037"/>
                <a:gd name="connsiteX3" fmla="*/ 1744134 w 1744134"/>
                <a:gd name="connsiteY3" fmla="*/ 108988 h 1635037"/>
                <a:gd name="connsiteX4" fmla="*/ 0 w 1744134"/>
                <a:gd name="connsiteY4" fmla="*/ 1635037 h 1635037"/>
                <a:gd name="connsiteX5" fmla="*/ 0 w 1744134"/>
                <a:gd name="connsiteY5" fmla="*/ 1526048 h 1635037"/>
                <a:gd name="connsiteX6" fmla="*/ 1744132 w 1744134"/>
                <a:gd name="connsiteY6" fmla="*/ 1526048 h 1635037"/>
                <a:gd name="connsiteX7" fmla="*/ 1744132 w 1744134"/>
                <a:gd name="connsiteY7" fmla="*/ 1635037 h 1635037"/>
                <a:gd name="connsiteX8" fmla="*/ 0 w 1744134"/>
                <a:gd name="connsiteY8" fmla="*/ 326963 h 1635037"/>
                <a:gd name="connsiteX9" fmla="*/ 0 w 1744134"/>
                <a:gd name="connsiteY9" fmla="*/ 217975 h 1635037"/>
                <a:gd name="connsiteX10" fmla="*/ 1744132 w 1744134"/>
                <a:gd name="connsiteY10" fmla="*/ 217975 h 1635037"/>
                <a:gd name="connsiteX11" fmla="*/ 1744132 w 1744134"/>
                <a:gd name="connsiteY11" fmla="*/ 326963 h 1635037"/>
                <a:gd name="connsiteX12" fmla="*/ 0 w 1744134"/>
                <a:gd name="connsiteY12" fmla="*/ 544938 h 1635037"/>
                <a:gd name="connsiteX13" fmla="*/ 0 w 1744134"/>
                <a:gd name="connsiteY13" fmla="*/ 435950 h 1635037"/>
                <a:gd name="connsiteX14" fmla="*/ 1744132 w 1744134"/>
                <a:gd name="connsiteY14" fmla="*/ 435950 h 1635037"/>
                <a:gd name="connsiteX15" fmla="*/ 1744132 w 1744134"/>
                <a:gd name="connsiteY15" fmla="*/ 544938 h 1635037"/>
                <a:gd name="connsiteX16" fmla="*/ 0 w 1744134"/>
                <a:gd name="connsiteY16" fmla="*/ 763024 h 1635037"/>
                <a:gd name="connsiteX17" fmla="*/ 0 w 1744134"/>
                <a:gd name="connsiteY17" fmla="*/ 654036 h 1635037"/>
                <a:gd name="connsiteX18" fmla="*/ 1744132 w 1744134"/>
                <a:gd name="connsiteY18" fmla="*/ 654036 h 1635037"/>
                <a:gd name="connsiteX19" fmla="*/ 1744132 w 1744134"/>
                <a:gd name="connsiteY19" fmla="*/ 763024 h 1635037"/>
                <a:gd name="connsiteX20" fmla="*/ 0 w 1744134"/>
                <a:gd name="connsiteY20" fmla="*/ 981000 h 1635037"/>
                <a:gd name="connsiteX21" fmla="*/ 0 w 1744134"/>
                <a:gd name="connsiteY21" fmla="*/ 872012 h 1635037"/>
                <a:gd name="connsiteX22" fmla="*/ 1744132 w 1744134"/>
                <a:gd name="connsiteY22" fmla="*/ 872012 h 1635037"/>
                <a:gd name="connsiteX23" fmla="*/ 1744132 w 1744134"/>
                <a:gd name="connsiteY23" fmla="*/ 981000 h 1635037"/>
                <a:gd name="connsiteX24" fmla="*/ 0 w 1744134"/>
                <a:gd name="connsiteY24" fmla="*/ 1198976 h 1635037"/>
                <a:gd name="connsiteX25" fmla="*/ 0 w 1744134"/>
                <a:gd name="connsiteY25" fmla="*/ 1089988 h 1635037"/>
                <a:gd name="connsiteX26" fmla="*/ 1744132 w 1744134"/>
                <a:gd name="connsiteY26" fmla="*/ 1089988 h 1635037"/>
                <a:gd name="connsiteX27" fmla="*/ 1744132 w 1744134"/>
                <a:gd name="connsiteY27" fmla="*/ 1198976 h 1635037"/>
                <a:gd name="connsiteX28" fmla="*/ 0 w 1744134"/>
                <a:gd name="connsiteY28" fmla="*/ 1417061 h 1635037"/>
                <a:gd name="connsiteX29" fmla="*/ 0 w 1744134"/>
                <a:gd name="connsiteY29" fmla="*/ 1308073 h 1635037"/>
                <a:gd name="connsiteX30" fmla="*/ 1744132 w 1744134"/>
                <a:gd name="connsiteY30" fmla="*/ 1308073 h 1635037"/>
                <a:gd name="connsiteX31" fmla="*/ 1744132 w 1744134"/>
                <a:gd name="connsiteY31" fmla="*/ 1417061 h 1635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744134" h="1635037">
                  <a:moveTo>
                    <a:pt x="0" y="108988"/>
                  </a:moveTo>
                  <a:lnTo>
                    <a:pt x="0" y="0"/>
                  </a:lnTo>
                  <a:lnTo>
                    <a:pt x="1744134" y="0"/>
                  </a:lnTo>
                  <a:lnTo>
                    <a:pt x="1744134" y="108988"/>
                  </a:lnTo>
                  <a:close/>
                  <a:moveTo>
                    <a:pt x="0" y="1635037"/>
                  </a:moveTo>
                  <a:lnTo>
                    <a:pt x="0" y="1526048"/>
                  </a:lnTo>
                  <a:lnTo>
                    <a:pt x="1744132" y="1526048"/>
                  </a:lnTo>
                  <a:lnTo>
                    <a:pt x="1744132" y="1635037"/>
                  </a:lnTo>
                  <a:close/>
                  <a:moveTo>
                    <a:pt x="0" y="326963"/>
                  </a:moveTo>
                  <a:lnTo>
                    <a:pt x="0" y="217975"/>
                  </a:lnTo>
                  <a:lnTo>
                    <a:pt x="1744132" y="217975"/>
                  </a:lnTo>
                  <a:lnTo>
                    <a:pt x="1744132" y="326963"/>
                  </a:lnTo>
                  <a:close/>
                  <a:moveTo>
                    <a:pt x="0" y="544938"/>
                  </a:moveTo>
                  <a:lnTo>
                    <a:pt x="0" y="435950"/>
                  </a:lnTo>
                  <a:lnTo>
                    <a:pt x="1744132" y="435950"/>
                  </a:lnTo>
                  <a:lnTo>
                    <a:pt x="1744132" y="544938"/>
                  </a:lnTo>
                  <a:close/>
                  <a:moveTo>
                    <a:pt x="0" y="763024"/>
                  </a:moveTo>
                  <a:lnTo>
                    <a:pt x="0" y="654036"/>
                  </a:lnTo>
                  <a:lnTo>
                    <a:pt x="1744132" y="654036"/>
                  </a:lnTo>
                  <a:lnTo>
                    <a:pt x="1744132" y="763024"/>
                  </a:lnTo>
                  <a:close/>
                  <a:moveTo>
                    <a:pt x="0" y="981000"/>
                  </a:moveTo>
                  <a:lnTo>
                    <a:pt x="0" y="872012"/>
                  </a:lnTo>
                  <a:lnTo>
                    <a:pt x="1744132" y="872012"/>
                  </a:lnTo>
                  <a:lnTo>
                    <a:pt x="1744132" y="981000"/>
                  </a:lnTo>
                  <a:close/>
                  <a:moveTo>
                    <a:pt x="0" y="1198976"/>
                  </a:moveTo>
                  <a:lnTo>
                    <a:pt x="0" y="1089988"/>
                  </a:lnTo>
                  <a:lnTo>
                    <a:pt x="1744132" y="1089988"/>
                  </a:lnTo>
                  <a:lnTo>
                    <a:pt x="1744132" y="1198976"/>
                  </a:lnTo>
                  <a:close/>
                  <a:moveTo>
                    <a:pt x="0" y="1417061"/>
                  </a:moveTo>
                  <a:lnTo>
                    <a:pt x="0" y="1308073"/>
                  </a:lnTo>
                  <a:lnTo>
                    <a:pt x="1744132" y="1308073"/>
                  </a:lnTo>
                  <a:lnTo>
                    <a:pt x="1744132" y="1417061"/>
                  </a:lnTo>
                  <a:close/>
                </a:path>
              </a:pathLst>
            </a:custGeom>
            <a:solidFill>
              <a:srgbClr val="007E67">
                <a:alpha val="50000"/>
              </a:srgbClr>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14" name="Free-form: Shape 215">
              <a:extLst>
                <a:ext uri="{FF2B5EF4-FFF2-40B4-BE49-F238E27FC236}">
                  <a16:creationId xmlns:a16="http://schemas.microsoft.com/office/drawing/2014/main" id="{FCE17F28-E471-6091-7DD0-AE695C076029}"/>
                </a:ext>
              </a:extLst>
            </p:cNvPr>
            <p:cNvSpPr/>
            <p:nvPr userDrawn="1"/>
          </p:nvSpPr>
          <p:spPr>
            <a:xfrm>
              <a:off x="5886777" y="-2638"/>
              <a:ext cx="1744022" cy="1757754"/>
            </a:xfrm>
            <a:custGeom>
              <a:avLst/>
              <a:gdLst>
                <a:gd name="connsiteX0" fmla="*/ 70 w 1108452"/>
                <a:gd name="connsiteY0" fmla="*/ 70 h 1108522"/>
                <a:gd name="connsiteX1" fmla="*/ 0 w 1108452"/>
                <a:gd name="connsiteY1" fmla="*/ 70 h 1108522"/>
                <a:gd name="connsiteX2" fmla="*/ 0 w 1108452"/>
                <a:gd name="connsiteY2" fmla="*/ 554296 h 1108522"/>
                <a:gd name="connsiteX3" fmla="*/ 554226 w 1108452"/>
                <a:gd name="connsiteY3" fmla="*/ 1108522 h 1108522"/>
                <a:gd name="connsiteX4" fmla="*/ 1108453 w 1108452"/>
                <a:gd name="connsiteY4" fmla="*/ 1108522 h 1108522"/>
                <a:gd name="connsiteX5" fmla="*/ 1108453 w 1108452"/>
                <a:gd name="connsiteY5" fmla="*/ 1108383 h 1108522"/>
                <a:gd name="connsiteX6" fmla="*/ 0 w 1108452"/>
                <a:gd name="connsiteY6" fmla="*/ 0 h 1108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8452" h="1108522">
                  <a:moveTo>
                    <a:pt x="70" y="70"/>
                  </a:moveTo>
                  <a:lnTo>
                    <a:pt x="0" y="70"/>
                  </a:lnTo>
                  <a:lnTo>
                    <a:pt x="0" y="554296"/>
                  </a:lnTo>
                  <a:cubicBezTo>
                    <a:pt x="306127" y="554296"/>
                    <a:pt x="554226" y="802465"/>
                    <a:pt x="554226" y="1108522"/>
                  </a:cubicBezTo>
                  <a:lnTo>
                    <a:pt x="1108453" y="1108522"/>
                  </a:lnTo>
                  <a:lnTo>
                    <a:pt x="1108453" y="1108383"/>
                  </a:lnTo>
                  <a:cubicBezTo>
                    <a:pt x="1108453" y="496269"/>
                    <a:pt x="612184" y="0"/>
                    <a:pt x="0" y="0"/>
                  </a:cubicBezTo>
                  <a:close/>
                </a:path>
              </a:pathLst>
            </a:custGeom>
            <a:solidFill>
              <a:srgbClr val="223454">
                <a:alpha val="50000"/>
              </a:srgbClr>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grpSp>
      <p:sp>
        <p:nvSpPr>
          <p:cNvPr id="15" name="Free-form: Shape 251">
            <a:extLst>
              <a:ext uri="{FF2B5EF4-FFF2-40B4-BE49-F238E27FC236}">
                <a16:creationId xmlns:a16="http://schemas.microsoft.com/office/drawing/2014/main" id="{C92E3D7B-5AB5-EFED-166D-62E330C02FB4}"/>
              </a:ext>
            </a:extLst>
          </p:cNvPr>
          <p:cNvSpPr/>
          <p:nvPr userDrawn="1"/>
        </p:nvSpPr>
        <p:spPr>
          <a:xfrm>
            <a:off x="10447868" y="863774"/>
            <a:ext cx="1744132" cy="1744132"/>
          </a:xfrm>
          <a:custGeom>
            <a:avLst/>
            <a:gdLst>
              <a:gd name="connsiteX0" fmla="*/ 1108522 w 1108522"/>
              <a:gd name="connsiteY0" fmla="*/ 0 h 1108522"/>
              <a:gd name="connsiteX1" fmla="*/ 1108522 w 1108522"/>
              <a:gd name="connsiteY1" fmla="*/ 1108522 h 1108522"/>
              <a:gd name="connsiteX2" fmla="*/ 0 w 1108522"/>
              <a:gd name="connsiteY2" fmla="*/ 1108522 h 1108522"/>
              <a:gd name="connsiteX3" fmla="*/ 0 w 1108522"/>
              <a:gd name="connsiteY3" fmla="*/ 554296 h 1108522"/>
              <a:gd name="connsiteX4" fmla="*/ 554226 w 1108522"/>
              <a:gd name="connsiteY4" fmla="*/ 554296 h 1108522"/>
              <a:gd name="connsiteX5" fmla="*/ 1108453 w 1108522"/>
              <a:gd name="connsiteY5" fmla="*/ 70 h 1108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8522" h="1108522">
                <a:moveTo>
                  <a:pt x="1108522" y="0"/>
                </a:moveTo>
                <a:lnTo>
                  <a:pt x="1108522" y="1108522"/>
                </a:lnTo>
                <a:lnTo>
                  <a:pt x="0" y="1108522"/>
                </a:lnTo>
                <a:lnTo>
                  <a:pt x="0" y="554296"/>
                </a:lnTo>
                <a:lnTo>
                  <a:pt x="554226" y="554296"/>
                </a:lnTo>
                <a:cubicBezTo>
                  <a:pt x="860353" y="554296"/>
                  <a:pt x="1108453" y="306127"/>
                  <a:pt x="1108453" y="70"/>
                </a:cubicBezTo>
                <a:close/>
              </a:path>
            </a:pathLst>
          </a:custGeom>
          <a:solidFill>
            <a:schemeClr val="accent3">
              <a:alpha val="50000"/>
            </a:schemeClr>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16" name="Free-form: Shape 623">
            <a:extLst>
              <a:ext uri="{FF2B5EF4-FFF2-40B4-BE49-F238E27FC236}">
                <a16:creationId xmlns:a16="http://schemas.microsoft.com/office/drawing/2014/main" id="{4449DF8E-FB0A-925D-47DA-0D96BA8FD1A9}"/>
              </a:ext>
            </a:extLst>
          </p:cNvPr>
          <p:cNvSpPr/>
          <p:nvPr userDrawn="1"/>
        </p:nvSpPr>
        <p:spPr>
          <a:xfrm rot="10800000">
            <a:off x="10447868" y="4185229"/>
            <a:ext cx="1744134" cy="1635037"/>
          </a:xfrm>
          <a:custGeom>
            <a:avLst/>
            <a:gdLst>
              <a:gd name="connsiteX0" fmla="*/ 0 w 1744134"/>
              <a:gd name="connsiteY0" fmla="*/ 108988 h 1635037"/>
              <a:gd name="connsiteX1" fmla="*/ 0 w 1744134"/>
              <a:gd name="connsiteY1" fmla="*/ 0 h 1635037"/>
              <a:gd name="connsiteX2" fmla="*/ 1744134 w 1744134"/>
              <a:gd name="connsiteY2" fmla="*/ 0 h 1635037"/>
              <a:gd name="connsiteX3" fmla="*/ 1744134 w 1744134"/>
              <a:gd name="connsiteY3" fmla="*/ 108988 h 1635037"/>
              <a:gd name="connsiteX4" fmla="*/ 0 w 1744134"/>
              <a:gd name="connsiteY4" fmla="*/ 1635037 h 1635037"/>
              <a:gd name="connsiteX5" fmla="*/ 0 w 1744134"/>
              <a:gd name="connsiteY5" fmla="*/ 1526048 h 1635037"/>
              <a:gd name="connsiteX6" fmla="*/ 1744132 w 1744134"/>
              <a:gd name="connsiteY6" fmla="*/ 1526048 h 1635037"/>
              <a:gd name="connsiteX7" fmla="*/ 1744132 w 1744134"/>
              <a:gd name="connsiteY7" fmla="*/ 1635037 h 1635037"/>
              <a:gd name="connsiteX8" fmla="*/ 0 w 1744134"/>
              <a:gd name="connsiteY8" fmla="*/ 326963 h 1635037"/>
              <a:gd name="connsiteX9" fmla="*/ 0 w 1744134"/>
              <a:gd name="connsiteY9" fmla="*/ 217975 h 1635037"/>
              <a:gd name="connsiteX10" fmla="*/ 1744132 w 1744134"/>
              <a:gd name="connsiteY10" fmla="*/ 217975 h 1635037"/>
              <a:gd name="connsiteX11" fmla="*/ 1744132 w 1744134"/>
              <a:gd name="connsiteY11" fmla="*/ 326963 h 1635037"/>
              <a:gd name="connsiteX12" fmla="*/ 0 w 1744134"/>
              <a:gd name="connsiteY12" fmla="*/ 544938 h 1635037"/>
              <a:gd name="connsiteX13" fmla="*/ 0 w 1744134"/>
              <a:gd name="connsiteY13" fmla="*/ 435950 h 1635037"/>
              <a:gd name="connsiteX14" fmla="*/ 1744132 w 1744134"/>
              <a:gd name="connsiteY14" fmla="*/ 435950 h 1635037"/>
              <a:gd name="connsiteX15" fmla="*/ 1744132 w 1744134"/>
              <a:gd name="connsiteY15" fmla="*/ 544938 h 1635037"/>
              <a:gd name="connsiteX16" fmla="*/ 0 w 1744134"/>
              <a:gd name="connsiteY16" fmla="*/ 763024 h 1635037"/>
              <a:gd name="connsiteX17" fmla="*/ 0 w 1744134"/>
              <a:gd name="connsiteY17" fmla="*/ 654036 h 1635037"/>
              <a:gd name="connsiteX18" fmla="*/ 1744132 w 1744134"/>
              <a:gd name="connsiteY18" fmla="*/ 654036 h 1635037"/>
              <a:gd name="connsiteX19" fmla="*/ 1744132 w 1744134"/>
              <a:gd name="connsiteY19" fmla="*/ 763024 h 1635037"/>
              <a:gd name="connsiteX20" fmla="*/ 0 w 1744134"/>
              <a:gd name="connsiteY20" fmla="*/ 981000 h 1635037"/>
              <a:gd name="connsiteX21" fmla="*/ 0 w 1744134"/>
              <a:gd name="connsiteY21" fmla="*/ 872012 h 1635037"/>
              <a:gd name="connsiteX22" fmla="*/ 1744132 w 1744134"/>
              <a:gd name="connsiteY22" fmla="*/ 872012 h 1635037"/>
              <a:gd name="connsiteX23" fmla="*/ 1744132 w 1744134"/>
              <a:gd name="connsiteY23" fmla="*/ 981000 h 1635037"/>
              <a:gd name="connsiteX24" fmla="*/ 0 w 1744134"/>
              <a:gd name="connsiteY24" fmla="*/ 1198976 h 1635037"/>
              <a:gd name="connsiteX25" fmla="*/ 0 w 1744134"/>
              <a:gd name="connsiteY25" fmla="*/ 1089988 h 1635037"/>
              <a:gd name="connsiteX26" fmla="*/ 1744132 w 1744134"/>
              <a:gd name="connsiteY26" fmla="*/ 1089988 h 1635037"/>
              <a:gd name="connsiteX27" fmla="*/ 1744132 w 1744134"/>
              <a:gd name="connsiteY27" fmla="*/ 1198976 h 1635037"/>
              <a:gd name="connsiteX28" fmla="*/ 0 w 1744134"/>
              <a:gd name="connsiteY28" fmla="*/ 1417061 h 1635037"/>
              <a:gd name="connsiteX29" fmla="*/ 0 w 1744134"/>
              <a:gd name="connsiteY29" fmla="*/ 1308073 h 1635037"/>
              <a:gd name="connsiteX30" fmla="*/ 1744132 w 1744134"/>
              <a:gd name="connsiteY30" fmla="*/ 1308073 h 1635037"/>
              <a:gd name="connsiteX31" fmla="*/ 1744132 w 1744134"/>
              <a:gd name="connsiteY31" fmla="*/ 1417061 h 1635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744134" h="1635037">
                <a:moveTo>
                  <a:pt x="0" y="108988"/>
                </a:moveTo>
                <a:lnTo>
                  <a:pt x="0" y="0"/>
                </a:lnTo>
                <a:lnTo>
                  <a:pt x="1744134" y="0"/>
                </a:lnTo>
                <a:lnTo>
                  <a:pt x="1744134" y="108988"/>
                </a:lnTo>
                <a:close/>
                <a:moveTo>
                  <a:pt x="0" y="1635037"/>
                </a:moveTo>
                <a:lnTo>
                  <a:pt x="0" y="1526048"/>
                </a:lnTo>
                <a:lnTo>
                  <a:pt x="1744132" y="1526048"/>
                </a:lnTo>
                <a:lnTo>
                  <a:pt x="1744132" y="1635037"/>
                </a:lnTo>
                <a:close/>
                <a:moveTo>
                  <a:pt x="0" y="326963"/>
                </a:moveTo>
                <a:lnTo>
                  <a:pt x="0" y="217975"/>
                </a:lnTo>
                <a:lnTo>
                  <a:pt x="1744132" y="217975"/>
                </a:lnTo>
                <a:lnTo>
                  <a:pt x="1744132" y="326963"/>
                </a:lnTo>
                <a:close/>
                <a:moveTo>
                  <a:pt x="0" y="544938"/>
                </a:moveTo>
                <a:lnTo>
                  <a:pt x="0" y="435950"/>
                </a:lnTo>
                <a:lnTo>
                  <a:pt x="1744132" y="435950"/>
                </a:lnTo>
                <a:lnTo>
                  <a:pt x="1744132" y="544938"/>
                </a:lnTo>
                <a:close/>
                <a:moveTo>
                  <a:pt x="0" y="763024"/>
                </a:moveTo>
                <a:lnTo>
                  <a:pt x="0" y="654036"/>
                </a:lnTo>
                <a:lnTo>
                  <a:pt x="1744132" y="654036"/>
                </a:lnTo>
                <a:lnTo>
                  <a:pt x="1744132" y="763024"/>
                </a:lnTo>
                <a:close/>
                <a:moveTo>
                  <a:pt x="0" y="981000"/>
                </a:moveTo>
                <a:lnTo>
                  <a:pt x="0" y="872012"/>
                </a:lnTo>
                <a:lnTo>
                  <a:pt x="1744132" y="872012"/>
                </a:lnTo>
                <a:lnTo>
                  <a:pt x="1744132" y="981000"/>
                </a:lnTo>
                <a:close/>
                <a:moveTo>
                  <a:pt x="0" y="1198976"/>
                </a:moveTo>
                <a:lnTo>
                  <a:pt x="0" y="1089988"/>
                </a:lnTo>
                <a:lnTo>
                  <a:pt x="1744132" y="1089988"/>
                </a:lnTo>
                <a:lnTo>
                  <a:pt x="1744132" y="1198976"/>
                </a:lnTo>
                <a:close/>
                <a:moveTo>
                  <a:pt x="0" y="1417061"/>
                </a:moveTo>
                <a:lnTo>
                  <a:pt x="0" y="1308073"/>
                </a:lnTo>
                <a:lnTo>
                  <a:pt x="1744132" y="1308073"/>
                </a:lnTo>
                <a:lnTo>
                  <a:pt x="1744132" y="1417061"/>
                </a:lnTo>
                <a:close/>
              </a:path>
            </a:pathLst>
          </a:custGeom>
          <a:solidFill>
            <a:srgbClr val="007E67">
              <a:alpha val="50000"/>
            </a:srgbClr>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17" name="Free-form: Shape 1073">
            <a:extLst>
              <a:ext uri="{FF2B5EF4-FFF2-40B4-BE49-F238E27FC236}">
                <a16:creationId xmlns:a16="http://schemas.microsoft.com/office/drawing/2014/main" id="{16A0169E-9FE6-3662-2244-098F8079F1F2}"/>
              </a:ext>
            </a:extLst>
          </p:cNvPr>
          <p:cNvSpPr/>
          <p:nvPr userDrawn="1"/>
        </p:nvSpPr>
        <p:spPr>
          <a:xfrm rot="2700000">
            <a:off x="8721475" y="2512691"/>
            <a:ext cx="959008" cy="959009"/>
          </a:xfrm>
          <a:custGeom>
            <a:avLst/>
            <a:gdLst>
              <a:gd name="connsiteX0" fmla="*/ 692695 w 831234"/>
              <a:gd name="connsiteY0" fmla="*/ 277078 h 831234"/>
              <a:gd name="connsiteX1" fmla="*/ 554156 w 831234"/>
              <a:gd name="connsiteY1" fmla="*/ 277078 h 831234"/>
              <a:gd name="connsiteX2" fmla="*/ 554156 w 831234"/>
              <a:gd name="connsiteY2" fmla="*/ 138539 h 831234"/>
              <a:gd name="connsiteX3" fmla="*/ 415617 w 831234"/>
              <a:gd name="connsiteY3" fmla="*/ 0 h 831234"/>
              <a:gd name="connsiteX4" fmla="*/ 277078 w 831234"/>
              <a:gd name="connsiteY4" fmla="*/ 138539 h 831234"/>
              <a:gd name="connsiteX5" fmla="*/ 277078 w 831234"/>
              <a:gd name="connsiteY5" fmla="*/ 277078 h 831234"/>
              <a:gd name="connsiteX6" fmla="*/ 138539 w 831234"/>
              <a:gd name="connsiteY6" fmla="*/ 277078 h 831234"/>
              <a:gd name="connsiteX7" fmla="*/ 0 w 831234"/>
              <a:gd name="connsiteY7" fmla="*/ 415617 h 831234"/>
              <a:gd name="connsiteX8" fmla="*/ 0 w 831234"/>
              <a:gd name="connsiteY8" fmla="*/ 415617 h 831234"/>
              <a:gd name="connsiteX9" fmla="*/ 138539 w 831234"/>
              <a:gd name="connsiteY9" fmla="*/ 554157 h 831234"/>
              <a:gd name="connsiteX10" fmla="*/ 277078 w 831234"/>
              <a:gd name="connsiteY10" fmla="*/ 554157 h 831234"/>
              <a:gd name="connsiteX11" fmla="*/ 277078 w 831234"/>
              <a:gd name="connsiteY11" fmla="*/ 692695 h 831234"/>
              <a:gd name="connsiteX12" fmla="*/ 415617 w 831234"/>
              <a:gd name="connsiteY12" fmla="*/ 831235 h 831234"/>
              <a:gd name="connsiteX13" fmla="*/ 554156 w 831234"/>
              <a:gd name="connsiteY13" fmla="*/ 692695 h 831234"/>
              <a:gd name="connsiteX14" fmla="*/ 554156 w 831234"/>
              <a:gd name="connsiteY14" fmla="*/ 554157 h 831234"/>
              <a:gd name="connsiteX15" fmla="*/ 692695 w 831234"/>
              <a:gd name="connsiteY15" fmla="*/ 554157 h 831234"/>
              <a:gd name="connsiteX16" fmla="*/ 831234 w 831234"/>
              <a:gd name="connsiteY16" fmla="*/ 415617 h 831234"/>
              <a:gd name="connsiteX17" fmla="*/ 831234 w 831234"/>
              <a:gd name="connsiteY17" fmla="*/ 415617 h 831234"/>
              <a:gd name="connsiteX18" fmla="*/ 692695 w 831234"/>
              <a:gd name="connsiteY18" fmla="*/ 277078 h 831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31234" h="831234">
                <a:moveTo>
                  <a:pt x="692695" y="277078"/>
                </a:moveTo>
                <a:lnTo>
                  <a:pt x="554156" y="277078"/>
                </a:lnTo>
                <a:lnTo>
                  <a:pt x="554156" y="138539"/>
                </a:lnTo>
                <a:cubicBezTo>
                  <a:pt x="554156" y="62007"/>
                  <a:pt x="492149" y="0"/>
                  <a:pt x="415617" y="0"/>
                </a:cubicBezTo>
                <a:cubicBezTo>
                  <a:pt x="339085" y="0"/>
                  <a:pt x="277078" y="62007"/>
                  <a:pt x="277078" y="138539"/>
                </a:cubicBezTo>
                <a:lnTo>
                  <a:pt x="277078" y="277078"/>
                </a:lnTo>
                <a:lnTo>
                  <a:pt x="138539" y="277078"/>
                </a:lnTo>
                <a:cubicBezTo>
                  <a:pt x="62007" y="277078"/>
                  <a:pt x="0" y="339086"/>
                  <a:pt x="0" y="415617"/>
                </a:cubicBezTo>
                <a:lnTo>
                  <a:pt x="0" y="415617"/>
                </a:lnTo>
                <a:cubicBezTo>
                  <a:pt x="0" y="492149"/>
                  <a:pt x="62007" y="554157"/>
                  <a:pt x="138539" y="554157"/>
                </a:cubicBezTo>
                <a:lnTo>
                  <a:pt x="277078" y="554157"/>
                </a:lnTo>
                <a:lnTo>
                  <a:pt x="277078" y="692695"/>
                </a:lnTo>
                <a:cubicBezTo>
                  <a:pt x="277078" y="769227"/>
                  <a:pt x="339085" y="831235"/>
                  <a:pt x="415617" y="831235"/>
                </a:cubicBezTo>
                <a:cubicBezTo>
                  <a:pt x="492149" y="831235"/>
                  <a:pt x="554156" y="769227"/>
                  <a:pt x="554156" y="692695"/>
                </a:cubicBezTo>
                <a:lnTo>
                  <a:pt x="554156" y="554157"/>
                </a:lnTo>
                <a:lnTo>
                  <a:pt x="692695" y="554157"/>
                </a:lnTo>
                <a:cubicBezTo>
                  <a:pt x="769227" y="554157"/>
                  <a:pt x="831234" y="492149"/>
                  <a:pt x="831234" y="415617"/>
                </a:cubicBezTo>
                <a:lnTo>
                  <a:pt x="831234" y="415617"/>
                </a:lnTo>
                <a:cubicBezTo>
                  <a:pt x="831234" y="339086"/>
                  <a:pt x="769227" y="277078"/>
                  <a:pt x="692695" y="277078"/>
                </a:cubicBezTo>
                <a:close/>
              </a:path>
            </a:pathLst>
          </a:custGeom>
          <a:solidFill>
            <a:srgbClr val="92D749">
              <a:alpha val="5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0" name="Free-form: Shape 213">
            <a:extLst>
              <a:ext uri="{FF2B5EF4-FFF2-40B4-BE49-F238E27FC236}">
                <a16:creationId xmlns:a16="http://schemas.microsoft.com/office/drawing/2014/main" id="{06E6625B-FA0F-9AFE-347C-D867DC3AD9F1}"/>
              </a:ext>
            </a:extLst>
          </p:cNvPr>
          <p:cNvSpPr/>
          <p:nvPr userDrawn="1"/>
        </p:nvSpPr>
        <p:spPr>
          <a:xfrm>
            <a:off x="10464578" y="3488043"/>
            <a:ext cx="10985" cy="219"/>
          </a:xfrm>
          <a:custGeom>
            <a:avLst/>
            <a:gdLst>
              <a:gd name="connsiteX0" fmla="*/ 0 w 6982"/>
              <a:gd name="connsiteY0" fmla="*/ 0 h 139"/>
              <a:gd name="connsiteX1" fmla="*/ 0 w 6982"/>
              <a:gd name="connsiteY1" fmla="*/ 140 h 139"/>
              <a:gd name="connsiteX2" fmla="*/ 0 w 6982"/>
              <a:gd name="connsiteY2" fmla="*/ 140 h 139"/>
              <a:gd name="connsiteX3" fmla="*/ 0 w 6982"/>
              <a:gd name="connsiteY3" fmla="*/ 0 h 139"/>
            </a:gdLst>
            <a:ahLst/>
            <a:cxnLst>
              <a:cxn ang="0">
                <a:pos x="connsiteX0" y="connsiteY0"/>
              </a:cxn>
              <a:cxn ang="0">
                <a:pos x="connsiteX1" y="connsiteY1"/>
              </a:cxn>
              <a:cxn ang="0">
                <a:pos x="connsiteX2" y="connsiteY2"/>
              </a:cxn>
              <a:cxn ang="0">
                <a:pos x="connsiteX3" y="connsiteY3"/>
              </a:cxn>
            </a:cxnLst>
            <a:rect l="l" t="t" r="r" b="b"/>
            <a:pathLst>
              <a:path w="6982" h="139">
                <a:moveTo>
                  <a:pt x="0" y="0"/>
                </a:moveTo>
                <a:lnTo>
                  <a:pt x="0" y="140"/>
                </a:lnTo>
                <a:lnTo>
                  <a:pt x="0" y="140"/>
                </a:lnTo>
                <a:cubicBezTo>
                  <a:pt x="0" y="140"/>
                  <a:pt x="0" y="70"/>
                  <a:pt x="0" y="0"/>
                </a:cubicBezTo>
                <a:close/>
              </a:path>
            </a:pathLst>
          </a:custGeom>
          <a:solidFill>
            <a:schemeClr val="tx2"/>
          </a:solidFill>
          <a:ln w="0"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1" name="Free-form: Shape 220">
            <a:extLst>
              <a:ext uri="{FF2B5EF4-FFF2-40B4-BE49-F238E27FC236}">
                <a16:creationId xmlns:a16="http://schemas.microsoft.com/office/drawing/2014/main" id="{A95ACA95-B71A-DD43-22DD-515E0A42F79B}"/>
              </a:ext>
            </a:extLst>
          </p:cNvPr>
          <p:cNvSpPr/>
          <p:nvPr userDrawn="1"/>
        </p:nvSpPr>
        <p:spPr>
          <a:xfrm>
            <a:off x="10460402" y="3491011"/>
            <a:ext cx="10985" cy="109"/>
          </a:xfrm>
          <a:custGeom>
            <a:avLst/>
            <a:gdLst>
              <a:gd name="connsiteX0" fmla="*/ 0 w 6982"/>
              <a:gd name="connsiteY0" fmla="*/ 0 h 69"/>
              <a:gd name="connsiteX1" fmla="*/ 0 w 6982"/>
              <a:gd name="connsiteY1" fmla="*/ 0 h 69"/>
              <a:gd name="connsiteX2" fmla="*/ 0 w 6982"/>
              <a:gd name="connsiteY2" fmla="*/ 70 h 69"/>
              <a:gd name="connsiteX3" fmla="*/ 0 w 6982"/>
              <a:gd name="connsiteY3" fmla="*/ 0 h 69"/>
            </a:gdLst>
            <a:ahLst/>
            <a:cxnLst>
              <a:cxn ang="0">
                <a:pos x="connsiteX0" y="connsiteY0"/>
              </a:cxn>
              <a:cxn ang="0">
                <a:pos x="connsiteX1" y="connsiteY1"/>
              </a:cxn>
              <a:cxn ang="0">
                <a:pos x="connsiteX2" y="connsiteY2"/>
              </a:cxn>
              <a:cxn ang="0">
                <a:pos x="connsiteX3" y="connsiteY3"/>
              </a:cxn>
            </a:cxnLst>
            <a:rect l="l" t="t" r="r" b="b"/>
            <a:pathLst>
              <a:path w="6982" h="69">
                <a:moveTo>
                  <a:pt x="0" y="0"/>
                </a:moveTo>
                <a:lnTo>
                  <a:pt x="0" y="0"/>
                </a:lnTo>
                <a:lnTo>
                  <a:pt x="0" y="70"/>
                </a:lnTo>
                <a:lnTo>
                  <a:pt x="0" y="0"/>
                </a:lnTo>
                <a:close/>
              </a:path>
            </a:pathLst>
          </a:custGeom>
          <a:solidFill>
            <a:schemeClr val="tx2"/>
          </a:solidFill>
          <a:ln w="0"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9" name="Free-form: Shape 213">
            <a:extLst>
              <a:ext uri="{FF2B5EF4-FFF2-40B4-BE49-F238E27FC236}">
                <a16:creationId xmlns:a16="http://schemas.microsoft.com/office/drawing/2014/main" id="{0B0FBED4-249D-399B-D8CE-E50CF3C7A32E}"/>
              </a:ext>
            </a:extLst>
          </p:cNvPr>
          <p:cNvSpPr/>
          <p:nvPr userDrawn="1"/>
        </p:nvSpPr>
        <p:spPr>
          <a:xfrm>
            <a:off x="10464578" y="3488043"/>
            <a:ext cx="10985" cy="219"/>
          </a:xfrm>
          <a:custGeom>
            <a:avLst/>
            <a:gdLst>
              <a:gd name="connsiteX0" fmla="*/ 0 w 6982"/>
              <a:gd name="connsiteY0" fmla="*/ 0 h 139"/>
              <a:gd name="connsiteX1" fmla="*/ 0 w 6982"/>
              <a:gd name="connsiteY1" fmla="*/ 140 h 139"/>
              <a:gd name="connsiteX2" fmla="*/ 0 w 6982"/>
              <a:gd name="connsiteY2" fmla="*/ 140 h 139"/>
              <a:gd name="connsiteX3" fmla="*/ 0 w 6982"/>
              <a:gd name="connsiteY3" fmla="*/ 0 h 139"/>
            </a:gdLst>
            <a:ahLst/>
            <a:cxnLst>
              <a:cxn ang="0">
                <a:pos x="connsiteX0" y="connsiteY0"/>
              </a:cxn>
              <a:cxn ang="0">
                <a:pos x="connsiteX1" y="connsiteY1"/>
              </a:cxn>
              <a:cxn ang="0">
                <a:pos x="connsiteX2" y="connsiteY2"/>
              </a:cxn>
              <a:cxn ang="0">
                <a:pos x="connsiteX3" y="connsiteY3"/>
              </a:cxn>
            </a:cxnLst>
            <a:rect l="l" t="t" r="r" b="b"/>
            <a:pathLst>
              <a:path w="6982" h="139">
                <a:moveTo>
                  <a:pt x="0" y="0"/>
                </a:moveTo>
                <a:lnTo>
                  <a:pt x="0" y="140"/>
                </a:lnTo>
                <a:lnTo>
                  <a:pt x="0" y="140"/>
                </a:lnTo>
                <a:cubicBezTo>
                  <a:pt x="0" y="140"/>
                  <a:pt x="0" y="70"/>
                  <a:pt x="0" y="0"/>
                </a:cubicBezTo>
                <a:close/>
              </a:path>
            </a:pathLst>
          </a:custGeom>
          <a:solidFill>
            <a:srgbClr val="223454"/>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20" name="Free-form: Shape 214">
            <a:extLst>
              <a:ext uri="{FF2B5EF4-FFF2-40B4-BE49-F238E27FC236}">
                <a16:creationId xmlns:a16="http://schemas.microsoft.com/office/drawing/2014/main" id="{FD4D3C74-A804-738A-13E3-99B624E1AD59}"/>
              </a:ext>
            </a:extLst>
          </p:cNvPr>
          <p:cNvSpPr/>
          <p:nvPr userDrawn="1"/>
        </p:nvSpPr>
        <p:spPr>
          <a:xfrm>
            <a:off x="8720554" y="1744131"/>
            <a:ext cx="109" cy="10985"/>
          </a:xfrm>
          <a:custGeom>
            <a:avLst/>
            <a:gdLst>
              <a:gd name="connsiteX0" fmla="*/ 0 w 69"/>
              <a:gd name="connsiteY0" fmla="*/ 0 h 6982"/>
              <a:gd name="connsiteX1" fmla="*/ 0 w 69"/>
              <a:gd name="connsiteY1" fmla="*/ 0 h 6982"/>
              <a:gd name="connsiteX2" fmla="*/ 70 w 69"/>
              <a:gd name="connsiteY2" fmla="*/ 0 h 6982"/>
              <a:gd name="connsiteX3" fmla="*/ 0 w 69"/>
              <a:gd name="connsiteY3" fmla="*/ 0 h 6982"/>
            </a:gdLst>
            <a:ahLst/>
            <a:cxnLst>
              <a:cxn ang="0">
                <a:pos x="connsiteX0" y="connsiteY0"/>
              </a:cxn>
              <a:cxn ang="0">
                <a:pos x="connsiteX1" y="connsiteY1"/>
              </a:cxn>
              <a:cxn ang="0">
                <a:pos x="connsiteX2" y="connsiteY2"/>
              </a:cxn>
              <a:cxn ang="0">
                <a:pos x="connsiteX3" y="connsiteY3"/>
              </a:cxn>
            </a:cxnLst>
            <a:rect l="l" t="t" r="r" b="b"/>
            <a:pathLst>
              <a:path w="69" h="6982">
                <a:moveTo>
                  <a:pt x="0" y="0"/>
                </a:moveTo>
                <a:lnTo>
                  <a:pt x="0" y="0"/>
                </a:lnTo>
                <a:lnTo>
                  <a:pt x="70" y="0"/>
                </a:lnTo>
                <a:lnTo>
                  <a:pt x="0" y="0"/>
                </a:lnTo>
                <a:close/>
              </a:path>
            </a:pathLst>
          </a:custGeom>
          <a:solidFill>
            <a:srgbClr val="223454"/>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22" name="Free-form: Shape 220">
            <a:extLst>
              <a:ext uri="{FF2B5EF4-FFF2-40B4-BE49-F238E27FC236}">
                <a16:creationId xmlns:a16="http://schemas.microsoft.com/office/drawing/2014/main" id="{145419EC-9B2E-BB63-1668-099731DD8EF9}"/>
              </a:ext>
            </a:extLst>
          </p:cNvPr>
          <p:cNvSpPr/>
          <p:nvPr userDrawn="1"/>
        </p:nvSpPr>
        <p:spPr>
          <a:xfrm>
            <a:off x="10460402" y="3491011"/>
            <a:ext cx="10985" cy="109"/>
          </a:xfrm>
          <a:custGeom>
            <a:avLst/>
            <a:gdLst>
              <a:gd name="connsiteX0" fmla="*/ 0 w 6982"/>
              <a:gd name="connsiteY0" fmla="*/ 0 h 69"/>
              <a:gd name="connsiteX1" fmla="*/ 0 w 6982"/>
              <a:gd name="connsiteY1" fmla="*/ 0 h 69"/>
              <a:gd name="connsiteX2" fmla="*/ 0 w 6982"/>
              <a:gd name="connsiteY2" fmla="*/ 70 h 69"/>
              <a:gd name="connsiteX3" fmla="*/ 0 w 6982"/>
              <a:gd name="connsiteY3" fmla="*/ 0 h 69"/>
            </a:gdLst>
            <a:ahLst/>
            <a:cxnLst>
              <a:cxn ang="0">
                <a:pos x="connsiteX0" y="connsiteY0"/>
              </a:cxn>
              <a:cxn ang="0">
                <a:pos x="connsiteX1" y="connsiteY1"/>
              </a:cxn>
              <a:cxn ang="0">
                <a:pos x="connsiteX2" y="connsiteY2"/>
              </a:cxn>
              <a:cxn ang="0">
                <a:pos x="connsiteX3" y="connsiteY3"/>
              </a:cxn>
            </a:cxnLst>
            <a:rect l="l" t="t" r="r" b="b"/>
            <a:pathLst>
              <a:path w="6982" h="69">
                <a:moveTo>
                  <a:pt x="0" y="0"/>
                </a:moveTo>
                <a:lnTo>
                  <a:pt x="0" y="0"/>
                </a:lnTo>
                <a:lnTo>
                  <a:pt x="0" y="70"/>
                </a:lnTo>
                <a:lnTo>
                  <a:pt x="0" y="0"/>
                </a:lnTo>
                <a:close/>
              </a:path>
            </a:pathLst>
          </a:custGeom>
          <a:solidFill>
            <a:srgbClr val="223454"/>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45" name="Free-form: Shape 213">
            <a:extLst>
              <a:ext uri="{FF2B5EF4-FFF2-40B4-BE49-F238E27FC236}">
                <a16:creationId xmlns:a16="http://schemas.microsoft.com/office/drawing/2014/main" id="{0E680375-4EBA-9B8C-3906-329FCBC9EA24}"/>
              </a:ext>
            </a:extLst>
          </p:cNvPr>
          <p:cNvSpPr/>
          <p:nvPr userDrawn="1"/>
        </p:nvSpPr>
        <p:spPr>
          <a:xfrm>
            <a:off x="10464578" y="3488043"/>
            <a:ext cx="10985" cy="219"/>
          </a:xfrm>
          <a:custGeom>
            <a:avLst/>
            <a:gdLst>
              <a:gd name="connsiteX0" fmla="*/ 0 w 6982"/>
              <a:gd name="connsiteY0" fmla="*/ 0 h 139"/>
              <a:gd name="connsiteX1" fmla="*/ 0 w 6982"/>
              <a:gd name="connsiteY1" fmla="*/ 140 h 139"/>
              <a:gd name="connsiteX2" fmla="*/ 0 w 6982"/>
              <a:gd name="connsiteY2" fmla="*/ 140 h 139"/>
              <a:gd name="connsiteX3" fmla="*/ 0 w 6982"/>
              <a:gd name="connsiteY3" fmla="*/ 0 h 139"/>
            </a:gdLst>
            <a:ahLst/>
            <a:cxnLst>
              <a:cxn ang="0">
                <a:pos x="connsiteX0" y="connsiteY0"/>
              </a:cxn>
              <a:cxn ang="0">
                <a:pos x="connsiteX1" y="connsiteY1"/>
              </a:cxn>
              <a:cxn ang="0">
                <a:pos x="connsiteX2" y="connsiteY2"/>
              </a:cxn>
              <a:cxn ang="0">
                <a:pos x="connsiteX3" y="connsiteY3"/>
              </a:cxn>
            </a:cxnLst>
            <a:rect l="l" t="t" r="r" b="b"/>
            <a:pathLst>
              <a:path w="6982" h="139">
                <a:moveTo>
                  <a:pt x="0" y="0"/>
                </a:moveTo>
                <a:lnTo>
                  <a:pt x="0" y="140"/>
                </a:lnTo>
                <a:lnTo>
                  <a:pt x="0" y="140"/>
                </a:lnTo>
                <a:cubicBezTo>
                  <a:pt x="0" y="140"/>
                  <a:pt x="0" y="70"/>
                  <a:pt x="0" y="0"/>
                </a:cubicBezTo>
                <a:close/>
              </a:path>
            </a:pathLst>
          </a:custGeom>
          <a:solidFill>
            <a:schemeClr val="tx2"/>
          </a:solidFill>
          <a:ln w="0"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6" name="Free-form: Shape 220">
            <a:extLst>
              <a:ext uri="{FF2B5EF4-FFF2-40B4-BE49-F238E27FC236}">
                <a16:creationId xmlns:a16="http://schemas.microsoft.com/office/drawing/2014/main" id="{E6D54505-2C68-DABE-4A36-9A4B79397530}"/>
              </a:ext>
            </a:extLst>
          </p:cNvPr>
          <p:cNvSpPr/>
          <p:nvPr userDrawn="1"/>
        </p:nvSpPr>
        <p:spPr>
          <a:xfrm>
            <a:off x="10460402" y="3491011"/>
            <a:ext cx="10985" cy="109"/>
          </a:xfrm>
          <a:custGeom>
            <a:avLst/>
            <a:gdLst>
              <a:gd name="connsiteX0" fmla="*/ 0 w 6982"/>
              <a:gd name="connsiteY0" fmla="*/ 0 h 69"/>
              <a:gd name="connsiteX1" fmla="*/ 0 w 6982"/>
              <a:gd name="connsiteY1" fmla="*/ 0 h 69"/>
              <a:gd name="connsiteX2" fmla="*/ 0 w 6982"/>
              <a:gd name="connsiteY2" fmla="*/ 70 h 69"/>
              <a:gd name="connsiteX3" fmla="*/ 0 w 6982"/>
              <a:gd name="connsiteY3" fmla="*/ 0 h 69"/>
            </a:gdLst>
            <a:ahLst/>
            <a:cxnLst>
              <a:cxn ang="0">
                <a:pos x="connsiteX0" y="connsiteY0"/>
              </a:cxn>
              <a:cxn ang="0">
                <a:pos x="connsiteX1" y="connsiteY1"/>
              </a:cxn>
              <a:cxn ang="0">
                <a:pos x="connsiteX2" y="connsiteY2"/>
              </a:cxn>
              <a:cxn ang="0">
                <a:pos x="connsiteX3" y="connsiteY3"/>
              </a:cxn>
            </a:cxnLst>
            <a:rect l="l" t="t" r="r" b="b"/>
            <a:pathLst>
              <a:path w="6982" h="69">
                <a:moveTo>
                  <a:pt x="0" y="0"/>
                </a:moveTo>
                <a:lnTo>
                  <a:pt x="0" y="0"/>
                </a:lnTo>
                <a:lnTo>
                  <a:pt x="0" y="70"/>
                </a:lnTo>
                <a:lnTo>
                  <a:pt x="0" y="0"/>
                </a:lnTo>
                <a:close/>
              </a:path>
            </a:pathLst>
          </a:custGeom>
          <a:solidFill>
            <a:schemeClr val="tx2"/>
          </a:solidFill>
          <a:ln w="0"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9" name="Free-form: Shape 213">
            <a:extLst>
              <a:ext uri="{FF2B5EF4-FFF2-40B4-BE49-F238E27FC236}">
                <a16:creationId xmlns:a16="http://schemas.microsoft.com/office/drawing/2014/main" id="{5A43A247-58C3-FA49-4E5E-572840F6A048}"/>
              </a:ext>
            </a:extLst>
          </p:cNvPr>
          <p:cNvSpPr/>
          <p:nvPr userDrawn="1"/>
        </p:nvSpPr>
        <p:spPr>
          <a:xfrm>
            <a:off x="10464578" y="3488043"/>
            <a:ext cx="10985" cy="219"/>
          </a:xfrm>
          <a:custGeom>
            <a:avLst/>
            <a:gdLst>
              <a:gd name="connsiteX0" fmla="*/ 0 w 6982"/>
              <a:gd name="connsiteY0" fmla="*/ 0 h 139"/>
              <a:gd name="connsiteX1" fmla="*/ 0 w 6982"/>
              <a:gd name="connsiteY1" fmla="*/ 140 h 139"/>
              <a:gd name="connsiteX2" fmla="*/ 0 w 6982"/>
              <a:gd name="connsiteY2" fmla="*/ 140 h 139"/>
              <a:gd name="connsiteX3" fmla="*/ 0 w 6982"/>
              <a:gd name="connsiteY3" fmla="*/ 0 h 139"/>
            </a:gdLst>
            <a:ahLst/>
            <a:cxnLst>
              <a:cxn ang="0">
                <a:pos x="connsiteX0" y="connsiteY0"/>
              </a:cxn>
              <a:cxn ang="0">
                <a:pos x="connsiteX1" y="connsiteY1"/>
              </a:cxn>
              <a:cxn ang="0">
                <a:pos x="connsiteX2" y="connsiteY2"/>
              </a:cxn>
              <a:cxn ang="0">
                <a:pos x="connsiteX3" y="connsiteY3"/>
              </a:cxn>
            </a:cxnLst>
            <a:rect l="l" t="t" r="r" b="b"/>
            <a:pathLst>
              <a:path w="6982" h="139">
                <a:moveTo>
                  <a:pt x="0" y="0"/>
                </a:moveTo>
                <a:lnTo>
                  <a:pt x="0" y="140"/>
                </a:lnTo>
                <a:lnTo>
                  <a:pt x="0" y="140"/>
                </a:lnTo>
                <a:cubicBezTo>
                  <a:pt x="0" y="140"/>
                  <a:pt x="0" y="70"/>
                  <a:pt x="0" y="0"/>
                </a:cubicBezTo>
                <a:close/>
              </a:path>
            </a:pathLst>
          </a:custGeom>
          <a:solidFill>
            <a:srgbClr val="223454"/>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50" name="Free-form: Shape 214">
            <a:extLst>
              <a:ext uri="{FF2B5EF4-FFF2-40B4-BE49-F238E27FC236}">
                <a16:creationId xmlns:a16="http://schemas.microsoft.com/office/drawing/2014/main" id="{11B45F3D-CF8B-101C-2660-A6A63A9B31B0}"/>
              </a:ext>
            </a:extLst>
          </p:cNvPr>
          <p:cNvSpPr/>
          <p:nvPr userDrawn="1"/>
        </p:nvSpPr>
        <p:spPr>
          <a:xfrm>
            <a:off x="8720554" y="1744131"/>
            <a:ext cx="109" cy="10985"/>
          </a:xfrm>
          <a:custGeom>
            <a:avLst/>
            <a:gdLst>
              <a:gd name="connsiteX0" fmla="*/ 0 w 69"/>
              <a:gd name="connsiteY0" fmla="*/ 0 h 6982"/>
              <a:gd name="connsiteX1" fmla="*/ 0 w 69"/>
              <a:gd name="connsiteY1" fmla="*/ 0 h 6982"/>
              <a:gd name="connsiteX2" fmla="*/ 70 w 69"/>
              <a:gd name="connsiteY2" fmla="*/ 0 h 6982"/>
              <a:gd name="connsiteX3" fmla="*/ 0 w 69"/>
              <a:gd name="connsiteY3" fmla="*/ 0 h 6982"/>
            </a:gdLst>
            <a:ahLst/>
            <a:cxnLst>
              <a:cxn ang="0">
                <a:pos x="connsiteX0" y="connsiteY0"/>
              </a:cxn>
              <a:cxn ang="0">
                <a:pos x="connsiteX1" y="connsiteY1"/>
              </a:cxn>
              <a:cxn ang="0">
                <a:pos x="connsiteX2" y="connsiteY2"/>
              </a:cxn>
              <a:cxn ang="0">
                <a:pos x="connsiteX3" y="connsiteY3"/>
              </a:cxn>
            </a:cxnLst>
            <a:rect l="l" t="t" r="r" b="b"/>
            <a:pathLst>
              <a:path w="69" h="6982">
                <a:moveTo>
                  <a:pt x="0" y="0"/>
                </a:moveTo>
                <a:lnTo>
                  <a:pt x="0" y="0"/>
                </a:lnTo>
                <a:lnTo>
                  <a:pt x="70" y="0"/>
                </a:lnTo>
                <a:lnTo>
                  <a:pt x="0" y="0"/>
                </a:lnTo>
                <a:close/>
              </a:path>
            </a:pathLst>
          </a:custGeom>
          <a:solidFill>
            <a:srgbClr val="223454"/>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52" name="Free-form: Shape 220">
            <a:extLst>
              <a:ext uri="{FF2B5EF4-FFF2-40B4-BE49-F238E27FC236}">
                <a16:creationId xmlns:a16="http://schemas.microsoft.com/office/drawing/2014/main" id="{55953BB6-566C-AF90-DC6C-FD0622C0CA19}"/>
              </a:ext>
            </a:extLst>
          </p:cNvPr>
          <p:cNvSpPr/>
          <p:nvPr userDrawn="1"/>
        </p:nvSpPr>
        <p:spPr>
          <a:xfrm>
            <a:off x="10460402" y="3491011"/>
            <a:ext cx="10985" cy="109"/>
          </a:xfrm>
          <a:custGeom>
            <a:avLst/>
            <a:gdLst>
              <a:gd name="connsiteX0" fmla="*/ 0 w 6982"/>
              <a:gd name="connsiteY0" fmla="*/ 0 h 69"/>
              <a:gd name="connsiteX1" fmla="*/ 0 w 6982"/>
              <a:gd name="connsiteY1" fmla="*/ 0 h 69"/>
              <a:gd name="connsiteX2" fmla="*/ 0 w 6982"/>
              <a:gd name="connsiteY2" fmla="*/ 70 h 69"/>
              <a:gd name="connsiteX3" fmla="*/ 0 w 6982"/>
              <a:gd name="connsiteY3" fmla="*/ 0 h 69"/>
            </a:gdLst>
            <a:ahLst/>
            <a:cxnLst>
              <a:cxn ang="0">
                <a:pos x="connsiteX0" y="connsiteY0"/>
              </a:cxn>
              <a:cxn ang="0">
                <a:pos x="connsiteX1" y="connsiteY1"/>
              </a:cxn>
              <a:cxn ang="0">
                <a:pos x="connsiteX2" y="connsiteY2"/>
              </a:cxn>
              <a:cxn ang="0">
                <a:pos x="connsiteX3" y="connsiteY3"/>
              </a:cxn>
            </a:cxnLst>
            <a:rect l="l" t="t" r="r" b="b"/>
            <a:pathLst>
              <a:path w="6982" h="69">
                <a:moveTo>
                  <a:pt x="0" y="0"/>
                </a:moveTo>
                <a:lnTo>
                  <a:pt x="0" y="0"/>
                </a:lnTo>
                <a:lnTo>
                  <a:pt x="0" y="70"/>
                </a:lnTo>
                <a:lnTo>
                  <a:pt x="0" y="0"/>
                </a:lnTo>
                <a:close/>
              </a:path>
            </a:pathLst>
          </a:custGeom>
          <a:solidFill>
            <a:srgbClr val="223454"/>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55" name="Free-form: Shape 250">
            <a:extLst>
              <a:ext uri="{FF2B5EF4-FFF2-40B4-BE49-F238E27FC236}">
                <a16:creationId xmlns:a16="http://schemas.microsoft.com/office/drawing/2014/main" id="{7E7D9467-0939-BCF1-9660-59271BA203F3}"/>
              </a:ext>
            </a:extLst>
          </p:cNvPr>
          <p:cNvSpPr/>
          <p:nvPr userDrawn="1"/>
        </p:nvSpPr>
        <p:spPr>
          <a:xfrm>
            <a:off x="3800089" y="0"/>
            <a:ext cx="880371" cy="880371"/>
          </a:xfrm>
          <a:custGeom>
            <a:avLst/>
            <a:gdLst>
              <a:gd name="connsiteX0" fmla="*/ 554226 w 554226"/>
              <a:gd name="connsiteY0" fmla="*/ 0 h 554226"/>
              <a:gd name="connsiteX1" fmla="*/ 0 w 554226"/>
              <a:gd name="connsiteY1" fmla="*/ 554226 h 554226"/>
              <a:gd name="connsiteX2" fmla="*/ 0 w 554226"/>
              <a:gd name="connsiteY2" fmla="*/ 0 h 554226"/>
              <a:gd name="connsiteX3" fmla="*/ 554226 w 554226"/>
              <a:gd name="connsiteY3" fmla="*/ 0 h 554226"/>
            </a:gdLst>
            <a:ahLst/>
            <a:cxnLst>
              <a:cxn ang="0">
                <a:pos x="connsiteX0" y="connsiteY0"/>
              </a:cxn>
              <a:cxn ang="0">
                <a:pos x="connsiteX1" y="connsiteY1"/>
              </a:cxn>
              <a:cxn ang="0">
                <a:pos x="connsiteX2" y="connsiteY2"/>
              </a:cxn>
              <a:cxn ang="0">
                <a:pos x="connsiteX3" y="connsiteY3"/>
              </a:cxn>
            </a:cxnLst>
            <a:rect l="l" t="t" r="r" b="b"/>
            <a:pathLst>
              <a:path w="554226" h="554226">
                <a:moveTo>
                  <a:pt x="554226" y="0"/>
                </a:moveTo>
                <a:cubicBezTo>
                  <a:pt x="554226" y="306127"/>
                  <a:pt x="306057" y="554226"/>
                  <a:pt x="0" y="554226"/>
                </a:cubicBezTo>
                <a:lnTo>
                  <a:pt x="0" y="0"/>
                </a:lnTo>
                <a:lnTo>
                  <a:pt x="554226" y="0"/>
                </a:lnTo>
                <a:close/>
              </a:path>
            </a:pathLst>
          </a:custGeom>
          <a:solidFill>
            <a:schemeClr val="accent1">
              <a:alpha val="50000"/>
            </a:schemeClr>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8" name="Picture Placeholder 2">
            <a:extLst>
              <a:ext uri="{FF2B5EF4-FFF2-40B4-BE49-F238E27FC236}">
                <a16:creationId xmlns:a16="http://schemas.microsoft.com/office/drawing/2014/main" id="{91293C8F-48DA-F1B2-8FC4-A5CEAD6F4A5F}"/>
              </a:ext>
            </a:extLst>
          </p:cNvPr>
          <p:cNvSpPr>
            <a:spLocks noGrp="1"/>
          </p:cNvSpPr>
          <p:nvPr>
            <p:ph type="pic" sz="quarter" idx="19"/>
          </p:nvPr>
        </p:nvSpPr>
        <p:spPr>
          <a:xfrm>
            <a:off x="7509510" y="368299"/>
            <a:ext cx="4274503" cy="5278972"/>
          </a:xfrm>
          <a:prstGeom prst="roundRect">
            <a:avLst>
              <a:gd name="adj" fmla="val 5909"/>
            </a:avLst>
          </a:prstGeom>
          <a:solidFill>
            <a:schemeClr val="accent5">
              <a:lumMod val="40000"/>
              <a:lumOff val="60000"/>
            </a:schemeClr>
          </a:solidFill>
        </p:spPr>
        <p:txBody>
          <a:bodyPr tIns="720000" anchor="ctr">
            <a:normAutofit/>
          </a:bodyPr>
          <a:lstStyle>
            <a:lvl1pPr algn="ctr">
              <a:defRPr sz="1600"/>
            </a:lvl1pPr>
          </a:lstStyle>
          <a:p>
            <a:r>
              <a:rPr lang="en-US"/>
              <a:t>Click icon to add picture</a:t>
            </a:r>
            <a:endParaRPr lang="en-GB" dirty="0"/>
          </a:p>
        </p:txBody>
      </p:sp>
      <p:sp>
        <p:nvSpPr>
          <p:cNvPr id="2" name="Free-form: Shape 525">
            <a:extLst>
              <a:ext uri="{FF2B5EF4-FFF2-40B4-BE49-F238E27FC236}">
                <a16:creationId xmlns:a16="http://schemas.microsoft.com/office/drawing/2014/main" id="{A8735651-E23C-4004-D8D6-447935C46F29}"/>
              </a:ext>
            </a:extLst>
          </p:cNvPr>
          <p:cNvSpPr/>
          <p:nvPr userDrawn="1"/>
        </p:nvSpPr>
        <p:spPr>
          <a:xfrm rot="5400000" flipV="1">
            <a:off x="253686" y="2079170"/>
            <a:ext cx="1744132" cy="1744132"/>
          </a:xfrm>
          <a:custGeom>
            <a:avLst/>
            <a:gdLst>
              <a:gd name="connsiteX0" fmla="*/ 0 w 1108522"/>
              <a:gd name="connsiteY0" fmla="*/ 0 h 1108522"/>
              <a:gd name="connsiteX1" fmla="*/ 0 w 1108522"/>
              <a:gd name="connsiteY1" fmla="*/ 554296 h 1108522"/>
              <a:gd name="connsiteX2" fmla="*/ 554226 w 1108522"/>
              <a:gd name="connsiteY2" fmla="*/ 1108522 h 1108522"/>
              <a:gd name="connsiteX3" fmla="*/ 1108522 w 1108522"/>
              <a:gd name="connsiteY3" fmla="*/ 554296 h 1108522"/>
              <a:gd name="connsiteX4" fmla="*/ 1108522 w 1108522"/>
              <a:gd name="connsiteY4" fmla="*/ 0 h 1108522"/>
              <a:gd name="connsiteX5" fmla="*/ 554226 w 1108522"/>
              <a:gd name="connsiteY5" fmla="*/ 554296 h 1108522"/>
              <a:gd name="connsiteX6" fmla="*/ 0 w 1108522"/>
              <a:gd name="connsiteY6" fmla="*/ 0 h 1108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8522" h="1108522">
                <a:moveTo>
                  <a:pt x="0" y="0"/>
                </a:moveTo>
                <a:lnTo>
                  <a:pt x="0" y="554296"/>
                </a:lnTo>
                <a:lnTo>
                  <a:pt x="554226" y="1108522"/>
                </a:lnTo>
                <a:lnTo>
                  <a:pt x="1108522" y="554296"/>
                </a:lnTo>
                <a:lnTo>
                  <a:pt x="1108522" y="0"/>
                </a:lnTo>
                <a:lnTo>
                  <a:pt x="554226" y="554296"/>
                </a:lnTo>
                <a:lnTo>
                  <a:pt x="0" y="0"/>
                </a:lnTo>
                <a:close/>
              </a:path>
            </a:pathLst>
          </a:custGeom>
          <a:solidFill>
            <a:srgbClr val="007E67">
              <a:alpha val="50000"/>
            </a:srgbClr>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3" name="Free-form: Shape 622">
            <a:extLst>
              <a:ext uri="{FF2B5EF4-FFF2-40B4-BE49-F238E27FC236}">
                <a16:creationId xmlns:a16="http://schemas.microsoft.com/office/drawing/2014/main" id="{4CD6A9DB-0C50-3CFD-E328-E7BE3A47FC9A}"/>
              </a:ext>
            </a:extLst>
          </p:cNvPr>
          <p:cNvSpPr/>
          <p:nvPr userDrawn="1"/>
        </p:nvSpPr>
        <p:spPr>
          <a:xfrm>
            <a:off x="253686" y="281470"/>
            <a:ext cx="1456581" cy="679743"/>
          </a:xfrm>
          <a:custGeom>
            <a:avLst/>
            <a:gdLst>
              <a:gd name="connsiteX0" fmla="*/ 1580543 w 1635037"/>
              <a:gd name="connsiteY0" fmla="*/ 654036 h 763023"/>
              <a:gd name="connsiteX1" fmla="*/ 1635037 w 1635037"/>
              <a:gd name="connsiteY1" fmla="*/ 708530 h 763023"/>
              <a:gd name="connsiteX2" fmla="*/ 1580543 w 1635037"/>
              <a:gd name="connsiteY2" fmla="*/ 763023 h 763023"/>
              <a:gd name="connsiteX3" fmla="*/ 1526048 w 1635037"/>
              <a:gd name="connsiteY3" fmla="*/ 708530 h 763023"/>
              <a:gd name="connsiteX4" fmla="*/ 1580543 w 1635037"/>
              <a:gd name="connsiteY4" fmla="*/ 654036 h 763023"/>
              <a:gd name="connsiteX5" fmla="*/ 1362565 w 1635037"/>
              <a:gd name="connsiteY5" fmla="*/ 654036 h 763023"/>
              <a:gd name="connsiteX6" fmla="*/ 1417059 w 1635037"/>
              <a:gd name="connsiteY6" fmla="*/ 708530 h 763023"/>
              <a:gd name="connsiteX7" fmla="*/ 1362565 w 1635037"/>
              <a:gd name="connsiteY7" fmla="*/ 763023 h 763023"/>
              <a:gd name="connsiteX8" fmla="*/ 1308071 w 1635037"/>
              <a:gd name="connsiteY8" fmla="*/ 708530 h 763023"/>
              <a:gd name="connsiteX9" fmla="*/ 1362565 w 1635037"/>
              <a:gd name="connsiteY9" fmla="*/ 654036 h 763023"/>
              <a:gd name="connsiteX10" fmla="*/ 1144482 w 1635037"/>
              <a:gd name="connsiteY10" fmla="*/ 654036 h 763023"/>
              <a:gd name="connsiteX11" fmla="*/ 1198976 w 1635037"/>
              <a:gd name="connsiteY11" fmla="*/ 708530 h 763023"/>
              <a:gd name="connsiteX12" fmla="*/ 1144482 w 1635037"/>
              <a:gd name="connsiteY12" fmla="*/ 763023 h 763023"/>
              <a:gd name="connsiteX13" fmla="*/ 1089988 w 1635037"/>
              <a:gd name="connsiteY13" fmla="*/ 708530 h 763023"/>
              <a:gd name="connsiteX14" fmla="*/ 1144482 w 1635037"/>
              <a:gd name="connsiteY14" fmla="*/ 654036 h 763023"/>
              <a:gd name="connsiteX15" fmla="*/ 926505 w 1635037"/>
              <a:gd name="connsiteY15" fmla="*/ 654036 h 763023"/>
              <a:gd name="connsiteX16" fmla="*/ 980999 w 1635037"/>
              <a:gd name="connsiteY16" fmla="*/ 708530 h 763023"/>
              <a:gd name="connsiteX17" fmla="*/ 926505 w 1635037"/>
              <a:gd name="connsiteY17" fmla="*/ 763023 h 763023"/>
              <a:gd name="connsiteX18" fmla="*/ 872011 w 1635037"/>
              <a:gd name="connsiteY18" fmla="*/ 708530 h 763023"/>
              <a:gd name="connsiteX19" fmla="*/ 926505 w 1635037"/>
              <a:gd name="connsiteY19" fmla="*/ 654036 h 763023"/>
              <a:gd name="connsiteX20" fmla="*/ 708530 w 1635037"/>
              <a:gd name="connsiteY20" fmla="*/ 654036 h 763023"/>
              <a:gd name="connsiteX21" fmla="*/ 763024 w 1635037"/>
              <a:gd name="connsiteY21" fmla="*/ 708530 h 763023"/>
              <a:gd name="connsiteX22" fmla="*/ 708530 w 1635037"/>
              <a:gd name="connsiteY22" fmla="*/ 763023 h 763023"/>
              <a:gd name="connsiteX23" fmla="*/ 654036 w 1635037"/>
              <a:gd name="connsiteY23" fmla="*/ 708530 h 763023"/>
              <a:gd name="connsiteX24" fmla="*/ 708530 w 1635037"/>
              <a:gd name="connsiteY24" fmla="*/ 654036 h 763023"/>
              <a:gd name="connsiteX25" fmla="*/ 490444 w 1635037"/>
              <a:gd name="connsiteY25" fmla="*/ 654036 h 763023"/>
              <a:gd name="connsiteX26" fmla="*/ 544938 w 1635037"/>
              <a:gd name="connsiteY26" fmla="*/ 708530 h 763023"/>
              <a:gd name="connsiteX27" fmla="*/ 490444 w 1635037"/>
              <a:gd name="connsiteY27" fmla="*/ 763023 h 763023"/>
              <a:gd name="connsiteX28" fmla="*/ 435950 w 1635037"/>
              <a:gd name="connsiteY28" fmla="*/ 708530 h 763023"/>
              <a:gd name="connsiteX29" fmla="*/ 490444 w 1635037"/>
              <a:gd name="connsiteY29" fmla="*/ 654036 h 763023"/>
              <a:gd name="connsiteX30" fmla="*/ 272469 w 1635037"/>
              <a:gd name="connsiteY30" fmla="*/ 654036 h 763023"/>
              <a:gd name="connsiteX31" fmla="*/ 326963 w 1635037"/>
              <a:gd name="connsiteY31" fmla="*/ 708530 h 763023"/>
              <a:gd name="connsiteX32" fmla="*/ 272469 w 1635037"/>
              <a:gd name="connsiteY32" fmla="*/ 763023 h 763023"/>
              <a:gd name="connsiteX33" fmla="*/ 217975 w 1635037"/>
              <a:gd name="connsiteY33" fmla="*/ 708530 h 763023"/>
              <a:gd name="connsiteX34" fmla="*/ 272469 w 1635037"/>
              <a:gd name="connsiteY34" fmla="*/ 654036 h 763023"/>
              <a:gd name="connsiteX35" fmla="*/ 54494 w 1635037"/>
              <a:gd name="connsiteY35" fmla="*/ 654036 h 763023"/>
              <a:gd name="connsiteX36" fmla="*/ 108988 w 1635037"/>
              <a:gd name="connsiteY36" fmla="*/ 708530 h 763023"/>
              <a:gd name="connsiteX37" fmla="*/ 54494 w 1635037"/>
              <a:gd name="connsiteY37" fmla="*/ 763023 h 763023"/>
              <a:gd name="connsiteX38" fmla="*/ 0 w 1635037"/>
              <a:gd name="connsiteY38" fmla="*/ 708530 h 763023"/>
              <a:gd name="connsiteX39" fmla="*/ 54494 w 1635037"/>
              <a:gd name="connsiteY39" fmla="*/ 654036 h 763023"/>
              <a:gd name="connsiteX40" fmla="*/ 1580543 w 1635037"/>
              <a:gd name="connsiteY40" fmla="*/ 435950 h 763023"/>
              <a:gd name="connsiteX41" fmla="*/ 1635037 w 1635037"/>
              <a:gd name="connsiteY41" fmla="*/ 490444 h 763023"/>
              <a:gd name="connsiteX42" fmla="*/ 1580543 w 1635037"/>
              <a:gd name="connsiteY42" fmla="*/ 544938 h 763023"/>
              <a:gd name="connsiteX43" fmla="*/ 1526048 w 1635037"/>
              <a:gd name="connsiteY43" fmla="*/ 490444 h 763023"/>
              <a:gd name="connsiteX44" fmla="*/ 1580543 w 1635037"/>
              <a:gd name="connsiteY44" fmla="*/ 435950 h 763023"/>
              <a:gd name="connsiteX45" fmla="*/ 1362565 w 1635037"/>
              <a:gd name="connsiteY45" fmla="*/ 435950 h 763023"/>
              <a:gd name="connsiteX46" fmla="*/ 1417059 w 1635037"/>
              <a:gd name="connsiteY46" fmla="*/ 490444 h 763023"/>
              <a:gd name="connsiteX47" fmla="*/ 1362565 w 1635037"/>
              <a:gd name="connsiteY47" fmla="*/ 544938 h 763023"/>
              <a:gd name="connsiteX48" fmla="*/ 1308071 w 1635037"/>
              <a:gd name="connsiteY48" fmla="*/ 490444 h 763023"/>
              <a:gd name="connsiteX49" fmla="*/ 1362565 w 1635037"/>
              <a:gd name="connsiteY49" fmla="*/ 435950 h 763023"/>
              <a:gd name="connsiteX50" fmla="*/ 1144482 w 1635037"/>
              <a:gd name="connsiteY50" fmla="*/ 435950 h 763023"/>
              <a:gd name="connsiteX51" fmla="*/ 1198976 w 1635037"/>
              <a:gd name="connsiteY51" fmla="*/ 490444 h 763023"/>
              <a:gd name="connsiteX52" fmla="*/ 1144482 w 1635037"/>
              <a:gd name="connsiteY52" fmla="*/ 544938 h 763023"/>
              <a:gd name="connsiteX53" fmla="*/ 1089988 w 1635037"/>
              <a:gd name="connsiteY53" fmla="*/ 490444 h 763023"/>
              <a:gd name="connsiteX54" fmla="*/ 1144482 w 1635037"/>
              <a:gd name="connsiteY54" fmla="*/ 435950 h 763023"/>
              <a:gd name="connsiteX55" fmla="*/ 926505 w 1635037"/>
              <a:gd name="connsiteY55" fmla="*/ 435950 h 763023"/>
              <a:gd name="connsiteX56" fmla="*/ 980999 w 1635037"/>
              <a:gd name="connsiteY56" fmla="*/ 490444 h 763023"/>
              <a:gd name="connsiteX57" fmla="*/ 926505 w 1635037"/>
              <a:gd name="connsiteY57" fmla="*/ 544938 h 763023"/>
              <a:gd name="connsiteX58" fmla="*/ 872011 w 1635037"/>
              <a:gd name="connsiteY58" fmla="*/ 490444 h 763023"/>
              <a:gd name="connsiteX59" fmla="*/ 926505 w 1635037"/>
              <a:gd name="connsiteY59" fmla="*/ 435950 h 763023"/>
              <a:gd name="connsiteX60" fmla="*/ 708530 w 1635037"/>
              <a:gd name="connsiteY60" fmla="*/ 435950 h 763023"/>
              <a:gd name="connsiteX61" fmla="*/ 763024 w 1635037"/>
              <a:gd name="connsiteY61" fmla="*/ 490444 h 763023"/>
              <a:gd name="connsiteX62" fmla="*/ 708530 w 1635037"/>
              <a:gd name="connsiteY62" fmla="*/ 544938 h 763023"/>
              <a:gd name="connsiteX63" fmla="*/ 654036 w 1635037"/>
              <a:gd name="connsiteY63" fmla="*/ 490444 h 763023"/>
              <a:gd name="connsiteX64" fmla="*/ 708530 w 1635037"/>
              <a:gd name="connsiteY64" fmla="*/ 435950 h 763023"/>
              <a:gd name="connsiteX65" fmla="*/ 490444 w 1635037"/>
              <a:gd name="connsiteY65" fmla="*/ 435950 h 763023"/>
              <a:gd name="connsiteX66" fmla="*/ 544938 w 1635037"/>
              <a:gd name="connsiteY66" fmla="*/ 490444 h 763023"/>
              <a:gd name="connsiteX67" fmla="*/ 490444 w 1635037"/>
              <a:gd name="connsiteY67" fmla="*/ 544938 h 763023"/>
              <a:gd name="connsiteX68" fmla="*/ 435950 w 1635037"/>
              <a:gd name="connsiteY68" fmla="*/ 490444 h 763023"/>
              <a:gd name="connsiteX69" fmla="*/ 490444 w 1635037"/>
              <a:gd name="connsiteY69" fmla="*/ 435950 h 763023"/>
              <a:gd name="connsiteX70" fmla="*/ 272469 w 1635037"/>
              <a:gd name="connsiteY70" fmla="*/ 435950 h 763023"/>
              <a:gd name="connsiteX71" fmla="*/ 326963 w 1635037"/>
              <a:gd name="connsiteY71" fmla="*/ 490444 h 763023"/>
              <a:gd name="connsiteX72" fmla="*/ 272469 w 1635037"/>
              <a:gd name="connsiteY72" fmla="*/ 544938 h 763023"/>
              <a:gd name="connsiteX73" fmla="*/ 217975 w 1635037"/>
              <a:gd name="connsiteY73" fmla="*/ 490444 h 763023"/>
              <a:gd name="connsiteX74" fmla="*/ 272469 w 1635037"/>
              <a:gd name="connsiteY74" fmla="*/ 435950 h 763023"/>
              <a:gd name="connsiteX75" fmla="*/ 54494 w 1635037"/>
              <a:gd name="connsiteY75" fmla="*/ 435950 h 763023"/>
              <a:gd name="connsiteX76" fmla="*/ 108988 w 1635037"/>
              <a:gd name="connsiteY76" fmla="*/ 490444 h 763023"/>
              <a:gd name="connsiteX77" fmla="*/ 54494 w 1635037"/>
              <a:gd name="connsiteY77" fmla="*/ 544938 h 763023"/>
              <a:gd name="connsiteX78" fmla="*/ 0 w 1635037"/>
              <a:gd name="connsiteY78" fmla="*/ 490444 h 763023"/>
              <a:gd name="connsiteX79" fmla="*/ 54494 w 1635037"/>
              <a:gd name="connsiteY79" fmla="*/ 435950 h 763023"/>
              <a:gd name="connsiteX80" fmla="*/ 1580543 w 1635037"/>
              <a:gd name="connsiteY80" fmla="*/ 217975 h 763023"/>
              <a:gd name="connsiteX81" fmla="*/ 1635037 w 1635037"/>
              <a:gd name="connsiteY81" fmla="*/ 272469 h 763023"/>
              <a:gd name="connsiteX82" fmla="*/ 1580543 w 1635037"/>
              <a:gd name="connsiteY82" fmla="*/ 326962 h 763023"/>
              <a:gd name="connsiteX83" fmla="*/ 1526048 w 1635037"/>
              <a:gd name="connsiteY83" fmla="*/ 272469 h 763023"/>
              <a:gd name="connsiteX84" fmla="*/ 1580543 w 1635037"/>
              <a:gd name="connsiteY84" fmla="*/ 217975 h 763023"/>
              <a:gd name="connsiteX85" fmla="*/ 1362565 w 1635037"/>
              <a:gd name="connsiteY85" fmla="*/ 217975 h 763023"/>
              <a:gd name="connsiteX86" fmla="*/ 1417059 w 1635037"/>
              <a:gd name="connsiteY86" fmla="*/ 272469 h 763023"/>
              <a:gd name="connsiteX87" fmla="*/ 1362565 w 1635037"/>
              <a:gd name="connsiteY87" fmla="*/ 326962 h 763023"/>
              <a:gd name="connsiteX88" fmla="*/ 1308071 w 1635037"/>
              <a:gd name="connsiteY88" fmla="*/ 272469 h 763023"/>
              <a:gd name="connsiteX89" fmla="*/ 1362565 w 1635037"/>
              <a:gd name="connsiteY89" fmla="*/ 217975 h 763023"/>
              <a:gd name="connsiteX90" fmla="*/ 1144482 w 1635037"/>
              <a:gd name="connsiteY90" fmla="*/ 217975 h 763023"/>
              <a:gd name="connsiteX91" fmla="*/ 1198976 w 1635037"/>
              <a:gd name="connsiteY91" fmla="*/ 272469 h 763023"/>
              <a:gd name="connsiteX92" fmla="*/ 1144482 w 1635037"/>
              <a:gd name="connsiteY92" fmla="*/ 326962 h 763023"/>
              <a:gd name="connsiteX93" fmla="*/ 1089988 w 1635037"/>
              <a:gd name="connsiteY93" fmla="*/ 272469 h 763023"/>
              <a:gd name="connsiteX94" fmla="*/ 1144482 w 1635037"/>
              <a:gd name="connsiteY94" fmla="*/ 217975 h 763023"/>
              <a:gd name="connsiteX95" fmla="*/ 926505 w 1635037"/>
              <a:gd name="connsiteY95" fmla="*/ 217975 h 763023"/>
              <a:gd name="connsiteX96" fmla="*/ 980999 w 1635037"/>
              <a:gd name="connsiteY96" fmla="*/ 272469 h 763023"/>
              <a:gd name="connsiteX97" fmla="*/ 926505 w 1635037"/>
              <a:gd name="connsiteY97" fmla="*/ 326962 h 763023"/>
              <a:gd name="connsiteX98" fmla="*/ 872011 w 1635037"/>
              <a:gd name="connsiteY98" fmla="*/ 272469 h 763023"/>
              <a:gd name="connsiteX99" fmla="*/ 926505 w 1635037"/>
              <a:gd name="connsiteY99" fmla="*/ 217975 h 763023"/>
              <a:gd name="connsiteX100" fmla="*/ 708530 w 1635037"/>
              <a:gd name="connsiteY100" fmla="*/ 217975 h 763023"/>
              <a:gd name="connsiteX101" fmla="*/ 763024 w 1635037"/>
              <a:gd name="connsiteY101" fmla="*/ 272469 h 763023"/>
              <a:gd name="connsiteX102" fmla="*/ 708530 w 1635037"/>
              <a:gd name="connsiteY102" fmla="*/ 326962 h 763023"/>
              <a:gd name="connsiteX103" fmla="*/ 654036 w 1635037"/>
              <a:gd name="connsiteY103" fmla="*/ 272469 h 763023"/>
              <a:gd name="connsiteX104" fmla="*/ 708530 w 1635037"/>
              <a:gd name="connsiteY104" fmla="*/ 217975 h 763023"/>
              <a:gd name="connsiteX105" fmla="*/ 490444 w 1635037"/>
              <a:gd name="connsiteY105" fmla="*/ 217975 h 763023"/>
              <a:gd name="connsiteX106" fmla="*/ 544938 w 1635037"/>
              <a:gd name="connsiteY106" fmla="*/ 272469 h 763023"/>
              <a:gd name="connsiteX107" fmla="*/ 490444 w 1635037"/>
              <a:gd name="connsiteY107" fmla="*/ 326962 h 763023"/>
              <a:gd name="connsiteX108" fmla="*/ 435950 w 1635037"/>
              <a:gd name="connsiteY108" fmla="*/ 272469 h 763023"/>
              <a:gd name="connsiteX109" fmla="*/ 490444 w 1635037"/>
              <a:gd name="connsiteY109" fmla="*/ 217975 h 763023"/>
              <a:gd name="connsiteX110" fmla="*/ 272469 w 1635037"/>
              <a:gd name="connsiteY110" fmla="*/ 217975 h 763023"/>
              <a:gd name="connsiteX111" fmla="*/ 326963 w 1635037"/>
              <a:gd name="connsiteY111" fmla="*/ 272469 h 763023"/>
              <a:gd name="connsiteX112" fmla="*/ 272469 w 1635037"/>
              <a:gd name="connsiteY112" fmla="*/ 326962 h 763023"/>
              <a:gd name="connsiteX113" fmla="*/ 217975 w 1635037"/>
              <a:gd name="connsiteY113" fmla="*/ 272469 h 763023"/>
              <a:gd name="connsiteX114" fmla="*/ 272469 w 1635037"/>
              <a:gd name="connsiteY114" fmla="*/ 217975 h 763023"/>
              <a:gd name="connsiteX115" fmla="*/ 54494 w 1635037"/>
              <a:gd name="connsiteY115" fmla="*/ 217975 h 763023"/>
              <a:gd name="connsiteX116" fmla="*/ 108988 w 1635037"/>
              <a:gd name="connsiteY116" fmla="*/ 272469 h 763023"/>
              <a:gd name="connsiteX117" fmla="*/ 54494 w 1635037"/>
              <a:gd name="connsiteY117" fmla="*/ 326962 h 763023"/>
              <a:gd name="connsiteX118" fmla="*/ 0 w 1635037"/>
              <a:gd name="connsiteY118" fmla="*/ 272469 h 763023"/>
              <a:gd name="connsiteX119" fmla="*/ 54494 w 1635037"/>
              <a:gd name="connsiteY119" fmla="*/ 217975 h 763023"/>
              <a:gd name="connsiteX120" fmla="*/ 1580543 w 1635037"/>
              <a:gd name="connsiteY120" fmla="*/ 0 h 763023"/>
              <a:gd name="connsiteX121" fmla="*/ 1635037 w 1635037"/>
              <a:gd name="connsiteY121" fmla="*/ 54494 h 763023"/>
              <a:gd name="connsiteX122" fmla="*/ 1580543 w 1635037"/>
              <a:gd name="connsiteY122" fmla="*/ 108987 h 763023"/>
              <a:gd name="connsiteX123" fmla="*/ 1526048 w 1635037"/>
              <a:gd name="connsiteY123" fmla="*/ 54494 h 763023"/>
              <a:gd name="connsiteX124" fmla="*/ 1580543 w 1635037"/>
              <a:gd name="connsiteY124" fmla="*/ 0 h 763023"/>
              <a:gd name="connsiteX125" fmla="*/ 1362565 w 1635037"/>
              <a:gd name="connsiteY125" fmla="*/ 0 h 763023"/>
              <a:gd name="connsiteX126" fmla="*/ 1417059 w 1635037"/>
              <a:gd name="connsiteY126" fmla="*/ 54494 h 763023"/>
              <a:gd name="connsiteX127" fmla="*/ 1362565 w 1635037"/>
              <a:gd name="connsiteY127" fmla="*/ 108987 h 763023"/>
              <a:gd name="connsiteX128" fmla="*/ 1308071 w 1635037"/>
              <a:gd name="connsiteY128" fmla="*/ 54494 h 763023"/>
              <a:gd name="connsiteX129" fmla="*/ 1362565 w 1635037"/>
              <a:gd name="connsiteY129" fmla="*/ 0 h 763023"/>
              <a:gd name="connsiteX130" fmla="*/ 1144482 w 1635037"/>
              <a:gd name="connsiteY130" fmla="*/ 0 h 763023"/>
              <a:gd name="connsiteX131" fmla="*/ 1198976 w 1635037"/>
              <a:gd name="connsiteY131" fmla="*/ 54494 h 763023"/>
              <a:gd name="connsiteX132" fmla="*/ 1144482 w 1635037"/>
              <a:gd name="connsiteY132" fmla="*/ 108987 h 763023"/>
              <a:gd name="connsiteX133" fmla="*/ 1089988 w 1635037"/>
              <a:gd name="connsiteY133" fmla="*/ 54494 h 763023"/>
              <a:gd name="connsiteX134" fmla="*/ 1144482 w 1635037"/>
              <a:gd name="connsiteY134" fmla="*/ 0 h 763023"/>
              <a:gd name="connsiteX135" fmla="*/ 926505 w 1635037"/>
              <a:gd name="connsiteY135" fmla="*/ 0 h 763023"/>
              <a:gd name="connsiteX136" fmla="*/ 980999 w 1635037"/>
              <a:gd name="connsiteY136" fmla="*/ 54494 h 763023"/>
              <a:gd name="connsiteX137" fmla="*/ 926505 w 1635037"/>
              <a:gd name="connsiteY137" fmla="*/ 108987 h 763023"/>
              <a:gd name="connsiteX138" fmla="*/ 872011 w 1635037"/>
              <a:gd name="connsiteY138" fmla="*/ 54494 h 763023"/>
              <a:gd name="connsiteX139" fmla="*/ 926505 w 1635037"/>
              <a:gd name="connsiteY139" fmla="*/ 0 h 763023"/>
              <a:gd name="connsiteX140" fmla="*/ 708530 w 1635037"/>
              <a:gd name="connsiteY140" fmla="*/ 0 h 763023"/>
              <a:gd name="connsiteX141" fmla="*/ 763024 w 1635037"/>
              <a:gd name="connsiteY141" fmla="*/ 54494 h 763023"/>
              <a:gd name="connsiteX142" fmla="*/ 708530 w 1635037"/>
              <a:gd name="connsiteY142" fmla="*/ 108987 h 763023"/>
              <a:gd name="connsiteX143" fmla="*/ 654036 w 1635037"/>
              <a:gd name="connsiteY143" fmla="*/ 54494 h 763023"/>
              <a:gd name="connsiteX144" fmla="*/ 708530 w 1635037"/>
              <a:gd name="connsiteY144" fmla="*/ 0 h 763023"/>
              <a:gd name="connsiteX145" fmla="*/ 490444 w 1635037"/>
              <a:gd name="connsiteY145" fmla="*/ 0 h 763023"/>
              <a:gd name="connsiteX146" fmla="*/ 544938 w 1635037"/>
              <a:gd name="connsiteY146" fmla="*/ 54494 h 763023"/>
              <a:gd name="connsiteX147" fmla="*/ 490444 w 1635037"/>
              <a:gd name="connsiteY147" fmla="*/ 108987 h 763023"/>
              <a:gd name="connsiteX148" fmla="*/ 435950 w 1635037"/>
              <a:gd name="connsiteY148" fmla="*/ 54494 h 763023"/>
              <a:gd name="connsiteX149" fmla="*/ 490444 w 1635037"/>
              <a:gd name="connsiteY149" fmla="*/ 0 h 763023"/>
              <a:gd name="connsiteX150" fmla="*/ 272469 w 1635037"/>
              <a:gd name="connsiteY150" fmla="*/ 0 h 763023"/>
              <a:gd name="connsiteX151" fmla="*/ 326963 w 1635037"/>
              <a:gd name="connsiteY151" fmla="*/ 54494 h 763023"/>
              <a:gd name="connsiteX152" fmla="*/ 272469 w 1635037"/>
              <a:gd name="connsiteY152" fmla="*/ 108987 h 763023"/>
              <a:gd name="connsiteX153" fmla="*/ 217975 w 1635037"/>
              <a:gd name="connsiteY153" fmla="*/ 54494 h 763023"/>
              <a:gd name="connsiteX154" fmla="*/ 272469 w 1635037"/>
              <a:gd name="connsiteY154" fmla="*/ 0 h 763023"/>
              <a:gd name="connsiteX155" fmla="*/ 54494 w 1635037"/>
              <a:gd name="connsiteY155" fmla="*/ 0 h 763023"/>
              <a:gd name="connsiteX156" fmla="*/ 108988 w 1635037"/>
              <a:gd name="connsiteY156" fmla="*/ 54494 h 763023"/>
              <a:gd name="connsiteX157" fmla="*/ 54494 w 1635037"/>
              <a:gd name="connsiteY157" fmla="*/ 108987 h 763023"/>
              <a:gd name="connsiteX158" fmla="*/ 0 w 1635037"/>
              <a:gd name="connsiteY158" fmla="*/ 54494 h 763023"/>
              <a:gd name="connsiteX159" fmla="*/ 54494 w 1635037"/>
              <a:gd name="connsiteY159" fmla="*/ 0 h 76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Lst>
            <a:rect l="l" t="t" r="r" b="b"/>
            <a:pathLst>
              <a:path w="1635037" h="763023">
                <a:moveTo>
                  <a:pt x="1580543" y="654036"/>
                </a:moveTo>
                <a:cubicBezTo>
                  <a:pt x="1610638" y="654036"/>
                  <a:pt x="1635037" y="678435"/>
                  <a:pt x="1635037" y="708530"/>
                </a:cubicBezTo>
                <a:cubicBezTo>
                  <a:pt x="1635037" y="738626"/>
                  <a:pt x="1610638" y="763023"/>
                  <a:pt x="1580543" y="763023"/>
                </a:cubicBezTo>
                <a:cubicBezTo>
                  <a:pt x="1550447" y="763023"/>
                  <a:pt x="1526048" y="738626"/>
                  <a:pt x="1526048" y="708530"/>
                </a:cubicBezTo>
                <a:cubicBezTo>
                  <a:pt x="1526048" y="678435"/>
                  <a:pt x="1550447" y="654036"/>
                  <a:pt x="1580543" y="654036"/>
                </a:cubicBezTo>
                <a:close/>
                <a:moveTo>
                  <a:pt x="1362565" y="654036"/>
                </a:moveTo>
                <a:cubicBezTo>
                  <a:pt x="1392661" y="654036"/>
                  <a:pt x="1417059" y="678435"/>
                  <a:pt x="1417059" y="708530"/>
                </a:cubicBezTo>
                <a:cubicBezTo>
                  <a:pt x="1417059" y="738626"/>
                  <a:pt x="1392661" y="763023"/>
                  <a:pt x="1362565" y="763023"/>
                </a:cubicBezTo>
                <a:cubicBezTo>
                  <a:pt x="1332469" y="763023"/>
                  <a:pt x="1308071" y="738626"/>
                  <a:pt x="1308071" y="708530"/>
                </a:cubicBezTo>
                <a:cubicBezTo>
                  <a:pt x="1308071" y="678435"/>
                  <a:pt x="1332469" y="654036"/>
                  <a:pt x="1362565" y="654036"/>
                </a:cubicBezTo>
                <a:close/>
                <a:moveTo>
                  <a:pt x="1144482" y="654036"/>
                </a:moveTo>
                <a:cubicBezTo>
                  <a:pt x="1174578" y="654036"/>
                  <a:pt x="1198976" y="678435"/>
                  <a:pt x="1198976" y="708530"/>
                </a:cubicBezTo>
                <a:cubicBezTo>
                  <a:pt x="1198976" y="738626"/>
                  <a:pt x="1174578" y="763023"/>
                  <a:pt x="1144482" y="763023"/>
                </a:cubicBezTo>
                <a:cubicBezTo>
                  <a:pt x="1114386" y="763023"/>
                  <a:pt x="1089988" y="738626"/>
                  <a:pt x="1089988" y="708530"/>
                </a:cubicBezTo>
                <a:cubicBezTo>
                  <a:pt x="1089988" y="678435"/>
                  <a:pt x="1114386" y="654036"/>
                  <a:pt x="1144482" y="654036"/>
                </a:cubicBezTo>
                <a:close/>
                <a:moveTo>
                  <a:pt x="926505" y="654036"/>
                </a:moveTo>
                <a:cubicBezTo>
                  <a:pt x="956601" y="654036"/>
                  <a:pt x="980999" y="678435"/>
                  <a:pt x="980999" y="708530"/>
                </a:cubicBezTo>
                <a:cubicBezTo>
                  <a:pt x="980999" y="738626"/>
                  <a:pt x="956601" y="763023"/>
                  <a:pt x="926505" y="763023"/>
                </a:cubicBezTo>
                <a:cubicBezTo>
                  <a:pt x="896409" y="763023"/>
                  <a:pt x="872011" y="738626"/>
                  <a:pt x="872011" y="708530"/>
                </a:cubicBezTo>
                <a:cubicBezTo>
                  <a:pt x="872011" y="678435"/>
                  <a:pt x="896409" y="654036"/>
                  <a:pt x="926505" y="654036"/>
                </a:cubicBezTo>
                <a:close/>
                <a:moveTo>
                  <a:pt x="708530" y="654036"/>
                </a:moveTo>
                <a:cubicBezTo>
                  <a:pt x="738626" y="654036"/>
                  <a:pt x="763024" y="678435"/>
                  <a:pt x="763024" y="708530"/>
                </a:cubicBezTo>
                <a:cubicBezTo>
                  <a:pt x="763024" y="738626"/>
                  <a:pt x="738626" y="763023"/>
                  <a:pt x="708530" y="763023"/>
                </a:cubicBezTo>
                <a:cubicBezTo>
                  <a:pt x="678434" y="763023"/>
                  <a:pt x="654036" y="738626"/>
                  <a:pt x="654036" y="708530"/>
                </a:cubicBezTo>
                <a:cubicBezTo>
                  <a:pt x="654036" y="678435"/>
                  <a:pt x="678434" y="654036"/>
                  <a:pt x="708530" y="654036"/>
                </a:cubicBezTo>
                <a:close/>
                <a:moveTo>
                  <a:pt x="490444" y="654036"/>
                </a:moveTo>
                <a:cubicBezTo>
                  <a:pt x="520540" y="654036"/>
                  <a:pt x="544938" y="678435"/>
                  <a:pt x="544938" y="708530"/>
                </a:cubicBezTo>
                <a:cubicBezTo>
                  <a:pt x="544938" y="738626"/>
                  <a:pt x="520540" y="763023"/>
                  <a:pt x="490444" y="763023"/>
                </a:cubicBezTo>
                <a:cubicBezTo>
                  <a:pt x="460348" y="763023"/>
                  <a:pt x="435950" y="738626"/>
                  <a:pt x="435950" y="708530"/>
                </a:cubicBezTo>
                <a:cubicBezTo>
                  <a:pt x="435950" y="678435"/>
                  <a:pt x="460348" y="654036"/>
                  <a:pt x="490444" y="654036"/>
                </a:cubicBezTo>
                <a:close/>
                <a:moveTo>
                  <a:pt x="272469" y="654036"/>
                </a:moveTo>
                <a:cubicBezTo>
                  <a:pt x="302565" y="654036"/>
                  <a:pt x="326963" y="678435"/>
                  <a:pt x="326963" y="708530"/>
                </a:cubicBezTo>
                <a:cubicBezTo>
                  <a:pt x="326963" y="738626"/>
                  <a:pt x="302565" y="763023"/>
                  <a:pt x="272469" y="763023"/>
                </a:cubicBezTo>
                <a:cubicBezTo>
                  <a:pt x="242373" y="763023"/>
                  <a:pt x="217975" y="738626"/>
                  <a:pt x="217975" y="708530"/>
                </a:cubicBezTo>
                <a:cubicBezTo>
                  <a:pt x="217975" y="678435"/>
                  <a:pt x="242373" y="654036"/>
                  <a:pt x="272469" y="654036"/>
                </a:cubicBezTo>
                <a:close/>
                <a:moveTo>
                  <a:pt x="54494" y="654036"/>
                </a:moveTo>
                <a:cubicBezTo>
                  <a:pt x="84590" y="654036"/>
                  <a:pt x="108988" y="678435"/>
                  <a:pt x="108988" y="708530"/>
                </a:cubicBezTo>
                <a:cubicBezTo>
                  <a:pt x="108988" y="738626"/>
                  <a:pt x="84590" y="763023"/>
                  <a:pt x="54494" y="763023"/>
                </a:cubicBezTo>
                <a:cubicBezTo>
                  <a:pt x="24398" y="763023"/>
                  <a:pt x="0" y="738626"/>
                  <a:pt x="0" y="708530"/>
                </a:cubicBezTo>
                <a:cubicBezTo>
                  <a:pt x="0" y="678435"/>
                  <a:pt x="24398" y="654036"/>
                  <a:pt x="54494" y="654036"/>
                </a:cubicBezTo>
                <a:close/>
                <a:moveTo>
                  <a:pt x="1580543" y="435950"/>
                </a:moveTo>
                <a:cubicBezTo>
                  <a:pt x="1610638" y="435950"/>
                  <a:pt x="1635037" y="460348"/>
                  <a:pt x="1635037" y="490444"/>
                </a:cubicBezTo>
                <a:cubicBezTo>
                  <a:pt x="1635037" y="520540"/>
                  <a:pt x="1610638" y="544938"/>
                  <a:pt x="1580543" y="544938"/>
                </a:cubicBezTo>
                <a:cubicBezTo>
                  <a:pt x="1550447" y="544938"/>
                  <a:pt x="1526048" y="520540"/>
                  <a:pt x="1526048" y="490444"/>
                </a:cubicBezTo>
                <a:cubicBezTo>
                  <a:pt x="1526048" y="460348"/>
                  <a:pt x="1550447" y="435950"/>
                  <a:pt x="1580543" y="435950"/>
                </a:cubicBezTo>
                <a:close/>
                <a:moveTo>
                  <a:pt x="1362565" y="435950"/>
                </a:moveTo>
                <a:cubicBezTo>
                  <a:pt x="1392661" y="435950"/>
                  <a:pt x="1417059" y="460348"/>
                  <a:pt x="1417059" y="490444"/>
                </a:cubicBezTo>
                <a:cubicBezTo>
                  <a:pt x="1417059" y="520540"/>
                  <a:pt x="1392661" y="544938"/>
                  <a:pt x="1362565" y="544938"/>
                </a:cubicBezTo>
                <a:cubicBezTo>
                  <a:pt x="1332469" y="544938"/>
                  <a:pt x="1308071" y="520540"/>
                  <a:pt x="1308071" y="490444"/>
                </a:cubicBezTo>
                <a:cubicBezTo>
                  <a:pt x="1308071" y="460348"/>
                  <a:pt x="1332469" y="435950"/>
                  <a:pt x="1362565" y="435950"/>
                </a:cubicBezTo>
                <a:close/>
                <a:moveTo>
                  <a:pt x="1144482" y="435950"/>
                </a:moveTo>
                <a:cubicBezTo>
                  <a:pt x="1174578" y="435950"/>
                  <a:pt x="1198976" y="460348"/>
                  <a:pt x="1198976" y="490444"/>
                </a:cubicBezTo>
                <a:cubicBezTo>
                  <a:pt x="1198976" y="520540"/>
                  <a:pt x="1174578" y="544938"/>
                  <a:pt x="1144482" y="544938"/>
                </a:cubicBezTo>
                <a:cubicBezTo>
                  <a:pt x="1114386" y="544938"/>
                  <a:pt x="1089988" y="520540"/>
                  <a:pt x="1089988" y="490444"/>
                </a:cubicBezTo>
                <a:cubicBezTo>
                  <a:pt x="1089988" y="460348"/>
                  <a:pt x="1114386" y="435950"/>
                  <a:pt x="1144482" y="435950"/>
                </a:cubicBezTo>
                <a:close/>
                <a:moveTo>
                  <a:pt x="926505" y="435950"/>
                </a:moveTo>
                <a:cubicBezTo>
                  <a:pt x="956601" y="435950"/>
                  <a:pt x="980999" y="460348"/>
                  <a:pt x="980999" y="490444"/>
                </a:cubicBezTo>
                <a:cubicBezTo>
                  <a:pt x="980999" y="520540"/>
                  <a:pt x="956601" y="544938"/>
                  <a:pt x="926505" y="544938"/>
                </a:cubicBezTo>
                <a:cubicBezTo>
                  <a:pt x="896409" y="544938"/>
                  <a:pt x="872011" y="520540"/>
                  <a:pt x="872011" y="490444"/>
                </a:cubicBezTo>
                <a:cubicBezTo>
                  <a:pt x="872011" y="460348"/>
                  <a:pt x="896409" y="435950"/>
                  <a:pt x="926505" y="435950"/>
                </a:cubicBezTo>
                <a:close/>
                <a:moveTo>
                  <a:pt x="708530" y="435950"/>
                </a:moveTo>
                <a:cubicBezTo>
                  <a:pt x="738626" y="435950"/>
                  <a:pt x="763024" y="460348"/>
                  <a:pt x="763024" y="490444"/>
                </a:cubicBezTo>
                <a:cubicBezTo>
                  <a:pt x="763024" y="520540"/>
                  <a:pt x="738626" y="544938"/>
                  <a:pt x="708530" y="544938"/>
                </a:cubicBezTo>
                <a:cubicBezTo>
                  <a:pt x="678434" y="544938"/>
                  <a:pt x="654036" y="520540"/>
                  <a:pt x="654036" y="490444"/>
                </a:cubicBezTo>
                <a:cubicBezTo>
                  <a:pt x="654036" y="460348"/>
                  <a:pt x="678434" y="435950"/>
                  <a:pt x="708530" y="435950"/>
                </a:cubicBezTo>
                <a:close/>
                <a:moveTo>
                  <a:pt x="490444" y="435950"/>
                </a:moveTo>
                <a:cubicBezTo>
                  <a:pt x="520540" y="435950"/>
                  <a:pt x="544938" y="460348"/>
                  <a:pt x="544938" y="490444"/>
                </a:cubicBezTo>
                <a:cubicBezTo>
                  <a:pt x="544938" y="520540"/>
                  <a:pt x="520540" y="544938"/>
                  <a:pt x="490444" y="544938"/>
                </a:cubicBezTo>
                <a:cubicBezTo>
                  <a:pt x="460348" y="544938"/>
                  <a:pt x="435950" y="520540"/>
                  <a:pt x="435950" y="490444"/>
                </a:cubicBezTo>
                <a:cubicBezTo>
                  <a:pt x="435950" y="460348"/>
                  <a:pt x="460348" y="435950"/>
                  <a:pt x="490444" y="435950"/>
                </a:cubicBezTo>
                <a:close/>
                <a:moveTo>
                  <a:pt x="272469" y="435950"/>
                </a:moveTo>
                <a:cubicBezTo>
                  <a:pt x="302565" y="435950"/>
                  <a:pt x="326963" y="460348"/>
                  <a:pt x="326963" y="490444"/>
                </a:cubicBezTo>
                <a:cubicBezTo>
                  <a:pt x="326963" y="520540"/>
                  <a:pt x="302565" y="544938"/>
                  <a:pt x="272469" y="544938"/>
                </a:cubicBezTo>
                <a:cubicBezTo>
                  <a:pt x="242373" y="544938"/>
                  <a:pt x="217975" y="520540"/>
                  <a:pt x="217975" y="490444"/>
                </a:cubicBezTo>
                <a:cubicBezTo>
                  <a:pt x="217975" y="460348"/>
                  <a:pt x="242373" y="435950"/>
                  <a:pt x="272469" y="435950"/>
                </a:cubicBezTo>
                <a:close/>
                <a:moveTo>
                  <a:pt x="54494" y="435950"/>
                </a:moveTo>
                <a:cubicBezTo>
                  <a:pt x="84590" y="435950"/>
                  <a:pt x="108988" y="460348"/>
                  <a:pt x="108988" y="490444"/>
                </a:cubicBezTo>
                <a:cubicBezTo>
                  <a:pt x="108988" y="520540"/>
                  <a:pt x="84590" y="544938"/>
                  <a:pt x="54494" y="544938"/>
                </a:cubicBezTo>
                <a:cubicBezTo>
                  <a:pt x="24398" y="544938"/>
                  <a:pt x="0" y="520540"/>
                  <a:pt x="0" y="490444"/>
                </a:cubicBezTo>
                <a:cubicBezTo>
                  <a:pt x="0" y="460348"/>
                  <a:pt x="24398" y="435950"/>
                  <a:pt x="54494" y="435950"/>
                </a:cubicBezTo>
                <a:close/>
                <a:moveTo>
                  <a:pt x="1580543" y="217975"/>
                </a:moveTo>
                <a:cubicBezTo>
                  <a:pt x="1610638" y="217975"/>
                  <a:pt x="1635037" y="242373"/>
                  <a:pt x="1635037" y="272469"/>
                </a:cubicBezTo>
                <a:cubicBezTo>
                  <a:pt x="1635037" y="302565"/>
                  <a:pt x="1610638" y="326962"/>
                  <a:pt x="1580543" y="326962"/>
                </a:cubicBezTo>
                <a:cubicBezTo>
                  <a:pt x="1550447" y="326962"/>
                  <a:pt x="1526048" y="302565"/>
                  <a:pt x="1526048" y="272469"/>
                </a:cubicBezTo>
                <a:cubicBezTo>
                  <a:pt x="1526048" y="242373"/>
                  <a:pt x="1550447" y="217975"/>
                  <a:pt x="1580543" y="217975"/>
                </a:cubicBezTo>
                <a:close/>
                <a:moveTo>
                  <a:pt x="1362565" y="217975"/>
                </a:moveTo>
                <a:cubicBezTo>
                  <a:pt x="1392661" y="217975"/>
                  <a:pt x="1417059" y="242373"/>
                  <a:pt x="1417059" y="272469"/>
                </a:cubicBezTo>
                <a:cubicBezTo>
                  <a:pt x="1417059" y="302565"/>
                  <a:pt x="1392661" y="326962"/>
                  <a:pt x="1362565" y="326962"/>
                </a:cubicBezTo>
                <a:cubicBezTo>
                  <a:pt x="1332469" y="326962"/>
                  <a:pt x="1308071" y="302565"/>
                  <a:pt x="1308071" y="272469"/>
                </a:cubicBezTo>
                <a:cubicBezTo>
                  <a:pt x="1308071" y="242373"/>
                  <a:pt x="1332469" y="217975"/>
                  <a:pt x="1362565" y="217975"/>
                </a:cubicBezTo>
                <a:close/>
                <a:moveTo>
                  <a:pt x="1144482" y="217975"/>
                </a:moveTo>
                <a:cubicBezTo>
                  <a:pt x="1174578" y="217975"/>
                  <a:pt x="1198976" y="242373"/>
                  <a:pt x="1198976" y="272469"/>
                </a:cubicBezTo>
                <a:cubicBezTo>
                  <a:pt x="1198976" y="302565"/>
                  <a:pt x="1174578" y="326962"/>
                  <a:pt x="1144482" y="326962"/>
                </a:cubicBezTo>
                <a:cubicBezTo>
                  <a:pt x="1114386" y="326962"/>
                  <a:pt x="1089988" y="302565"/>
                  <a:pt x="1089988" y="272469"/>
                </a:cubicBezTo>
                <a:cubicBezTo>
                  <a:pt x="1089988" y="242373"/>
                  <a:pt x="1114386" y="217975"/>
                  <a:pt x="1144482" y="217975"/>
                </a:cubicBezTo>
                <a:close/>
                <a:moveTo>
                  <a:pt x="926505" y="217975"/>
                </a:moveTo>
                <a:cubicBezTo>
                  <a:pt x="956601" y="217975"/>
                  <a:pt x="980999" y="242373"/>
                  <a:pt x="980999" y="272469"/>
                </a:cubicBezTo>
                <a:cubicBezTo>
                  <a:pt x="980999" y="302565"/>
                  <a:pt x="956601" y="326962"/>
                  <a:pt x="926505" y="326962"/>
                </a:cubicBezTo>
                <a:cubicBezTo>
                  <a:pt x="896409" y="326962"/>
                  <a:pt x="872011" y="302565"/>
                  <a:pt x="872011" y="272469"/>
                </a:cubicBezTo>
                <a:cubicBezTo>
                  <a:pt x="872011" y="242373"/>
                  <a:pt x="896409" y="217975"/>
                  <a:pt x="926505" y="217975"/>
                </a:cubicBezTo>
                <a:close/>
                <a:moveTo>
                  <a:pt x="708530" y="217975"/>
                </a:moveTo>
                <a:cubicBezTo>
                  <a:pt x="738626" y="217975"/>
                  <a:pt x="763024" y="242373"/>
                  <a:pt x="763024" y="272469"/>
                </a:cubicBezTo>
                <a:cubicBezTo>
                  <a:pt x="763024" y="302565"/>
                  <a:pt x="738626" y="326962"/>
                  <a:pt x="708530" y="326962"/>
                </a:cubicBezTo>
                <a:cubicBezTo>
                  <a:pt x="678434" y="326962"/>
                  <a:pt x="654036" y="302565"/>
                  <a:pt x="654036" y="272469"/>
                </a:cubicBezTo>
                <a:cubicBezTo>
                  <a:pt x="654036" y="242373"/>
                  <a:pt x="678434" y="217975"/>
                  <a:pt x="708530" y="217975"/>
                </a:cubicBezTo>
                <a:close/>
                <a:moveTo>
                  <a:pt x="490444" y="217975"/>
                </a:moveTo>
                <a:cubicBezTo>
                  <a:pt x="520540" y="217975"/>
                  <a:pt x="544938" y="242373"/>
                  <a:pt x="544938" y="272469"/>
                </a:cubicBezTo>
                <a:cubicBezTo>
                  <a:pt x="544938" y="302565"/>
                  <a:pt x="520540" y="326962"/>
                  <a:pt x="490444" y="326962"/>
                </a:cubicBezTo>
                <a:cubicBezTo>
                  <a:pt x="460348" y="326962"/>
                  <a:pt x="435950" y="302565"/>
                  <a:pt x="435950" y="272469"/>
                </a:cubicBezTo>
                <a:cubicBezTo>
                  <a:pt x="435950" y="242373"/>
                  <a:pt x="460348" y="217975"/>
                  <a:pt x="490444" y="217975"/>
                </a:cubicBezTo>
                <a:close/>
                <a:moveTo>
                  <a:pt x="272469" y="217975"/>
                </a:moveTo>
                <a:cubicBezTo>
                  <a:pt x="302565" y="217975"/>
                  <a:pt x="326963" y="242373"/>
                  <a:pt x="326963" y="272469"/>
                </a:cubicBezTo>
                <a:cubicBezTo>
                  <a:pt x="326963" y="302565"/>
                  <a:pt x="302565" y="326962"/>
                  <a:pt x="272469" y="326962"/>
                </a:cubicBezTo>
                <a:cubicBezTo>
                  <a:pt x="242373" y="326962"/>
                  <a:pt x="217975" y="302565"/>
                  <a:pt x="217975" y="272469"/>
                </a:cubicBezTo>
                <a:cubicBezTo>
                  <a:pt x="217975" y="242373"/>
                  <a:pt x="242373" y="217975"/>
                  <a:pt x="272469" y="217975"/>
                </a:cubicBezTo>
                <a:close/>
                <a:moveTo>
                  <a:pt x="54494" y="217975"/>
                </a:moveTo>
                <a:cubicBezTo>
                  <a:pt x="84590" y="217975"/>
                  <a:pt x="108988" y="242373"/>
                  <a:pt x="108988" y="272469"/>
                </a:cubicBezTo>
                <a:cubicBezTo>
                  <a:pt x="108988" y="302565"/>
                  <a:pt x="84590" y="326962"/>
                  <a:pt x="54494" y="326962"/>
                </a:cubicBezTo>
                <a:cubicBezTo>
                  <a:pt x="24398" y="326962"/>
                  <a:pt x="0" y="302565"/>
                  <a:pt x="0" y="272469"/>
                </a:cubicBezTo>
                <a:cubicBezTo>
                  <a:pt x="0" y="242373"/>
                  <a:pt x="24398" y="217975"/>
                  <a:pt x="54494" y="217975"/>
                </a:cubicBezTo>
                <a:close/>
                <a:moveTo>
                  <a:pt x="1580543" y="0"/>
                </a:moveTo>
                <a:cubicBezTo>
                  <a:pt x="1610638" y="0"/>
                  <a:pt x="1635037" y="24398"/>
                  <a:pt x="1635037" y="54494"/>
                </a:cubicBezTo>
                <a:cubicBezTo>
                  <a:pt x="1635037" y="84590"/>
                  <a:pt x="1610638" y="108987"/>
                  <a:pt x="1580543" y="108987"/>
                </a:cubicBezTo>
                <a:cubicBezTo>
                  <a:pt x="1550447" y="108987"/>
                  <a:pt x="1526048" y="84590"/>
                  <a:pt x="1526048" y="54494"/>
                </a:cubicBezTo>
                <a:cubicBezTo>
                  <a:pt x="1526048" y="24398"/>
                  <a:pt x="1550447" y="0"/>
                  <a:pt x="1580543" y="0"/>
                </a:cubicBezTo>
                <a:close/>
                <a:moveTo>
                  <a:pt x="1362565" y="0"/>
                </a:moveTo>
                <a:cubicBezTo>
                  <a:pt x="1392661" y="0"/>
                  <a:pt x="1417059" y="24398"/>
                  <a:pt x="1417059" y="54494"/>
                </a:cubicBezTo>
                <a:cubicBezTo>
                  <a:pt x="1417059" y="84590"/>
                  <a:pt x="1392661" y="108987"/>
                  <a:pt x="1362565" y="108987"/>
                </a:cubicBezTo>
                <a:cubicBezTo>
                  <a:pt x="1332469" y="108987"/>
                  <a:pt x="1308071" y="84590"/>
                  <a:pt x="1308071" y="54494"/>
                </a:cubicBezTo>
                <a:cubicBezTo>
                  <a:pt x="1308071" y="24398"/>
                  <a:pt x="1332469" y="0"/>
                  <a:pt x="1362565" y="0"/>
                </a:cubicBezTo>
                <a:close/>
                <a:moveTo>
                  <a:pt x="1144482" y="0"/>
                </a:moveTo>
                <a:cubicBezTo>
                  <a:pt x="1174578" y="0"/>
                  <a:pt x="1198976" y="24398"/>
                  <a:pt x="1198976" y="54494"/>
                </a:cubicBezTo>
                <a:cubicBezTo>
                  <a:pt x="1198976" y="84590"/>
                  <a:pt x="1174578" y="108987"/>
                  <a:pt x="1144482" y="108987"/>
                </a:cubicBezTo>
                <a:cubicBezTo>
                  <a:pt x="1114386" y="108987"/>
                  <a:pt x="1089988" y="84590"/>
                  <a:pt x="1089988" y="54494"/>
                </a:cubicBezTo>
                <a:cubicBezTo>
                  <a:pt x="1089988" y="24398"/>
                  <a:pt x="1114386" y="0"/>
                  <a:pt x="1144482" y="0"/>
                </a:cubicBezTo>
                <a:close/>
                <a:moveTo>
                  <a:pt x="926505" y="0"/>
                </a:moveTo>
                <a:cubicBezTo>
                  <a:pt x="956601" y="0"/>
                  <a:pt x="980999" y="24398"/>
                  <a:pt x="980999" y="54494"/>
                </a:cubicBezTo>
                <a:cubicBezTo>
                  <a:pt x="980999" y="84590"/>
                  <a:pt x="956601" y="108987"/>
                  <a:pt x="926505" y="108987"/>
                </a:cubicBezTo>
                <a:cubicBezTo>
                  <a:pt x="896409" y="108987"/>
                  <a:pt x="872011" y="84590"/>
                  <a:pt x="872011" y="54494"/>
                </a:cubicBezTo>
                <a:cubicBezTo>
                  <a:pt x="872011" y="24398"/>
                  <a:pt x="896409" y="0"/>
                  <a:pt x="926505" y="0"/>
                </a:cubicBezTo>
                <a:close/>
                <a:moveTo>
                  <a:pt x="708530" y="0"/>
                </a:moveTo>
                <a:cubicBezTo>
                  <a:pt x="738626" y="0"/>
                  <a:pt x="763024" y="24398"/>
                  <a:pt x="763024" y="54494"/>
                </a:cubicBezTo>
                <a:cubicBezTo>
                  <a:pt x="763024" y="84590"/>
                  <a:pt x="738626" y="108987"/>
                  <a:pt x="708530" y="108987"/>
                </a:cubicBezTo>
                <a:cubicBezTo>
                  <a:pt x="678434" y="108987"/>
                  <a:pt x="654036" y="84590"/>
                  <a:pt x="654036" y="54494"/>
                </a:cubicBezTo>
                <a:cubicBezTo>
                  <a:pt x="654036" y="24398"/>
                  <a:pt x="678434" y="0"/>
                  <a:pt x="708530" y="0"/>
                </a:cubicBezTo>
                <a:close/>
                <a:moveTo>
                  <a:pt x="490444" y="0"/>
                </a:moveTo>
                <a:cubicBezTo>
                  <a:pt x="520540" y="0"/>
                  <a:pt x="544938" y="24398"/>
                  <a:pt x="544938" y="54494"/>
                </a:cubicBezTo>
                <a:cubicBezTo>
                  <a:pt x="544938" y="84590"/>
                  <a:pt x="520540" y="108987"/>
                  <a:pt x="490444" y="108987"/>
                </a:cubicBezTo>
                <a:cubicBezTo>
                  <a:pt x="460348" y="108987"/>
                  <a:pt x="435950" y="84590"/>
                  <a:pt x="435950" y="54494"/>
                </a:cubicBezTo>
                <a:cubicBezTo>
                  <a:pt x="435950" y="24398"/>
                  <a:pt x="460348" y="0"/>
                  <a:pt x="490444" y="0"/>
                </a:cubicBezTo>
                <a:close/>
                <a:moveTo>
                  <a:pt x="272469" y="0"/>
                </a:moveTo>
                <a:cubicBezTo>
                  <a:pt x="302565" y="0"/>
                  <a:pt x="326963" y="24398"/>
                  <a:pt x="326963" y="54494"/>
                </a:cubicBezTo>
                <a:cubicBezTo>
                  <a:pt x="326963" y="84590"/>
                  <a:pt x="302565" y="108987"/>
                  <a:pt x="272469" y="108987"/>
                </a:cubicBezTo>
                <a:cubicBezTo>
                  <a:pt x="242373" y="108987"/>
                  <a:pt x="217975" y="84590"/>
                  <a:pt x="217975" y="54494"/>
                </a:cubicBezTo>
                <a:cubicBezTo>
                  <a:pt x="217975" y="24398"/>
                  <a:pt x="242373" y="0"/>
                  <a:pt x="272469" y="0"/>
                </a:cubicBezTo>
                <a:close/>
                <a:moveTo>
                  <a:pt x="54494" y="0"/>
                </a:moveTo>
                <a:cubicBezTo>
                  <a:pt x="84590" y="0"/>
                  <a:pt x="108988" y="24398"/>
                  <a:pt x="108988" y="54494"/>
                </a:cubicBezTo>
                <a:cubicBezTo>
                  <a:pt x="108988" y="84590"/>
                  <a:pt x="84590" y="108987"/>
                  <a:pt x="54494" y="108987"/>
                </a:cubicBezTo>
                <a:cubicBezTo>
                  <a:pt x="24398" y="108987"/>
                  <a:pt x="0" y="84590"/>
                  <a:pt x="0" y="54494"/>
                </a:cubicBezTo>
                <a:cubicBezTo>
                  <a:pt x="0" y="24398"/>
                  <a:pt x="24398" y="0"/>
                  <a:pt x="54494" y="0"/>
                </a:cubicBezTo>
                <a:close/>
              </a:path>
            </a:pathLst>
          </a:custGeom>
          <a:solidFill>
            <a:srgbClr val="92D749">
              <a:alpha val="50000"/>
            </a:srgbClr>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7" name="Title 6">
            <a:extLst>
              <a:ext uri="{FF2B5EF4-FFF2-40B4-BE49-F238E27FC236}">
                <a16:creationId xmlns:a16="http://schemas.microsoft.com/office/drawing/2014/main" id="{C70249E3-E4F7-4FA7-9134-53A44DCE5502}"/>
              </a:ext>
            </a:extLst>
          </p:cNvPr>
          <p:cNvSpPr>
            <a:spLocks noGrp="1"/>
          </p:cNvSpPr>
          <p:nvPr>
            <p:ph type="title"/>
          </p:nvPr>
        </p:nvSpPr>
        <p:spPr>
          <a:xfrm>
            <a:off x="1320799" y="2933009"/>
            <a:ext cx="5791201" cy="1661993"/>
          </a:xfrm>
        </p:spPr>
        <p:txBody>
          <a:bodyPr anchor="b" anchorCtr="0">
            <a:noAutofit/>
          </a:bodyPr>
          <a:lstStyle>
            <a:lvl1pPr>
              <a:defRPr kumimoji="0" lang="en-GB" sz="4800" b="1" i="0" u="none" strike="noStrike" kern="1200" cap="none" spc="0" normalizeH="0" baseline="0" dirty="0">
                <a:ln>
                  <a:noFill/>
                </a:ln>
                <a:solidFill>
                  <a:prstClr val="white"/>
                </a:solidFill>
                <a:effectLst/>
                <a:uLnTx/>
                <a:uFillTx/>
                <a:latin typeface="Arial" panose="020B0604020202020204"/>
                <a:ea typeface="+mn-ea"/>
                <a:cs typeface="+mn-cs"/>
              </a:defRPr>
            </a:lvl1p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a:t>Click to edit Master title style</a:t>
            </a:r>
            <a:endParaRPr lang="en-GB" dirty="0"/>
          </a:p>
        </p:txBody>
      </p:sp>
      <p:sp>
        <p:nvSpPr>
          <p:cNvPr id="9" name="Text Placeholder 8">
            <a:extLst>
              <a:ext uri="{FF2B5EF4-FFF2-40B4-BE49-F238E27FC236}">
                <a16:creationId xmlns:a16="http://schemas.microsoft.com/office/drawing/2014/main" id="{317208EF-50C7-D16A-6C22-A6CC081981C9}"/>
              </a:ext>
            </a:extLst>
          </p:cNvPr>
          <p:cNvSpPr>
            <a:spLocks noGrp="1"/>
          </p:cNvSpPr>
          <p:nvPr>
            <p:ph type="body" sz="quarter" idx="10"/>
          </p:nvPr>
        </p:nvSpPr>
        <p:spPr>
          <a:xfrm>
            <a:off x="1320799" y="4713231"/>
            <a:ext cx="5791201" cy="861774"/>
          </a:xfrm>
          <a:prstGeom prst="rect">
            <a:avLst/>
          </a:prstGeom>
        </p:spPr>
        <p:txBody>
          <a:bodyPr>
            <a:noAutofit/>
          </a:bodyPr>
          <a:lstStyle>
            <a:lvl1pPr>
              <a:defRPr kumimoji="0" lang="en-GB" sz="2800" b="0" i="0" u="none" strike="noStrike" kern="1200" cap="none" spc="0" normalizeH="0" baseline="0" dirty="0">
                <a:ln>
                  <a:noFill/>
                </a:ln>
                <a:solidFill>
                  <a:srgbClr val="92D749"/>
                </a:solidFill>
                <a:effectLst/>
                <a:uLnTx/>
                <a:uFillTx/>
                <a:latin typeface="Arial" panose="020B0604020202020204"/>
                <a:ea typeface="+mn-ea"/>
                <a:cs typeface="+mn-cs"/>
              </a:defRPr>
            </a:lvl1pPr>
            <a:lvl2pPr>
              <a:defRPr/>
            </a:lvl2pPr>
            <a:lvl3pPr>
              <a:defRPr/>
            </a:lvl3pPr>
            <a:lvl4pPr>
              <a:defRPr/>
            </a:lvl4pPr>
            <a:lvl5pPr>
              <a:defRPr/>
            </a:lvl5p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a:t>Click to edit Master text styles</a:t>
            </a:r>
          </a:p>
        </p:txBody>
      </p:sp>
      <p:sp>
        <p:nvSpPr>
          <p:cNvPr id="5" name="Free-form: Shape 556">
            <a:extLst>
              <a:ext uri="{FF2B5EF4-FFF2-40B4-BE49-F238E27FC236}">
                <a16:creationId xmlns:a16="http://schemas.microsoft.com/office/drawing/2014/main" id="{DC6779D0-37F0-A935-C7D8-CDB86EF86C63}"/>
              </a:ext>
            </a:extLst>
          </p:cNvPr>
          <p:cNvSpPr/>
          <p:nvPr userDrawn="1"/>
        </p:nvSpPr>
        <p:spPr>
          <a:xfrm>
            <a:off x="1320798" y="1324953"/>
            <a:ext cx="2424337" cy="654595"/>
          </a:xfrm>
          <a:custGeom>
            <a:avLst/>
            <a:gdLst>
              <a:gd name="connsiteX0" fmla="*/ 7953848 w 9524996"/>
              <a:gd name="connsiteY0" fmla="*/ 2495454 h 2571845"/>
              <a:gd name="connsiteX1" fmla="*/ 7979279 w 9524996"/>
              <a:gd name="connsiteY1" fmla="*/ 2506217 h 2571845"/>
              <a:gd name="connsiteX2" fmla="*/ 7989853 w 9524996"/>
              <a:gd name="connsiteY2" fmla="*/ 2532602 h 2571845"/>
              <a:gd name="connsiteX3" fmla="*/ 7979279 w 9524996"/>
              <a:gd name="connsiteY3" fmla="*/ 2558986 h 2571845"/>
              <a:gd name="connsiteX4" fmla="*/ 7953848 w 9524996"/>
              <a:gd name="connsiteY4" fmla="*/ 2569749 h 2571845"/>
              <a:gd name="connsiteX5" fmla="*/ 7927464 w 9524996"/>
              <a:gd name="connsiteY5" fmla="*/ 2558986 h 2571845"/>
              <a:gd name="connsiteX6" fmla="*/ 7916510 w 9524996"/>
              <a:gd name="connsiteY6" fmla="*/ 2532602 h 2571845"/>
              <a:gd name="connsiteX7" fmla="*/ 7927464 w 9524996"/>
              <a:gd name="connsiteY7" fmla="*/ 2506217 h 2571845"/>
              <a:gd name="connsiteX8" fmla="*/ 7953848 w 9524996"/>
              <a:gd name="connsiteY8" fmla="*/ 2495454 h 2571845"/>
              <a:gd name="connsiteX9" fmla="*/ 740950 w 9524996"/>
              <a:gd name="connsiteY9" fmla="*/ 2373249 h 2571845"/>
              <a:gd name="connsiteX10" fmla="*/ 740950 w 9524996"/>
              <a:gd name="connsiteY10" fmla="*/ 2521267 h 2571845"/>
              <a:gd name="connsiteX11" fmla="*/ 837820 w 9524996"/>
              <a:gd name="connsiteY11" fmla="*/ 2521267 h 2571845"/>
              <a:gd name="connsiteX12" fmla="*/ 901448 w 9524996"/>
              <a:gd name="connsiteY12" fmla="*/ 2501931 h 2571845"/>
              <a:gd name="connsiteX13" fmla="*/ 901542 w 9524996"/>
              <a:gd name="connsiteY13" fmla="*/ 2501836 h 2571845"/>
              <a:gd name="connsiteX14" fmla="*/ 924402 w 9524996"/>
              <a:gd name="connsiteY14" fmla="*/ 2448401 h 2571845"/>
              <a:gd name="connsiteX15" fmla="*/ 900304 w 9524996"/>
              <a:gd name="connsiteY15" fmla="*/ 2393442 h 2571845"/>
              <a:gd name="connsiteX16" fmla="*/ 835915 w 9524996"/>
              <a:gd name="connsiteY16" fmla="*/ 2373249 h 2571845"/>
              <a:gd name="connsiteX17" fmla="*/ 6301451 w 9524996"/>
              <a:gd name="connsiteY17" fmla="*/ 2278951 h 2571845"/>
              <a:gd name="connsiteX18" fmla="*/ 6245444 w 9524996"/>
              <a:gd name="connsiteY18" fmla="*/ 2293239 h 2571845"/>
              <a:gd name="connsiteX19" fmla="*/ 6205343 w 9524996"/>
              <a:gd name="connsiteY19" fmla="*/ 2335339 h 2571845"/>
              <a:gd name="connsiteX20" fmla="*/ 6190294 w 9524996"/>
              <a:gd name="connsiteY20" fmla="*/ 2400300 h 2571845"/>
              <a:gd name="connsiteX21" fmla="*/ 6205343 w 9524996"/>
              <a:gd name="connsiteY21" fmla="*/ 2466308 h 2571845"/>
              <a:gd name="connsiteX22" fmla="*/ 6245444 w 9524996"/>
              <a:gd name="connsiteY22" fmla="*/ 2508980 h 2571845"/>
              <a:gd name="connsiteX23" fmla="*/ 6301451 w 9524996"/>
              <a:gd name="connsiteY23" fmla="*/ 2523648 h 2571845"/>
              <a:gd name="connsiteX24" fmla="*/ 6357648 w 9524996"/>
              <a:gd name="connsiteY24" fmla="*/ 2508980 h 2571845"/>
              <a:gd name="connsiteX25" fmla="*/ 6398320 w 9524996"/>
              <a:gd name="connsiteY25" fmla="*/ 2466308 h 2571845"/>
              <a:gd name="connsiteX26" fmla="*/ 6413370 w 9524996"/>
              <a:gd name="connsiteY26" fmla="*/ 2400966 h 2571845"/>
              <a:gd name="connsiteX27" fmla="*/ 6398320 w 9524996"/>
              <a:gd name="connsiteY27" fmla="*/ 2336006 h 2571845"/>
              <a:gd name="connsiteX28" fmla="*/ 6398320 w 9524996"/>
              <a:gd name="connsiteY28" fmla="*/ 2335911 h 2571845"/>
              <a:gd name="connsiteX29" fmla="*/ 6357648 w 9524996"/>
              <a:gd name="connsiteY29" fmla="*/ 2293620 h 2571845"/>
              <a:gd name="connsiteX30" fmla="*/ 6301451 w 9524996"/>
              <a:gd name="connsiteY30" fmla="*/ 2278951 h 2571845"/>
              <a:gd name="connsiteX31" fmla="*/ 4197378 w 9524996"/>
              <a:gd name="connsiteY31" fmla="*/ 2278951 h 2571845"/>
              <a:gd name="connsiteX32" fmla="*/ 4141371 w 9524996"/>
              <a:gd name="connsiteY32" fmla="*/ 2293239 h 2571845"/>
              <a:gd name="connsiteX33" fmla="*/ 4101271 w 9524996"/>
              <a:gd name="connsiteY33" fmla="*/ 2335339 h 2571845"/>
              <a:gd name="connsiteX34" fmla="*/ 4086221 w 9524996"/>
              <a:gd name="connsiteY34" fmla="*/ 2400300 h 2571845"/>
              <a:gd name="connsiteX35" fmla="*/ 4101271 w 9524996"/>
              <a:gd name="connsiteY35" fmla="*/ 2466308 h 2571845"/>
              <a:gd name="connsiteX36" fmla="*/ 4141371 w 9524996"/>
              <a:gd name="connsiteY36" fmla="*/ 2508980 h 2571845"/>
              <a:gd name="connsiteX37" fmla="*/ 4197378 w 9524996"/>
              <a:gd name="connsiteY37" fmla="*/ 2523648 h 2571845"/>
              <a:gd name="connsiteX38" fmla="*/ 4253576 w 9524996"/>
              <a:gd name="connsiteY38" fmla="*/ 2508980 h 2571845"/>
              <a:gd name="connsiteX39" fmla="*/ 4294247 w 9524996"/>
              <a:gd name="connsiteY39" fmla="*/ 2466308 h 2571845"/>
              <a:gd name="connsiteX40" fmla="*/ 4309297 w 9524996"/>
              <a:gd name="connsiteY40" fmla="*/ 2400966 h 2571845"/>
              <a:gd name="connsiteX41" fmla="*/ 4294247 w 9524996"/>
              <a:gd name="connsiteY41" fmla="*/ 2336006 h 2571845"/>
              <a:gd name="connsiteX42" fmla="*/ 4294247 w 9524996"/>
              <a:gd name="connsiteY42" fmla="*/ 2335911 h 2571845"/>
              <a:gd name="connsiteX43" fmla="*/ 4253576 w 9524996"/>
              <a:gd name="connsiteY43" fmla="*/ 2293620 h 2571845"/>
              <a:gd name="connsiteX44" fmla="*/ 4197378 w 9524996"/>
              <a:gd name="connsiteY44" fmla="*/ 2278951 h 2571845"/>
              <a:gd name="connsiteX45" fmla="*/ 1939290 w 9524996"/>
              <a:gd name="connsiteY45" fmla="*/ 2278951 h 2571845"/>
              <a:gd name="connsiteX46" fmla="*/ 1883282 w 9524996"/>
              <a:gd name="connsiteY46" fmla="*/ 2293239 h 2571845"/>
              <a:gd name="connsiteX47" fmla="*/ 1843182 w 9524996"/>
              <a:gd name="connsiteY47" fmla="*/ 2335339 h 2571845"/>
              <a:gd name="connsiteX48" fmla="*/ 1828132 w 9524996"/>
              <a:gd name="connsiteY48" fmla="*/ 2400300 h 2571845"/>
              <a:gd name="connsiteX49" fmla="*/ 1843182 w 9524996"/>
              <a:gd name="connsiteY49" fmla="*/ 2466308 h 2571845"/>
              <a:gd name="connsiteX50" fmla="*/ 1883282 w 9524996"/>
              <a:gd name="connsiteY50" fmla="*/ 2508980 h 2571845"/>
              <a:gd name="connsiteX51" fmla="*/ 1939290 w 9524996"/>
              <a:gd name="connsiteY51" fmla="*/ 2523648 h 2571845"/>
              <a:gd name="connsiteX52" fmla="*/ 1995487 w 9524996"/>
              <a:gd name="connsiteY52" fmla="*/ 2508980 h 2571845"/>
              <a:gd name="connsiteX53" fmla="*/ 2036158 w 9524996"/>
              <a:gd name="connsiteY53" fmla="*/ 2466308 h 2571845"/>
              <a:gd name="connsiteX54" fmla="*/ 2051208 w 9524996"/>
              <a:gd name="connsiteY54" fmla="*/ 2400966 h 2571845"/>
              <a:gd name="connsiteX55" fmla="*/ 2036158 w 9524996"/>
              <a:gd name="connsiteY55" fmla="*/ 2336006 h 2571845"/>
              <a:gd name="connsiteX56" fmla="*/ 2036158 w 9524996"/>
              <a:gd name="connsiteY56" fmla="*/ 2335911 h 2571845"/>
              <a:gd name="connsiteX57" fmla="*/ 1995487 w 9524996"/>
              <a:gd name="connsiteY57" fmla="*/ 2293620 h 2571845"/>
              <a:gd name="connsiteX58" fmla="*/ 1939290 w 9524996"/>
              <a:gd name="connsiteY58" fmla="*/ 2278951 h 2571845"/>
              <a:gd name="connsiteX59" fmla="*/ 7138984 w 9524996"/>
              <a:gd name="connsiteY59" fmla="*/ 2277522 h 2571845"/>
              <a:gd name="connsiteX60" fmla="*/ 7068309 w 9524996"/>
              <a:gd name="connsiteY60" fmla="*/ 2304097 h 2571845"/>
              <a:gd name="connsiteX61" fmla="*/ 7035067 w 9524996"/>
              <a:gd name="connsiteY61" fmla="*/ 2377344 h 2571845"/>
              <a:gd name="connsiteX62" fmla="*/ 7243092 w 9524996"/>
              <a:gd name="connsiteY62" fmla="*/ 2377344 h 2571845"/>
              <a:gd name="connsiteX63" fmla="*/ 7229185 w 9524996"/>
              <a:gd name="connsiteY63" fmla="*/ 2323528 h 2571845"/>
              <a:gd name="connsiteX64" fmla="*/ 7229281 w 9524996"/>
              <a:gd name="connsiteY64" fmla="*/ 2323528 h 2571845"/>
              <a:gd name="connsiteX65" fmla="*/ 7191658 w 9524996"/>
              <a:gd name="connsiteY65" fmla="*/ 2289238 h 2571845"/>
              <a:gd name="connsiteX66" fmla="*/ 7138984 w 9524996"/>
              <a:gd name="connsiteY66" fmla="*/ 2277522 h 2571845"/>
              <a:gd name="connsiteX67" fmla="*/ 3037995 w 9524996"/>
              <a:gd name="connsiteY67" fmla="*/ 2277522 h 2571845"/>
              <a:gd name="connsiteX68" fmla="*/ 2967320 w 9524996"/>
              <a:gd name="connsiteY68" fmla="*/ 2304097 h 2571845"/>
              <a:gd name="connsiteX69" fmla="*/ 2934078 w 9524996"/>
              <a:gd name="connsiteY69" fmla="*/ 2377344 h 2571845"/>
              <a:gd name="connsiteX70" fmla="*/ 3142104 w 9524996"/>
              <a:gd name="connsiteY70" fmla="*/ 2377344 h 2571845"/>
              <a:gd name="connsiteX71" fmla="*/ 3128197 w 9524996"/>
              <a:gd name="connsiteY71" fmla="*/ 2323528 h 2571845"/>
              <a:gd name="connsiteX72" fmla="*/ 3128292 w 9524996"/>
              <a:gd name="connsiteY72" fmla="*/ 2323528 h 2571845"/>
              <a:gd name="connsiteX73" fmla="*/ 3090669 w 9524996"/>
              <a:gd name="connsiteY73" fmla="*/ 2289238 h 2571845"/>
              <a:gd name="connsiteX74" fmla="*/ 3037995 w 9524996"/>
              <a:gd name="connsiteY74" fmla="*/ 2277522 h 2571845"/>
              <a:gd name="connsiteX75" fmla="*/ 1194912 w 9524996"/>
              <a:gd name="connsiteY75" fmla="*/ 2277522 h 2571845"/>
              <a:gd name="connsiteX76" fmla="*/ 1124236 w 9524996"/>
              <a:gd name="connsiteY76" fmla="*/ 2304097 h 2571845"/>
              <a:gd name="connsiteX77" fmla="*/ 1090994 w 9524996"/>
              <a:gd name="connsiteY77" fmla="*/ 2377344 h 2571845"/>
              <a:gd name="connsiteX78" fmla="*/ 1299021 w 9524996"/>
              <a:gd name="connsiteY78" fmla="*/ 2377344 h 2571845"/>
              <a:gd name="connsiteX79" fmla="*/ 1285114 w 9524996"/>
              <a:gd name="connsiteY79" fmla="*/ 2323528 h 2571845"/>
              <a:gd name="connsiteX80" fmla="*/ 1285209 w 9524996"/>
              <a:gd name="connsiteY80" fmla="*/ 2323528 h 2571845"/>
              <a:gd name="connsiteX81" fmla="*/ 1247585 w 9524996"/>
              <a:gd name="connsiteY81" fmla="*/ 2289238 h 2571845"/>
              <a:gd name="connsiteX82" fmla="*/ 1194912 w 9524996"/>
              <a:gd name="connsiteY82" fmla="*/ 2277522 h 2571845"/>
              <a:gd name="connsiteX83" fmla="*/ 2436780 w 9524996"/>
              <a:gd name="connsiteY83" fmla="*/ 2236755 h 2571845"/>
              <a:gd name="connsiteX84" fmla="*/ 2491549 w 9524996"/>
              <a:gd name="connsiteY84" fmla="*/ 2236755 h 2571845"/>
              <a:gd name="connsiteX85" fmla="*/ 2491549 w 9524996"/>
              <a:gd name="connsiteY85" fmla="*/ 2236850 h 2571845"/>
              <a:gd name="connsiteX86" fmla="*/ 2491549 w 9524996"/>
              <a:gd name="connsiteY86" fmla="*/ 2566320 h 2571845"/>
              <a:gd name="connsiteX87" fmla="*/ 2436780 w 9524996"/>
              <a:gd name="connsiteY87" fmla="*/ 2566320 h 2571845"/>
              <a:gd name="connsiteX88" fmla="*/ 2436780 w 9524996"/>
              <a:gd name="connsiteY88" fmla="*/ 2517552 h 2571845"/>
              <a:gd name="connsiteX89" fmla="*/ 2393156 w 9524996"/>
              <a:gd name="connsiteY89" fmla="*/ 2556890 h 2571845"/>
              <a:gd name="connsiteX90" fmla="*/ 2331529 w 9524996"/>
              <a:gd name="connsiteY90" fmla="*/ 2571178 h 2571845"/>
              <a:gd name="connsiteX91" fmla="*/ 2262473 w 9524996"/>
              <a:gd name="connsiteY91" fmla="*/ 2555080 h 2571845"/>
              <a:gd name="connsiteX92" fmla="*/ 2214086 w 9524996"/>
              <a:gd name="connsiteY92" fmla="*/ 2507360 h 2571845"/>
              <a:gd name="connsiteX93" fmla="*/ 2196274 w 9524996"/>
              <a:gd name="connsiteY93" fmla="*/ 2429827 h 2571845"/>
              <a:gd name="connsiteX94" fmla="*/ 2196274 w 9524996"/>
              <a:gd name="connsiteY94" fmla="*/ 2236850 h 2571845"/>
              <a:gd name="connsiteX95" fmla="*/ 2250471 w 9524996"/>
              <a:gd name="connsiteY95" fmla="*/ 2236850 h 2571845"/>
              <a:gd name="connsiteX96" fmla="*/ 2250471 w 9524996"/>
              <a:gd name="connsiteY96" fmla="*/ 2422588 h 2571845"/>
              <a:gd name="connsiteX97" fmla="*/ 2275141 w 9524996"/>
              <a:gd name="connsiteY97" fmla="*/ 2497359 h 2571845"/>
              <a:gd name="connsiteX98" fmla="*/ 2342483 w 9524996"/>
              <a:gd name="connsiteY98" fmla="*/ 2523553 h 2571845"/>
              <a:gd name="connsiteX99" fmla="*/ 2411539 w 9524996"/>
              <a:gd name="connsiteY99" fmla="*/ 2496502 h 2571845"/>
              <a:gd name="connsiteX100" fmla="*/ 2436780 w 9524996"/>
              <a:gd name="connsiteY100" fmla="*/ 2417635 h 2571845"/>
              <a:gd name="connsiteX101" fmla="*/ 7705435 w 9524996"/>
              <a:gd name="connsiteY101" fmla="*/ 2231326 h 2571845"/>
              <a:gd name="connsiteX102" fmla="*/ 7793732 w 9524996"/>
              <a:gd name="connsiteY102" fmla="*/ 2258949 h 2571845"/>
              <a:gd name="connsiteX103" fmla="*/ 7829927 w 9524996"/>
              <a:gd name="connsiteY103" fmla="*/ 2334672 h 2571845"/>
              <a:gd name="connsiteX104" fmla="*/ 7775158 w 9524996"/>
              <a:gd name="connsiteY104" fmla="*/ 2334672 h 2571845"/>
              <a:gd name="connsiteX105" fmla="*/ 7754394 w 9524996"/>
              <a:gd name="connsiteY105" fmla="*/ 2293143 h 2571845"/>
              <a:gd name="connsiteX106" fmla="*/ 7703531 w 9524996"/>
              <a:gd name="connsiteY106" fmla="*/ 2277522 h 2571845"/>
              <a:gd name="connsiteX107" fmla="*/ 7656763 w 9524996"/>
              <a:gd name="connsiteY107" fmla="*/ 2290286 h 2571845"/>
              <a:gd name="connsiteX108" fmla="*/ 7639332 w 9524996"/>
              <a:gd name="connsiteY108" fmla="*/ 2323338 h 2571845"/>
              <a:gd name="connsiteX109" fmla="*/ 7649714 w 9524996"/>
              <a:gd name="connsiteY109" fmla="*/ 2350198 h 2571845"/>
              <a:gd name="connsiteX110" fmla="*/ 7676289 w 9524996"/>
              <a:gd name="connsiteY110" fmla="*/ 2367057 h 2571845"/>
              <a:gd name="connsiteX111" fmla="*/ 7720295 w 9524996"/>
              <a:gd name="connsiteY111" fmla="*/ 2381154 h 2571845"/>
              <a:gd name="connsiteX112" fmla="*/ 7778016 w 9524996"/>
              <a:gd name="connsiteY112" fmla="*/ 2400109 h 2571845"/>
              <a:gd name="connsiteX113" fmla="*/ 7816211 w 9524996"/>
              <a:gd name="connsiteY113" fmla="*/ 2427922 h 2571845"/>
              <a:gd name="connsiteX114" fmla="*/ 7832880 w 9524996"/>
              <a:gd name="connsiteY114" fmla="*/ 2476690 h 2571845"/>
              <a:gd name="connsiteX115" fmla="*/ 7817831 w 9524996"/>
              <a:gd name="connsiteY115" fmla="*/ 2525458 h 2571845"/>
              <a:gd name="connsiteX116" fmla="*/ 7775540 w 9524996"/>
              <a:gd name="connsiteY116" fmla="*/ 2559558 h 2571845"/>
              <a:gd name="connsiteX117" fmla="*/ 7712674 w 9524996"/>
              <a:gd name="connsiteY117" fmla="*/ 2571845 h 2571845"/>
              <a:gd name="connsiteX118" fmla="*/ 7644571 w 9524996"/>
              <a:gd name="connsiteY118" fmla="*/ 2558891 h 2571845"/>
              <a:gd name="connsiteX119" fmla="*/ 7644571 w 9524996"/>
              <a:gd name="connsiteY119" fmla="*/ 2558796 h 2571845"/>
              <a:gd name="connsiteX120" fmla="*/ 7597231 w 9524996"/>
              <a:gd name="connsiteY120" fmla="*/ 2522601 h 2571845"/>
              <a:gd name="connsiteX121" fmla="*/ 7577896 w 9524996"/>
              <a:gd name="connsiteY121" fmla="*/ 2469356 h 2571845"/>
              <a:gd name="connsiteX122" fmla="*/ 7634475 w 9524996"/>
              <a:gd name="connsiteY122" fmla="*/ 2469356 h 2571845"/>
              <a:gd name="connsiteX123" fmla="*/ 7657525 w 9524996"/>
              <a:gd name="connsiteY123" fmla="*/ 2509647 h 2571845"/>
              <a:gd name="connsiteX124" fmla="*/ 7711913 w 9524996"/>
              <a:gd name="connsiteY124" fmla="*/ 2525268 h 2571845"/>
              <a:gd name="connsiteX125" fmla="*/ 7761252 w 9524996"/>
              <a:gd name="connsiteY125" fmla="*/ 2511361 h 2571845"/>
              <a:gd name="connsiteX126" fmla="*/ 7779445 w 9524996"/>
              <a:gd name="connsiteY126" fmla="*/ 2476500 h 2571845"/>
              <a:gd name="connsiteX127" fmla="*/ 7760109 w 9524996"/>
              <a:gd name="connsiteY127" fmla="*/ 2444400 h 2571845"/>
              <a:gd name="connsiteX128" fmla="*/ 7700578 w 9524996"/>
              <a:gd name="connsiteY128" fmla="*/ 2423636 h 2571845"/>
              <a:gd name="connsiteX129" fmla="*/ 7640665 w 9524996"/>
              <a:gd name="connsiteY129" fmla="*/ 2404014 h 2571845"/>
              <a:gd name="connsiteX130" fmla="*/ 7601137 w 9524996"/>
              <a:gd name="connsiteY130" fmla="*/ 2374677 h 2571845"/>
              <a:gd name="connsiteX131" fmla="*/ 7584468 w 9524996"/>
              <a:gd name="connsiteY131" fmla="*/ 2323242 h 2571845"/>
              <a:gd name="connsiteX132" fmla="*/ 7599517 w 9524996"/>
              <a:gd name="connsiteY132" fmla="*/ 2276855 h 2571845"/>
              <a:gd name="connsiteX133" fmla="*/ 7642190 w 9524996"/>
              <a:gd name="connsiteY133" fmla="*/ 2243613 h 2571845"/>
              <a:gd name="connsiteX134" fmla="*/ 7705435 w 9524996"/>
              <a:gd name="connsiteY134" fmla="*/ 2231326 h 2571845"/>
              <a:gd name="connsiteX135" fmla="*/ 7141556 w 9524996"/>
              <a:gd name="connsiteY135" fmla="*/ 2231326 h 2571845"/>
              <a:gd name="connsiteX136" fmla="*/ 7224518 w 9524996"/>
              <a:gd name="connsiteY136" fmla="*/ 2251709 h 2571845"/>
              <a:gd name="connsiteX137" fmla="*/ 7280145 w 9524996"/>
              <a:gd name="connsiteY137" fmla="*/ 2308098 h 2571845"/>
              <a:gd name="connsiteX138" fmla="*/ 7299766 w 9524996"/>
              <a:gd name="connsiteY138" fmla="*/ 2388965 h 2571845"/>
              <a:gd name="connsiteX139" fmla="*/ 7297766 w 9524996"/>
              <a:gd name="connsiteY139" fmla="*/ 2422017 h 2571845"/>
              <a:gd name="connsiteX140" fmla="*/ 7034495 w 9524996"/>
              <a:gd name="connsiteY140" fmla="*/ 2422017 h 2571845"/>
              <a:gd name="connsiteX141" fmla="*/ 7067737 w 9524996"/>
              <a:gd name="connsiteY141" fmla="*/ 2497931 h 2571845"/>
              <a:gd name="connsiteX142" fmla="*/ 7141556 w 9524996"/>
              <a:gd name="connsiteY142" fmla="*/ 2525363 h 2571845"/>
              <a:gd name="connsiteX143" fmla="*/ 7200706 w 9524996"/>
              <a:gd name="connsiteY143" fmla="*/ 2508885 h 2571845"/>
              <a:gd name="connsiteX144" fmla="*/ 7234139 w 9524996"/>
              <a:gd name="connsiteY144" fmla="*/ 2464689 h 2571845"/>
              <a:gd name="connsiteX145" fmla="*/ 7293098 w 9524996"/>
              <a:gd name="connsiteY145" fmla="*/ 2464689 h 2571845"/>
              <a:gd name="connsiteX146" fmla="*/ 7240044 w 9524996"/>
              <a:gd name="connsiteY146" fmla="*/ 2542032 h 2571845"/>
              <a:gd name="connsiteX147" fmla="*/ 7141556 w 9524996"/>
              <a:gd name="connsiteY147" fmla="*/ 2571750 h 2571845"/>
              <a:gd name="connsiteX148" fmla="*/ 7057545 w 9524996"/>
              <a:gd name="connsiteY148" fmla="*/ 2550604 h 2571845"/>
              <a:gd name="connsiteX149" fmla="*/ 6999633 w 9524996"/>
              <a:gd name="connsiteY149" fmla="*/ 2490692 h 2571845"/>
              <a:gd name="connsiteX150" fmla="*/ 6978488 w 9524996"/>
              <a:gd name="connsiteY150" fmla="*/ 2400871 h 2571845"/>
              <a:gd name="connsiteX151" fmla="*/ 6999062 w 9524996"/>
              <a:gd name="connsiteY151" fmla="*/ 2311241 h 2571845"/>
              <a:gd name="connsiteX152" fmla="*/ 7056402 w 9524996"/>
              <a:gd name="connsiteY152" fmla="*/ 2252091 h 2571845"/>
              <a:gd name="connsiteX153" fmla="*/ 7141556 w 9524996"/>
              <a:gd name="connsiteY153" fmla="*/ 2231326 h 2571845"/>
              <a:gd name="connsiteX154" fmla="*/ 6290688 w 9524996"/>
              <a:gd name="connsiteY154" fmla="*/ 2231326 h 2571845"/>
              <a:gd name="connsiteX155" fmla="*/ 6365840 w 9524996"/>
              <a:gd name="connsiteY155" fmla="*/ 2249900 h 2571845"/>
              <a:gd name="connsiteX156" fmla="*/ 6413370 w 9524996"/>
              <a:gd name="connsiteY156" fmla="*/ 2296858 h 2571845"/>
              <a:gd name="connsiteX157" fmla="*/ 6413370 w 9524996"/>
              <a:gd name="connsiteY157" fmla="*/ 2236755 h 2571845"/>
              <a:gd name="connsiteX158" fmla="*/ 6468615 w 9524996"/>
              <a:gd name="connsiteY158" fmla="*/ 2236755 h 2571845"/>
              <a:gd name="connsiteX159" fmla="*/ 6468615 w 9524996"/>
              <a:gd name="connsiteY159" fmla="*/ 2566225 h 2571845"/>
              <a:gd name="connsiteX160" fmla="*/ 6413370 w 9524996"/>
              <a:gd name="connsiteY160" fmla="*/ 2566225 h 2571845"/>
              <a:gd name="connsiteX161" fmla="*/ 6413370 w 9524996"/>
              <a:gd name="connsiteY161" fmla="*/ 2504979 h 2571845"/>
              <a:gd name="connsiteX162" fmla="*/ 6364792 w 9524996"/>
              <a:gd name="connsiteY162" fmla="*/ 2552700 h 2571845"/>
              <a:gd name="connsiteX163" fmla="*/ 6290021 w 9524996"/>
              <a:gd name="connsiteY163" fmla="*/ 2571654 h 2571845"/>
              <a:gd name="connsiteX164" fmla="*/ 6210583 w 9524996"/>
              <a:gd name="connsiteY164" fmla="*/ 2549937 h 2571845"/>
              <a:gd name="connsiteX165" fmla="*/ 6154766 w 9524996"/>
              <a:gd name="connsiteY165" fmla="*/ 2489263 h 2571845"/>
              <a:gd name="connsiteX166" fmla="*/ 6134192 w 9524996"/>
              <a:gd name="connsiteY166" fmla="*/ 2400204 h 2571845"/>
              <a:gd name="connsiteX167" fmla="*/ 6154766 w 9524996"/>
              <a:gd name="connsiteY167" fmla="*/ 2311526 h 2571845"/>
              <a:gd name="connsiteX168" fmla="*/ 6154861 w 9524996"/>
              <a:gd name="connsiteY168" fmla="*/ 2311622 h 2571845"/>
              <a:gd name="connsiteX169" fmla="*/ 6211059 w 9524996"/>
              <a:gd name="connsiteY169" fmla="*/ 2252281 h 2571845"/>
              <a:gd name="connsiteX170" fmla="*/ 6290688 w 9524996"/>
              <a:gd name="connsiteY170" fmla="*/ 2231326 h 2571845"/>
              <a:gd name="connsiteX171" fmla="*/ 5170453 w 9524996"/>
              <a:gd name="connsiteY171" fmla="*/ 2231326 h 2571845"/>
              <a:gd name="connsiteX172" fmla="*/ 5258749 w 9524996"/>
              <a:gd name="connsiteY172" fmla="*/ 2258949 h 2571845"/>
              <a:gd name="connsiteX173" fmla="*/ 5294945 w 9524996"/>
              <a:gd name="connsiteY173" fmla="*/ 2334672 h 2571845"/>
              <a:gd name="connsiteX174" fmla="*/ 5240176 w 9524996"/>
              <a:gd name="connsiteY174" fmla="*/ 2334672 h 2571845"/>
              <a:gd name="connsiteX175" fmla="*/ 5219411 w 9524996"/>
              <a:gd name="connsiteY175" fmla="*/ 2293143 h 2571845"/>
              <a:gd name="connsiteX176" fmla="*/ 5168548 w 9524996"/>
              <a:gd name="connsiteY176" fmla="*/ 2277522 h 2571845"/>
              <a:gd name="connsiteX177" fmla="*/ 5121780 w 9524996"/>
              <a:gd name="connsiteY177" fmla="*/ 2290286 h 2571845"/>
              <a:gd name="connsiteX178" fmla="*/ 5104349 w 9524996"/>
              <a:gd name="connsiteY178" fmla="*/ 2323338 h 2571845"/>
              <a:gd name="connsiteX179" fmla="*/ 5114731 w 9524996"/>
              <a:gd name="connsiteY179" fmla="*/ 2350198 h 2571845"/>
              <a:gd name="connsiteX180" fmla="*/ 5141306 w 9524996"/>
              <a:gd name="connsiteY180" fmla="*/ 2367057 h 2571845"/>
              <a:gd name="connsiteX181" fmla="*/ 5185312 w 9524996"/>
              <a:gd name="connsiteY181" fmla="*/ 2381154 h 2571845"/>
              <a:gd name="connsiteX182" fmla="*/ 5243033 w 9524996"/>
              <a:gd name="connsiteY182" fmla="*/ 2400109 h 2571845"/>
              <a:gd name="connsiteX183" fmla="*/ 5281229 w 9524996"/>
              <a:gd name="connsiteY183" fmla="*/ 2427922 h 2571845"/>
              <a:gd name="connsiteX184" fmla="*/ 5297897 w 9524996"/>
              <a:gd name="connsiteY184" fmla="*/ 2476690 h 2571845"/>
              <a:gd name="connsiteX185" fmla="*/ 5282848 w 9524996"/>
              <a:gd name="connsiteY185" fmla="*/ 2525458 h 2571845"/>
              <a:gd name="connsiteX186" fmla="*/ 5240557 w 9524996"/>
              <a:gd name="connsiteY186" fmla="*/ 2559558 h 2571845"/>
              <a:gd name="connsiteX187" fmla="*/ 5177692 w 9524996"/>
              <a:gd name="connsiteY187" fmla="*/ 2571845 h 2571845"/>
              <a:gd name="connsiteX188" fmla="*/ 5109588 w 9524996"/>
              <a:gd name="connsiteY188" fmla="*/ 2558891 h 2571845"/>
              <a:gd name="connsiteX189" fmla="*/ 5109588 w 9524996"/>
              <a:gd name="connsiteY189" fmla="*/ 2558796 h 2571845"/>
              <a:gd name="connsiteX190" fmla="*/ 5062248 w 9524996"/>
              <a:gd name="connsiteY190" fmla="*/ 2522601 h 2571845"/>
              <a:gd name="connsiteX191" fmla="*/ 5042913 w 9524996"/>
              <a:gd name="connsiteY191" fmla="*/ 2469356 h 2571845"/>
              <a:gd name="connsiteX192" fmla="*/ 5099492 w 9524996"/>
              <a:gd name="connsiteY192" fmla="*/ 2469356 h 2571845"/>
              <a:gd name="connsiteX193" fmla="*/ 5122542 w 9524996"/>
              <a:gd name="connsiteY193" fmla="*/ 2509647 h 2571845"/>
              <a:gd name="connsiteX194" fmla="*/ 5176930 w 9524996"/>
              <a:gd name="connsiteY194" fmla="*/ 2525268 h 2571845"/>
              <a:gd name="connsiteX195" fmla="*/ 5226269 w 9524996"/>
              <a:gd name="connsiteY195" fmla="*/ 2511361 h 2571845"/>
              <a:gd name="connsiteX196" fmla="*/ 5244462 w 9524996"/>
              <a:gd name="connsiteY196" fmla="*/ 2476500 h 2571845"/>
              <a:gd name="connsiteX197" fmla="*/ 5225126 w 9524996"/>
              <a:gd name="connsiteY197" fmla="*/ 2444400 h 2571845"/>
              <a:gd name="connsiteX198" fmla="*/ 5165595 w 9524996"/>
              <a:gd name="connsiteY198" fmla="*/ 2423636 h 2571845"/>
              <a:gd name="connsiteX199" fmla="*/ 5105683 w 9524996"/>
              <a:gd name="connsiteY199" fmla="*/ 2404014 h 2571845"/>
              <a:gd name="connsiteX200" fmla="*/ 5066154 w 9524996"/>
              <a:gd name="connsiteY200" fmla="*/ 2374677 h 2571845"/>
              <a:gd name="connsiteX201" fmla="*/ 5049485 w 9524996"/>
              <a:gd name="connsiteY201" fmla="*/ 2323242 h 2571845"/>
              <a:gd name="connsiteX202" fmla="*/ 5064535 w 9524996"/>
              <a:gd name="connsiteY202" fmla="*/ 2276855 h 2571845"/>
              <a:gd name="connsiteX203" fmla="*/ 5107207 w 9524996"/>
              <a:gd name="connsiteY203" fmla="*/ 2243613 h 2571845"/>
              <a:gd name="connsiteX204" fmla="*/ 5170453 w 9524996"/>
              <a:gd name="connsiteY204" fmla="*/ 2231326 h 2571845"/>
              <a:gd name="connsiteX205" fmla="*/ 4186615 w 9524996"/>
              <a:gd name="connsiteY205" fmla="*/ 2231326 h 2571845"/>
              <a:gd name="connsiteX206" fmla="*/ 4261767 w 9524996"/>
              <a:gd name="connsiteY206" fmla="*/ 2249900 h 2571845"/>
              <a:gd name="connsiteX207" fmla="*/ 4309297 w 9524996"/>
              <a:gd name="connsiteY207" fmla="*/ 2296858 h 2571845"/>
              <a:gd name="connsiteX208" fmla="*/ 4309297 w 9524996"/>
              <a:gd name="connsiteY208" fmla="*/ 2236755 h 2571845"/>
              <a:gd name="connsiteX209" fmla="*/ 4364542 w 9524996"/>
              <a:gd name="connsiteY209" fmla="*/ 2236755 h 2571845"/>
              <a:gd name="connsiteX210" fmla="*/ 4364542 w 9524996"/>
              <a:gd name="connsiteY210" fmla="*/ 2566225 h 2571845"/>
              <a:gd name="connsiteX211" fmla="*/ 4309297 w 9524996"/>
              <a:gd name="connsiteY211" fmla="*/ 2566225 h 2571845"/>
              <a:gd name="connsiteX212" fmla="*/ 4309297 w 9524996"/>
              <a:gd name="connsiteY212" fmla="*/ 2504979 h 2571845"/>
              <a:gd name="connsiteX213" fmla="*/ 4260719 w 9524996"/>
              <a:gd name="connsiteY213" fmla="*/ 2552700 h 2571845"/>
              <a:gd name="connsiteX214" fmla="*/ 4185948 w 9524996"/>
              <a:gd name="connsiteY214" fmla="*/ 2571654 h 2571845"/>
              <a:gd name="connsiteX215" fmla="*/ 4106510 w 9524996"/>
              <a:gd name="connsiteY215" fmla="*/ 2549937 h 2571845"/>
              <a:gd name="connsiteX216" fmla="*/ 4050693 w 9524996"/>
              <a:gd name="connsiteY216" fmla="*/ 2489263 h 2571845"/>
              <a:gd name="connsiteX217" fmla="*/ 4030119 w 9524996"/>
              <a:gd name="connsiteY217" fmla="*/ 2400204 h 2571845"/>
              <a:gd name="connsiteX218" fmla="*/ 4050693 w 9524996"/>
              <a:gd name="connsiteY218" fmla="*/ 2311526 h 2571845"/>
              <a:gd name="connsiteX219" fmla="*/ 4050788 w 9524996"/>
              <a:gd name="connsiteY219" fmla="*/ 2311622 h 2571845"/>
              <a:gd name="connsiteX220" fmla="*/ 4106986 w 9524996"/>
              <a:gd name="connsiteY220" fmla="*/ 2252281 h 2571845"/>
              <a:gd name="connsiteX221" fmla="*/ 4186615 w 9524996"/>
              <a:gd name="connsiteY221" fmla="*/ 2231326 h 2571845"/>
              <a:gd name="connsiteX222" fmla="*/ 3040567 w 9524996"/>
              <a:gd name="connsiteY222" fmla="*/ 2231326 h 2571845"/>
              <a:gd name="connsiteX223" fmla="*/ 3123530 w 9524996"/>
              <a:gd name="connsiteY223" fmla="*/ 2251709 h 2571845"/>
              <a:gd name="connsiteX224" fmla="*/ 3179156 w 9524996"/>
              <a:gd name="connsiteY224" fmla="*/ 2308098 h 2571845"/>
              <a:gd name="connsiteX225" fmla="*/ 3198777 w 9524996"/>
              <a:gd name="connsiteY225" fmla="*/ 2388965 h 2571845"/>
              <a:gd name="connsiteX226" fmla="*/ 3196777 w 9524996"/>
              <a:gd name="connsiteY226" fmla="*/ 2422017 h 2571845"/>
              <a:gd name="connsiteX227" fmla="*/ 2933506 w 9524996"/>
              <a:gd name="connsiteY227" fmla="*/ 2422017 h 2571845"/>
              <a:gd name="connsiteX228" fmla="*/ 2966748 w 9524996"/>
              <a:gd name="connsiteY228" fmla="*/ 2497931 h 2571845"/>
              <a:gd name="connsiteX229" fmla="*/ 3040567 w 9524996"/>
              <a:gd name="connsiteY229" fmla="*/ 2525363 h 2571845"/>
              <a:gd name="connsiteX230" fmla="*/ 3099717 w 9524996"/>
              <a:gd name="connsiteY230" fmla="*/ 2508885 h 2571845"/>
              <a:gd name="connsiteX231" fmla="*/ 3133150 w 9524996"/>
              <a:gd name="connsiteY231" fmla="*/ 2464689 h 2571845"/>
              <a:gd name="connsiteX232" fmla="*/ 3192110 w 9524996"/>
              <a:gd name="connsiteY232" fmla="*/ 2464689 h 2571845"/>
              <a:gd name="connsiteX233" fmla="*/ 3139055 w 9524996"/>
              <a:gd name="connsiteY233" fmla="*/ 2542032 h 2571845"/>
              <a:gd name="connsiteX234" fmla="*/ 3040567 w 9524996"/>
              <a:gd name="connsiteY234" fmla="*/ 2571750 h 2571845"/>
              <a:gd name="connsiteX235" fmla="*/ 2956556 w 9524996"/>
              <a:gd name="connsiteY235" fmla="*/ 2550604 h 2571845"/>
              <a:gd name="connsiteX236" fmla="*/ 2898645 w 9524996"/>
              <a:gd name="connsiteY236" fmla="*/ 2490692 h 2571845"/>
              <a:gd name="connsiteX237" fmla="*/ 2877499 w 9524996"/>
              <a:gd name="connsiteY237" fmla="*/ 2400871 h 2571845"/>
              <a:gd name="connsiteX238" fmla="*/ 2898073 w 9524996"/>
              <a:gd name="connsiteY238" fmla="*/ 2311241 h 2571845"/>
              <a:gd name="connsiteX239" fmla="*/ 2955413 w 9524996"/>
              <a:gd name="connsiteY239" fmla="*/ 2252091 h 2571845"/>
              <a:gd name="connsiteX240" fmla="*/ 3040567 w 9524996"/>
              <a:gd name="connsiteY240" fmla="*/ 2231326 h 2571845"/>
              <a:gd name="connsiteX241" fmla="*/ 2693479 w 9524996"/>
              <a:gd name="connsiteY241" fmla="*/ 2231326 h 2571845"/>
              <a:gd name="connsiteX242" fmla="*/ 2781775 w 9524996"/>
              <a:gd name="connsiteY242" fmla="*/ 2258949 h 2571845"/>
              <a:gd name="connsiteX243" fmla="*/ 2817970 w 9524996"/>
              <a:gd name="connsiteY243" fmla="*/ 2334672 h 2571845"/>
              <a:gd name="connsiteX244" fmla="*/ 2763202 w 9524996"/>
              <a:gd name="connsiteY244" fmla="*/ 2334672 h 2571845"/>
              <a:gd name="connsiteX245" fmla="*/ 2742437 w 9524996"/>
              <a:gd name="connsiteY245" fmla="*/ 2293143 h 2571845"/>
              <a:gd name="connsiteX246" fmla="*/ 2691573 w 9524996"/>
              <a:gd name="connsiteY246" fmla="*/ 2277522 h 2571845"/>
              <a:gd name="connsiteX247" fmla="*/ 2644806 w 9524996"/>
              <a:gd name="connsiteY247" fmla="*/ 2290286 h 2571845"/>
              <a:gd name="connsiteX248" fmla="*/ 2627375 w 9524996"/>
              <a:gd name="connsiteY248" fmla="*/ 2323338 h 2571845"/>
              <a:gd name="connsiteX249" fmla="*/ 2637756 w 9524996"/>
              <a:gd name="connsiteY249" fmla="*/ 2350198 h 2571845"/>
              <a:gd name="connsiteX250" fmla="*/ 2664332 w 9524996"/>
              <a:gd name="connsiteY250" fmla="*/ 2367057 h 2571845"/>
              <a:gd name="connsiteX251" fmla="*/ 2708337 w 9524996"/>
              <a:gd name="connsiteY251" fmla="*/ 2381154 h 2571845"/>
              <a:gd name="connsiteX252" fmla="*/ 2766059 w 9524996"/>
              <a:gd name="connsiteY252" fmla="*/ 2400109 h 2571845"/>
              <a:gd name="connsiteX253" fmla="*/ 2804254 w 9524996"/>
              <a:gd name="connsiteY253" fmla="*/ 2427922 h 2571845"/>
              <a:gd name="connsiteX254" fmla="*/ 2820923 w 9524996"/>
              <a:gd name="connsiteY254" fmla="*/ 2476690 h 2571845"/>
              <a:gd name="connsiteX255" fmla="*/ 2805873 w 9524996"/>
              <a:gd name="connsiteY255" fmla="*/ 2525458 h 2571845"/>
              <a:gd name="connsiteX256" fmla="*/ 2763583 w 9524996"/>
              <a:gd name="connsiteY256" fmla="*/ 2559558 h 2571845"/>
              <a:gd name="connsiteX257" fmla="*/ 2700718 w 9524996"/>
              <a:gd name="connsiteY257" fmla="*/ 2571845 h 2571845"/>
              <a:gd name="connsiteX258" fmla="*/ 2632614 w 9524996"/>
              <a:gd name="connsiteY258" fmla="*/ 2558891 h 2571845"/>
              <a:gd name="connsiteX259" fmla="*/ 2632614 w 9524996"/>
              <a:gd name="connsiteY259" fmla="*/ 2558796 h 2571845"/>
              <a:gd name="connsiteX260" fmla="*/ 2585275 w 9524996"/>
              <a:gd name="connsiteY260" fmla="*/ 2522601 h 2571845"/>
              <a:gd name="connsiteX261" fmla="*/ 2565939 w 9524996"/>
              <a:gd name="connsiteY261" fmla="*/ 2469356 h 2571845"/>
              <a:gd name="connsiteX262" fmla="*/ 2622517 w 9524996"/>
              <a:gd name="connsiteY262" fmla="*/ 2469356 h 2571845"/>
              <a:gd name="connsiteX263" fmla="*/ 2645568 w 9524996"/>
              <a:gd name="connsiteY263" fmla="*/ 2509647 h 2571845"/>
              <a:gd name="connsiteX264" fmla="*/ 2699956 w 9524996"/>
              <a:gd name="connsiteY264" fmla="*/ 2525268 h 2571845"/>
              <a:gd name="connsiteX265" fmla="*/ 2749295 w 9524996"/>
              <a:gd name="connsiteY265" fmla="*/ 2511361 h 2571845"/>
              <a:gd name="connsiteX266" fmla="*/ 2767488 w 9524996"/>
              <a:gd name="connsiteY266" fmla="*/ 2476500 h 2571845"/>
              <a:gd name="connsiteX267" fmla="*/ 2748152 w 9524996"/>
              <a:gd name="connsiteY267" fmla="*/ 2444400 h 2571845"/>
              <a:gd name="connsiteX268" fmla="*/ 2688621 w 9524996"/>
              <a:gd name="connsiteY268" fmla="*/ 2423636 h 2571845"/>
              <a:gd name="connsiteX269" fmla="*/ 2628709 w 9524996"/>
              <a:gd name="connsiteY269" fmla="*/ 2404014 h 2571845"/>
              <a:gd name="connsiteX270" fmla="*/ 2589180 w 9524996"/>
              <a:gd name="connsiteY270" fmla="*/ 2374677 h 2571845"/>
              <a:gd name="connsiteX271" fmla="*/ 2572511 w 9524996"/>
              <a:gd name="connsiteY271" fmla="*/ 2323242 h 2571845"/>
              <a:gd name="connsiteX272" fmla="*/ 2587561 w 9524996"/>
              <a:gd name="connsiteY272" fmla="*/ 2276855 h 2571845"/>
              <a:gd name="connsiteX273" fmla="*/ 2630233 w 9524996"/>
              <a:gd name="connsiteY273" fmla="*/ 2243613 h 2571845"/>
              <a:gd name="connsiteX274" fmla="*/ 2693479 w 9524996"/>
              <a:gd name="connsiteY274" fmla="*/ 2231326 h 2571845"/>
              <a:gd name="connsiteX275" fmla="*/ 1928526 w 9524996"/>
              <a:gd name="connsiteY275" fmla="*/ 2231326 h 2571845"/>
              <a:gd name="connsiteX276" fmla="*/ 2003678 w 9524996"/>
              <a:gd name="connsiteY276" fmla="*/ 2249900 h 2571845"/>
              <a:gd name="connsiteX277" fmla="*/ 2051208 w 9524996"/>
              <a:gd name="connsiteY277" fmla="*/ 2296858 h 2571845"/>
              <a:gd name="connsiteX278" fmla="*/ 2051208 w 9524996"/>
              <a:gd name="connsiteY278" fmla="*/ 2236755 h 2571845"/>
              <a:gd name="connsiteX279" fmla="*/ 2106453 w 9524996"/>
              <a:gd name="connsiteY279" fmla="*/ 2236755 h 2571845"/>
              <a:gd name="connsiteX280" fmla="*/ 2106453 w 9524996"/>
              <a:gd name="connsiteY280" fmla="*/ 2566225 h 2571845"/>
              <a:gd name="connsiteX281" fmla="*/ 2051208 w 9524996"/>
              <a:gd name="connsiteY281" fmla="*/ 2566225 h 2571845"/>
              <a:gd name="connsiteX282" fmla="*/ 2051208 w 9524996"/>
              <a:gd name="connsiteY282" fmla="*/ 2504979 h 2571845"/>
              <a:gd name="connsiteX283" fmla="*/ 2002630 w 9524996"/>
              <a:gd name="connsiteY283" fmla="*/ 2552700 h 2571845"/>
              <a:gd name="connsiteX284" fmla="*/ 1927859 w 9524996"/>
              <a:gd name="connsiteY284" fmla="*/ 2571654 h 2571845"/>
              <a:gd name="connsiteX285" fmla="*/ 1848421 w 9524996"/>
              <a:gd name="connsiteY285" fmla="*/ 2549937 h 2571845"/>
              <a:gd name="connsiteX286" fmla="*/ 1792604 w 9524996"/>
              <a:gd name="connsiteY286" fmla="*/ 2489263 h 2571845"/>
              <a:gd name="connsiteX287" fmla="*/ 1772031 w 9524996"/>
              <a:gd name="connsiteY287" fmla="*/ 2400204 h 2571845"/>
              <a:gd name="connsiteX288" fmla="*/ 1792604 w 9524996"/>
              <a:gd name="connsiteY288" fmla="*/ 2311526 h 2571845"/>
              <a:gd name="connsiteX289" fmla="*/ 1792699 w 9524996"/>
              <a:gd name="connsiteY289" fmla="*/ 2311622 h 2571845"/>
              <a:gd name="connsiteX290" fmla="*/ 1848897 w 9524996"/>
              <a:gd name="connsiteY290" fmla="*/ 2252281 h 2571845"/>
              <a:gd name="connsiteX291" fmla="*/ 1928526 w 9524996"/>
              <a:gd name="connsiteY291" fmla="*/ 2231326 h 2571845"/>
              <a:gd name="connsiteX292" fmla="*/ 1567815 w 9524996"/>
              <a:gd name="connsiteY292" fmla="*/ 2231326 h 2571845"/>
              <a:gd name="connsiteX293" fmla="*/ 1668018 w 9524996"/>
              <a:gd name="connsiteY293" fmla="*/ 2260663 h 2571845"/>
              <a:gd name="connsiteX294" fmla="*/ 1720120 w 9524996"/>
              <a:gd name="connsiteY294" fmla="*/ 2342483 h 2571845"/>
              <a:gd name="connsiteX295" fmla="*/ 1660970 w 9524996"/>
              <a:gd name="connsiteY295" fmla="*/ 2342483 h 2571845"/>
              <a:gd name="connsiteX296" fmla="*/ 1628299 w 9524996"/>
              <a:gd name="connsiteY296" fmla="*/ 2295144 h 2571845"/>
              <a:gd name="connsiteX297" fmla="*/ 1567815 w 9524996"/>
              <a:gd name="connsiteY297" fmla="*/ 2277522 h 2571845"/>
              <a:gd name="connsiteX298" fmla="*/ 1492091 w 9524996"/>
              <a:gd name="connsiteY298" fmla="*/ 2309812 h 2571845"/>
              <a:gd name="connsiteX299" fmla="*/ 1463326 w 9524996"/>
              <a:gd name="connsiteY299" fmla="*/ 2400871 h 2571845"/>
              <a:gd name="connsiteX300" fmla="*/ 1492091 w 9524996"/>
              <a:gd name="connsiteY300" fmla="*/ 2492883 h 2571845"/>
              <a:gd name="connsiteX301" fmla="*/ 1567815 w 9524996"/>
              <a:gd name="connsiteY301" fmla="*/ 2525363 h 2571845"/>
              <a:gd name="connsiteX302" fmla="*/ 1628108 w 9524996"/>
              <a:gd name="connsiteY302" fmla="*/ 2508503 h 2571845"/>
              <a:gd name="connsiteX303" fmla="*/ 1660970 w 9524996"/>
              <a:gd name="connsiteY303" fmla="*/ 2460307 h 2571845"/>
              <a:gd name="connsiteX304" fmla="*/ 1720120 w 9524996"/>
              <a:gd name="connsiteY304" fmla="*/ 2460307 h 2571845"/>
              <a:gd name="connsiteX305" fmla="*/ 1667065 w 9524996"/>
              <a:gd name="connsiteY305" fmla="*/ 2541365 h 2571845"/>
              <a:gd name="connsiteX306" fmla="*/ 1567815 w 9524996"/>
              <a:gd name="connsiteY306" fmla="*/ 2571750 h 2571845"/>
              <a:gd name="connsiteX307" fmla="*/ 1484662 w 9524996"/>
              <a:gd name="connsiteY307" fmla="*/ 2550604 h 2571845"/>
              <a:gd name="connsiteX308" fmla="*/ 1427893 w 9524996"/>
              <a:gd name="connsiteY308" fmla="*/ 2491073 h 2571845"/>
              <a:gd name="connsiteX309" fmla="*/ 1407319 w 9524996"/>
              <a:gd name="connsiteY309" fmla="*/ 2400871 h 2571845"/>
              <a:gd name="connsiteX310" fmla="*/ 1427893 w 9524996"/>
              <a:gd name="connsiteY310" fmla="*/ 2311622 h 2571845"/>
              <a:gd name="connsiteX311" fmla="*/ 1484662 w 9524996"/>
              <a:gd name="connsiteY311" fmla="*/ 2252281 h 2571845"/>
              <a:gd name="connsiteX312" fmla="*/ 1567815 w 9524996"/>
              <a:gd name="connsiteY312" fmla="*/ 2231326 h 2571845"/>
              <a:gd name="connsiteX313" fmla="*/ 1197484 w 9524996"/>
              <a:gd name="connsiteY313" fmla="*/ 2231326 h 2571845"/>
              <a:gd name="connsiteX314" fmla="*/ 1280447 w 9524996"/>
              <a:gd name="connsiteY314" fmla="*/ 2251709 h 2571845"/>
              <a:gd name="connsiteX315" fmla="*/ 1336073 w 9524996"/>
              <a:gd name="connsiteY315" fmla="*/ 2308098 h 2571845"/>
              <a:gd name="connsiteX316" fmla="*/ 1355694 w 9524996"/>
              <a:gd name="connsiteY316" fmla="*/ 2388965 h 2571845"/>
              <a:gd name="connsiteX317" fmla="*/ 1353693 w 9524996"/>
              <a:gd name="connsiteY317" fmla="*/ 2422017 h 2571845"/>
              <a:gd name="connsiteX318" fmla="*/ 1090422 w 9524996"/>
              <a:gd name="connsiteY318" fmla="*/ 2422017 h 2571845"/>
              <a:gd name="connsiteX319" fmla="*/ 1123664 w 9524996"/>
              <a:gd name="connsiteY319" fmla="*/ 2497931 h 2571845"/>
              <a:gd name="connsiteX320" fmla="*/ 1197484 w 9524996"/>
              <a:gd name="connsiteY320" fmla="*/ 2525363 h 2571845"/>
              <a:gd name="connsiteX321" fmla="*/ 1256633 w 9524996"/>
              <a:gd name="connsiteY321" fmla="*/ 2508885 h 2571845"/>
              <a:gd name="connsiteX322" fmla="*/ 1290066 w 9524996"/>
              <a:gd name="connsiteY322" fmla="*/ 2464689 h 2571845"/>
              <a:gd name="connsiteX323" fmla="*/ 1349027 w 9524996"/>
              <a:gd name="connsiteY323" fmla="*/ 2464689 h 2571845"/>
              <a:gd name="connsiteX324" fmla="*/ 1295971 w 9524996"/>
              <a:gd name="connsiteY324" fmla="*/ 2542032 h 2571845"/>
              <a:gd name="connsiteX325" fmla="*/ 1197484 w 9524996"/>
              <a:gd name="connsiteY325" fmla="*/ 2571750 h 2571845"/>
              <a:gd name="connsiteX326" fmla="*/ 1113473 w 9524996"/>
              <a:gd name="connsiteY326" fmla="*/ 2550604 h 2571845"/>
              <a:gd name="connsiteX327" fmla="*/ 1055561 w 9524996"/>
              <a:gd name="connsiteY327" fmla="*/ 2490692 h 2571845"/>
              <a:gd name="connsiteX328" fmla="*/ 1034416 w 9524996"/>
              <a:gd name="connsiteY328" fmla="*/ 2400871 h 2571845"/>
              <a:gd name="connsiteX329" fmla="*/ 1054989 w 9524996"/>
              <a:gd name="connsiteY329" fmla="*/ 2311241 h 2571845"/>
              <a:gd name="connsiteX330" fmla="*/ 1112331 w 9524996"/>
              <a:gd name="connsiteY330" fmla="*/ 2252091 h 2571845"/>
              <a:gd name="connsiteX331" fmla="*/ 1197484 w 9524996"/>
              <a:gd name="connsiteY331" fmla="*/ 2231326 h 2571845"/>
              <a:gd name="connsiteX332" fmla="*/ 5694041 w 9524996"/>
              <a:gd name="connsiteY332" fmla="*/ 2230945 h 2571845"/>
              <a:gd name="connsiteX333" fmla="*/ 5767289 w 9524996"/>
              <a:gd name="connsiteY333" fmla="*/ 2249519 h 2571845"/>
              <a:gd name="connsiteX334" fmla="*/ 5814818 w 9524996"/>
              <a:gd name="connsiteY334" fmla="*/ 2304287 h 2571845"/>
              <a:gd name="connsiteX335" fmla="*/ 5860443 w 9524996"/>
              <a:gd name="connsiteY335" fmla="*/ 2250090 h 2571845"/>
              <a:gd name="connsiteX336" fmla="*/ 5931499 w 9524996"/>
              <a:gd name="connsiteY336" fmla="*/ 2230945 h 2571845"/>
              <a:gd name="connsiteX337" fmla="*/ 5999984 w 9524996"/>
              <a:gd name="connsiteY337" fmla="*/ 2246757 h 2571845"/>
              <a:gd name="connsiteX338" fmla="*/ 5999984 w 9524996"/>
              <a:gd name="connsiteY338" fmla="*/ 2246661 h 2571845"/>
              <a:gd name="connsiteX339" fmla="*/ 6047514 w 9524996"/>
              <a:gd name="connsiteY339" fmla="*/ 2294382 h 2571845"/>
              <a:gd name="connsiteX340" fmla="*/ 6064945 w 9524996"/>
              <a:gd name="connsiteY340" fmla="*/ 2372105 h 2571845"/>
              <a:gd name="connsiteX341" fmla="*/ 6064945 w 9524996"/>
              <a:gd name="connsiteY341" fmla="*/ 2566320 h 2571845"/>
              <a:gd name="connsiteX342" fmla="*/ 6010748 w 9524996"/>
              <a:gd name="connsiteY342" fmla="*/ 2566320 h 2571845"/>
              <a:gd name="connsiteX343" fmla="*/ 6010748 w 9524996"/>
              <a:gd name="connsiteY343" fmla="*/ 2380011 h 2571845"/>
              <a:gd name="connsiteX344" fmla="*/ 5986459 w 9524996"/>
              <a:gd name="connsiteY344" fmla="*/ 2304478 h 2571845"/>
              <a:gd name="connsiteX345" fmla="*/ 5920736 w 9524996"/>
              <a:gd name="connsiteY345" fmla="*/ 2278475 h 2571845"/>
              <a:gd name="connsiteX346" fmla="*/ 5852823 w 9524996"/>
              <a:gd name="connsiteY346" fmla="*/ 2305716 h 2571845"/>
              <a:gd name="connsiteX347" fmla="*/ 5827582 w 9524996"/>
              <a:gd name="connsiteY347" fmla="*/ 2384774 h 2571845"/>
              <a:gd name="connsiteX348" fmla="*/ 5827582 w 9524996"/>
              <a:gd name="connsiteY348" fmla="*/ 2566416 h 2571845"/>
              <a:gd name="connsiteX349" fmla="*/ 5773385 w 9524996"/>
              <a:gd name="connsiteY349" fmla="*/ 2566416 h 2571845"/>
              <a:gd name="connsiteX350" fmla="*/ 5773385 w 9524996"/>
              <a:gd name="connsiteY350" fmla="*/ 2380107 h 2571845"/>
              <a:gd name="connsiteX351" fmla="*/ 5749096 w 9524996"/>
              <a:gd name="connsiteY351" fmla="*/ 2304573 h 2571845"/>
              <a:gd name="connsiteX352" fmla="*/ 5683088 w 9524996"/>
              <a:gd name="connsiteY352" fmla="*/ 2278570 h 2571845"/>
              <a:gd name="connsiteX353" fmla="*/ 5615175 w 9524996"/>
              <a:gd name="connsiteY353" fmla="*/ 2305812 h 2571845"/>
              <a:gd name="connsiteX354" fmla="*/ 5589933 w 9524996"/>
              <a:gd name="connsiteY354" fmla="*/ 2384869 h 2571845"/>
              <a:gd name="connsiteX355" fmla="*/ 5589933 w 9524996"/>
              <a:gd name="connsiteY355" fmla="*/ 2566511 h 2571845"/>
              <a:gd name="connsiteX356" fmla="*/ 5535355 w 9524996"/>
              <a:gd name="connsiteY356" fmla="*/ 2566511 h 2571845"/>
              <a:gd name="connsiteX357" fmla="*/ 5535355 w 9524996"/>
              <a:gd name="connsiteY357" fmla="*/ 2237041 h 2571845"/>
              <a:gd name="connsiteX358" fmla="*/ 5589933 w 9524996"/>
              <a:gd name="connsiteY358" fmla="*/ 2237041 h 2571845"/>
              <a:gd name="connsiteX359" fmla="*/ 5589933 w 9524996"/>
              <a:gd name="connsiteY359" fmla="*/ 2284380 h 2571845"/>
              <a:gd name="connsiteX360" fmla="*/ 5633558 w 9524996"/>
              <a:gd name="connsiteY360" fmla="*/ 2244661 h 2571845"/>
              <a:gd name="connsiteX361" fmla="*/ 5694041 w 9524996"/>
              <a:gd name="connsiteY361" fmla="*/ 2230945 h 2571845"/>
              <a:gd name="connsiteX362" fmla="*/ 3590255 w 9524996"/>
              <a:gd name="connsiteY362" fmla="*/ 2230945 h 2571845"/>
              <a:gd name="connsiteX363" fmla="*/ 3663502 w 9524996"/>
              <a:gd name="connsiteY363" fmla="*/ 2249519 h 2571845"/>
              <a:gd name="connsiteX364" fmla="*/ 3711031 w 9524996"/>
              <a:gd name="connsiteY364" fmla="*/ 2304287 h 2571845"/>
              <a:gd name="connsiteX365" fmla="*/ 3756656 w 9524996"/>
              <a:gd name="connsiteY365" fmla="*/ 2250090 h 2571845"/>
              <a:gd name="connsiteX366" fmla="*/ 3827713 w 9524996"/>
              <a:gd name="connsiteY366" fmla="*/ 2230945 h 2571845"/>
              <a:gd name="connsiteX367" fmla="*/ 3896198 w 9524996"/>
              <a:gd name="connsiteY367" fmla="*/ 2246757 h 2571845"/>
              <a:gd name="connsiteX368" fmla="*/ 3896198 w 9524996"/>
              <a:gd name="connsiteY368" fmla="*/ 2246661 h 2571845"/>
              <a:gd name="connsiteX369" fmla="*/ 3943727 w 9524996"/>
              <a:gd name="connsiteY369" fmla="*/ 2294382 h 2571845"/>
              <a:gd name="connsiteX370" fmla="*/ 3961158 w 9524996"/>
              <a:gd name="connsiteY370" fmla="*/ 2372105 h 2571845"/>
              <a:gd name="connsiteX371" fmla="*/ 3961158 w 9524996"/>
              <a:gd name="connsiteY371" fmla="*/ 2566320 h 2571845"/>
              <a:gd name="connsiteX372" fmla="*/ 3906961 w 9524996"/>
              <a:gd name="connsiteY372" fmla="*/ 2566320 h 2571845"/>
              <a:gd name="connsiteX373" fmla="*/ 3906961 w 9524996"/>
              <a:gd name="connsiteY373" fmla="*/ 2380011 h 2571845"/>
              <a:gd name="connsiteX374" fmla="*/ 3882672 w 9524996"/>
              <a:gd name="connsiteY374" fmla="*/ 2304478 h 2571845"/>
              <a:gd name="connsiteX375" fmla="*/ 3816950 w 9524996"/>
              <a:gd name="connsiteY375" fmla="*/ 2278475 h 2571845"/>
              <a:gd name="connsiteX376" fmla="*/ 3749036 w 9524996"/>
              <a:gd name="connsiteY376" fmla="*/ 2305716 h 2571845"/>
              <a:gd name="connsiteX377" fmla="*/ 3723795 w 9524996"/>
              <a:gd name="connsiteY377" fmla="*/ 2384774 h 2571845"/>
              <a:gd name="connsiteX378" fmla="*/ 3723795 w 9524996"/>
              <a:gd name="connsiteY378" fmla="*/ 2566416 h 2571845"/>
              <a:gd name="connsiteX379" fmla="*/ 3669598 w 9524996"/>
              <a:gd name="connsiteY379" fmla="*/ 2566416 h 2571845"/>
              <a:gd name="connsiteX380" fmla="*/ 3669598 w 9524996"/>
              <a:gd name="connsiteY380" fmla="*/ 2380107 h 2571845"/>
              <a:gd name="connsiteX381" fmla="*/ 3645309 w 9524996"/>
              <a:gd name="connsiteY381" fmla="*/ 2304573 h 2571845"/>
              <a:gd name="connsiteX382" fmla="*/ 3579301 w 9524996"/>
              <a:gd name="connsiteY382" fmla="*/ 2278570 h 2571845"/>
              <a:gd name="connsiteX383" fmla="*/ 3511388 w 9524996"/>
              <a:gd name="connsiteY383" fmla="*/ 2305812 h 2571845"/>
              <a:gd name="connsiteX384" fmla="*/ 3486146 w 9524996"/>
              <a:gd name="connsiteY384" fmla="*/ 2384869 h 2571845"/>
              <a:gd name="connsiteX385" fmla="*/ 3486146 w 9524996"/>
              <a:gd name="connsiteY385" fmla="*/ 2566511 h 2571845"/>
              <a:gd name="connsiteX386" fmla="*/ 3431568 w 9524996"/>
              <a:gd name="connsiteY386" fmla="*/ 2566511 h 2571845"/>
              <a:gd name="connsiteX387" fmla="*/ 3431568 w 9524996"/>
              <a:gd name="connsiteY387" fmla="*/ 2237041 h 2571845"/>
              <a:gd name="connsiteX388" fmla="*/ 3486146 w 9524996"/>
              <a:gd name="connsiteY388" fmla="*/ 2237041 h 2571845"/>
              <a:gd name="connsiteX389" fmla="*/ 3486146 w 9524996"/>
              <a:gd name="connsiteY389" fmla="*/ 2284380 h 2571845"/>
              <a:gd name="connsiteX390" fmla="*/ 3529771 w 9524996"/>
              <a:gd name="connsiteY390" fmla="*/ 2244661 h 2571845"/>
              <a:gd name="connsiteX391" fmla="*/ 3590255 w 9524996"/>
              <a:gd name="connsiteY391" fmla="*/ 2230945 h 2571845"/>
              <a:gd name="connsiteX392" fmla="*/ 7532843 w 9524996"/>
              <a:gd name="connsiteY392" fmla="*/ 2230850 h 2571845"/>
              <a:gd name="connsiteX393" fmla="*/ 7532843 w 9524996"/>
              <a:gd name="connsiteY393" fmla="*/ 2287428 h 2571845"/>
              <a:gd name="connsiteX394" fmla="*/ 7518365 w 9524996"/>
              <a:gd name="connsiteY394" fmla="*/ 2287428 h 2571845"/>
              <a:gd name="connsiteX395" fmla="*/ 7426353 w 9524996"/>
              <a:gd name="connsiteY395" fmla="*/ 2387250 h 2571845"/>
              <a:gd name="connsiteX396" fmla="*/ 7426353 w 9524996"/>
              <a:gd name="connsiteY396" fmla="*/ 2566320 h 2571845"/>
              <a:gd name="connsiteX397" fmla="*/ 7371775 w 9524996"/>
              <a:gd name="connsiteY397" fmla="*/ 2566320 h 2571845"/>
              <a:gd name="connsiteX398" fmla="*/ 7371775 w 9524996"/>
              <a:gd name="connsiteY398" fmla="*/ 2236851 h 2571845"/>
              <a:gd name="connsiteX399" fmla="*/ 7426353 w 9524996"/>
              <a:gd name="connsiteY399" fmla="*/ 2236851 h 2571845"/>
              <a:gd name="connsiteX400" fmla="*/ 7426353 w 9524996"/>
              <a:gd name="connsiteY400" fmla="*/ 2290286 h 2571845"/>
              <a:gd name="connsiteX401" fmla="*/ 7467692 w 9524996"/>
              <a:gd name="connsiteY401" fmla="*/ 2246471 h 2571845"/>
              <a:gd name="connsiteX402" fmla="*/ 7532843 w 9524996"/>
              <a:gd name="connsiteY402" fmla="*/ 2230850 h 2571845"/>
              <a:gd name="connsiteX403" fmla="*/ 741046 w 9524996"/>
              <a:gd name="connsiteY403" fmla="*/ 2192178 h 2571845"/>
              <a:gd name="connsiteX404" fmla="*/ 741046 w 9524996"/>
              <a:gd name="connsiteY404" fmla="*/ 2328005 h 2571845"/>
              <a:gd name="connsiteX405" fmla="*/ 833057 w 9524996"/>
              <a:gd name="connsiteY405" fmla="*/ 2328005 h 2571845"/>
              <a:gd name="connsiteX406" fmla="*/ 892588 w 9524996"/>
              <a:gd name="connsiteY406" fmla="*/ 2310003 h 2571845"/>
              <a:gd name="connsiteX407" fmla="*/ 913734 w 9524996"/>
              <a:gd name="connsiteY407" fmla="*/ 2260092 h 2571845"/>
              <a:gd name="connsiteX408" fmla="*/ 892588 w 9524996"/>
              <a:gd name="connsiteY408" fmla="*/ 2210180 h 2571845"/>
              <a:gd name="connsiteX409" fmla="*/ 831914 w 9524996"/>
              <a:gd name="connsiteY409" fmla="*/ 2192178 h 2571845"/>
              <a:gd name="connsiteX410" fmla="*/ 6791989 w 9524996"/>
              <a:gd name="connsiteY410" fmla="*/ 2153983 h 2571845"/>
              <a:gd name="connsiteX411" fmla="*/ 6846758 w 9524996"/>
              <a:gd name="connsiteY411" fmla="*/ 2153983 h 2571845"/>
              <a:gd name="connsiteX412" fmla="*/ 6846758 w 9524996"/>
              <a:gd name="connsiteY412" fmla="*/ 2236946 h 2571845"/>
              <a:gd name="connsiteX413" fmla="*/ 6932673 w 9524996"/>
              <a:gd name="connsiteY413" fmla="*/ 2236946 h 2571845"/>
              <a:gd name="connsiteX414" fmla="*/ 6932673 w 9524996"/>
              <a:gd name="connsiteY414" fmla="*/ 2281999 h 2571845"/>
              <a:gd name="connsiteX415" fmla="*/ 6846758 w 9524996"/>
              <a:gd name="connsiteY415" fmla="*/ 2281999 h 2571845"/>
              <a:gd name="connsiteX416" fmla="*/ 6846758 w 9524996"/>
              <a:gd name="connsiteY416" fmla="*/ 2476118 h 2571845"/>
              <a:gd name="connsiteX417" fmla="*/ 6856949 w 9524996"/>
              <a:gd name="connsiteY417" fmla="*/ 2510218 h 2571845"/>
              <a:gd name="connsiteX418" fmla="*/ 6892382 w 9524996"/>
              <a:gd name="connsiteY418" fmla="*/ 2520029 h 2571845"/>
              <a:gd name="connsiteX419" fmla="*/ 6932673 w 9524996"/>
              <a:gd name="connsiteY419" fmla="*/ 2520029 h 2571845"/>
              <a:gd name="connsiteX420" fmla="*/ 6932673 w 9524996"/>
              <a:gd name="connsiteY420" fmla="*/ 2566416 h 2571845"/>
              <a:gd name="connsiteX421" fmla="*/ 6883333 w 9524996"/>
              <a:gd name="connsiteY421" fmla="*/ 2566416 h 2571845"/>
              <a:gd name="connsiteX422" fmla="*/ 6814848 w 9524996"/>
              <a:gd name="connsiteY422" fmla="*/ 2545270 h 2571845"/>
              <a:gd name="connsiteX423" fmla="*/ 6791989 w 9524996"/>
              <a:gd name="connsiteY423" fmla="*/ 2476214 h 2571845"/>
              <a:gd name="connsiteX424" fmla="*/ 6791989 w 9524996"/>
              <a:gd name="connsiteY424" fmla="*/ 2281999 h 2571845"/>
              <a:gd name="connsiteX425" fmla="*/ 6749317 w 9524996"/>
              <a:gd name="connsiteY425" fmla="*/ 2281999 h 2571845"/>
              <a:gd name="connsiteX426" fmla="*/ 6749317 w 9524996"/>
              <a:gd name="connsiteY426" fmla="*/ 2236946 h 2571845"/>
              <a:gd name="connsiteX427" fmla="*/ 6791989 w 9524996"/>
              <a:gd name="connsiteY427" fmla="*/ 2236946 h 2571845"/>
              <a:gd name="connsiteX428" fmla="*/ 6573199 w 9524996"/>
              <a:gd name="connsiteY428" fmla="*/ 2153983 h 2571845"/>
              <a:gd name="connsiteX429" fmla="*/ 6627968 w 9524996"/>
              <a:gd name="connsiteY429" fmla="*/ 2153983 h 2571845"/>
              <a:gd name="connsiteX430" fmla="*/ 6627968 w 9524996"/>
              <a:gd name="connsiteY430" fmla="*/ 2236946 h 2571845"/>
              <a:gd name="connsiteX431" fmla="*/ 6713883 w 9524996"/>
              <a:gd name="connsiteY431" fmla="*/ 2236946 h 2571845"/>
              <a:gd name="connsiteX432" fmla="*/ 6713883 w 9524996"/>
              <a:gd name="connsiteY432" fmla="*/ 2281999 h 2571845"/>
              <a:gd name="connsiteX433" fmla="*/ 6627968 w 9524996"/>
              <a:gd name="connsiteY433" fmla="*/ 2281999 h 2571845"/>
              <a:gd name="connsiteX434" fmla="*/ 6627968 w 9524996"/>
              <a:gd name="connsiteY434" fmla="*/ 2476118 h 2571845"/>
              <a:gd name="connsiteX435" fmla="*/ 6638159 w 9524996"/>
              <a:gd name="connsiteY435" fmla="*/ 2510218 h 2571845"/>
              <a:gd name="connsiteX436" fmla="*/ 6673593 w 9524996"/>
              <a:gd name="connsiteY436" fmla="*/ 2520029 h 2571845"/>
              <a:gd name="connsiteX437" fmla="*/ 6713883 w 9524996"/>
              <a:gd name="connsiteY437" fmla="*/ 2520029 h 2571845"/>
              <a:gd name="connsiteX438" fmla="*/ 6713883 w 9524996"/>
              <a:gd name="connsiteY438" fmla="*/ 2566416 h 2571845"/>
              <a:gd name="connsiteX439" fmla="*/ 6664544 w 9524996"/>
              <a:gd name="connsiteY439" fmla="*/ 2566416 h 2571845"/>
              <a:gd name="connsiteX440" fmla="*/ 6596059 w 9524996"/>
              <a:gd name="connsiteY440" fmla="*/ 2545270 h 2571845"/>
              <a:gd name="connsiteX441" fmla="*/ 6573199 w 9524996"/>
              <a:gd name="connsiteY441" fmla="*/ 2476214 h 2571845"/>
              <a:gd name="connsiteX442" fmla="*/ 6573199 w 9524996"/>
              <a:gd name="connsiteY442" fmla="*/ 2281999 h 2571845"/>
              <a:gd name="connsiteX443" fmla="*/ 6530527 w 9524996"/>
              <a:gd name="connsiteY443" fmla="*/ 2281999 h 2571845"/>
              <a:gd name="connsiteX444" fmla="*/ 6530527 w 9524996"/>
              <a:gd name="connsiteY444" fmla="*/ 2236946 h 2571845"/>
              <a:gd name="connsiteX445" fmla="*/ 6573199 w 9524996"/>
              <a:gd name="connsiteY445" fmla="*/ 2236946 h 2571845"/>
              <a:gd name="connsiteX446" fmla="*/ 4469127 w 9524996"/>
              <a:gd name="connsiteY446" fmla="*/ 2153983 h 2571845"/>
              <a:gd name="connsiteX447" fmla="*/ 4523896 w 9524996"/>
              <a:gd name="connsiteY447" fmla="*/ 2153983 h 2571845"/>
              <a:gd name="connsiteX448" fmla="*/ 4523896 w 9524996"/>
              <a:gd name="connsiteY448" fmla="*/ 2236946 h 2571845"/>
              <a:gd name="connsiteX449" fmla="*/ 4609811 w 9524996"/>
              <a:gd name="connsiteY449" fmla="*/ 2236946 h 2571845"/>
              <a:gd name="connsiteX450" fmla="*/ 4609811 w 9524996"/>
              <a:gd name="connsiteY450" fmla="*/ 2281999 h 2571845"/>
              <a:gd name="connsiteX451" fmla="*/ 4523896 w 9524996"/>
              <a:gd name="connsiteY451" fmla="*/ 2281999 h 2571845"/>
              <a:gd name="connsiteX452" fmla="*/ 4523896 w 9524996"/>
              <a:gd name="connsiteY452" fmla="*/ 2476118 h 2571845"/>
              <a:gd name="connsiteX453" fmla="*/ 4534087 w 9524996"/>
              <a:gd name="connsiteY453" fmla="*/ 2510218 h 2571845"/>
              <a:gd name="connsiteX454" fmla="*/ 4569520 w 9524996"/>
              <a:gd name="connsiteY454" fmla="*/ 2520029 h 2571845"/>
              <a:gd name="connsiteX455" fmla="*/ 4609811 w 9524996"/>
              <a:gd name="connsiteY455" fmla="*/ 2520029 h 2571845"/>
              <a:gd name="connsiteX456" fmla="*/ 4609811 w 9524996"/>
              <a:gd name="connsiteY456" fmla="*/ 2566416 h 2571845"/>
              <a:gd name="connsiteX457" fmla="*/ 4560472 w 9524996"/>
              <a:gd name="connsiteY457" fmla="*/ 2566416 h 2571845"/>
              <a:gd name="connsiteX458" fmla="*/ 4491987 w 9524996"/>
              <a:gd name="connsiteY458" fmla="*/ 2545270 h 2571845"/>
              <a:gd name="connsiteX459" fmla="*/ 4469127 w 9524996"/>
              <a:gd name="connsiteY459" fmla="*/ 2476214 h 2571845"/>
              <a:gd name="connsiteX460" fmla="*/ 4469127 w 9524996"/>
              <a:gd name="connsiteY460" fmla="*/ 2281999 h 2571845"/>
              <a:gd name="connsiteX461" fmla="*/ 4426455 w 9524996"/>
              <a:gd name="connsiteY461" fmla="*/ 2281999 h 2571845"/>
              <a:gd name="connsiteX462" fmla="*/ 4426455 w 9524996"/>
              <a:gd name="connsiteY462" fmla="*/ 2236946 h 2571845"/>
              <a:gd name="connsiteX463" fmla="*/ 4469127 w 9524996"/>
              <a:gd name="connsiteY463" fmla="*/ 2236946 h 2571845"/>
              <a:gd name="connsiteX464" fmla="*/ 7921939 w 9524996"/>
              <a:gd name="connsiteY464" fmla="*/ 2147125 h 2571845"/>
              <a:gd name="connsiteX465" fmla="*/ 7980899 w 9524996"/>
              <a:gd name="connsiteY465" fmla="*/ 2147125 h 2571845"/>
              <a:gd name="connsiteX466" fmla="*/ 7974231 w 9524996"/>
              <a:gd name="connsiteY466" fmla="*/ 2447829 h 2571845"/>
              <a:gd name="connsiteX467" fmla="*/ 7928607 w 9524996"/>
              <a:gd name="connsiteY467" fmla="*/ 2447829 h 2571845"/>
              <a:gd name="connsiteX468" fmla="*/ 686276 w 9524996"/>
              <a:gd name="connsiteY468" fmla="*/ 2147125 h 2571845"/>
              <a:gd name="connsiteX469" fmla="*/ 836581 w 9524996"/>
              <a:gd name="connsiteY469" fmla="*/ 2147125 h 2571845"/>
              <a:gd name="connsiteX470" fmla="*/ 909162 w 9524996"/>
              <a:gd name="connsiteY470" fmla="*/ 2161222 h 2571845"/>
              <a:gd name="connsiteX471" fmla="*/ 954406 w 9524996"/>
              <a:gd name="connsiteY471" fmla="*/ 2199417 h 2571845"/>
              <a:gd name="connsiteX472" fmla="*/ 969266 w 9524996"/>
              <a:gd name="connsiteY472" fmla="*/ 2253615 h 2571845"/>
              <a:gd name="connsiteX473" fmla="*/ 949263 w 9524996"/>
              <a:gd name="connsiteY473" fmla="*/ 2315051 h 2571845"/>
              <a:gd name="connsiteX474" fmla="*/ 896017 w 9524996"/>
              <a:gd name="connsiteY474" fmla="*/ 2350293 h 2571845"/>
              <a:gd name="connsiteX475" fmla="*/ 937738 w 9524996"/>
              <a:gd name="connsiteY475" fmla="*/ 2368867 h 2571845"/>
              <a:gd name="connsiteX476" fmla="*/ 937927 w 9524996"/>
              <a:gd name="connsiteY476" fmla="*/ 2368962 h 2571845"/>
              <a:gd name="connsiteX477" fmla="*/ 968026 w 9524996"/>
              <a:gd name="connsiteY477" fmla="*/ 2406396 h 2571845"/>
              <a:gd name="connsiteX478" fmla="*/ 979171 w 9524996"/>
              <a:gd name="connsiteY478" fmla="*/ 2453925 h 2571845"/>
              <a:gd name="connsiteX479" fmla="*/ 962883 w 9524996"/>
              <a:gd name="connsiteY479" fmla="*/ 2511266 h 2571845"/>
              <a:gd name="connsiteX480" fmla="*/ 915734 w 9524996"/>
              <a:gd name="connsiteY480" fmla="*/ 2551557 h 2571845"/>
              <a:gd name="connsiteX481" fmla="*/ 842487 w 9524996"/>
              <a:gd name="connsiteY481" fmla="*/ 2566225 h 2571845"/>
              <a:gd name="connsiteX482" fmla="*/ 686276 w 9524996"/>
              <a:gd name="connsiteY482" fmla="*/ 2566225 h 2571845"/>
              <a:gd name="connsiteX483" fmla="*/ 4676295 w 9524996"/>
              <a:gd name="connsiteY483" fmla="*/ 2121503 h 2571845"/>
              <a:gd name="connsiteX484" fmla="*/ 4730873 w 9524996"/>
              <a:gd name="connsiteY484" fmla="*/ 2121503 h 2571845"/>
              <a:gd name="connsiteX485" fmla="*/ 4730873 w 9524996"/>
              <a:gd name="connsiteY485" fmla="*/ 2283809 h 2571845"/>
              <a:gd name="connsiteX486" fmla="*/ 4775736 w 9524996"/>
              <a:gd name="connsiteY486" fmla="*/ 2244661 h 2571845"/>
              <a:gd name="connsiteX487" fmla="*/ 4839744 w 9524996"/>
              <a:gd name="connsiteY487" fmla="*/ 2230945 h 2571845"/>
              <a:gd name="connsiteX488" fmla="*/ 4907086 w 9524996"/>
              <a:gd name="connsiteY488" fmla="*/ 2246757 h 2571845"/>
              <a:gd name="connsiteX489" fmla="*/ 4906990 w 9524996"/>
              <a:gd name="connsiteY489" fmla="*/ 2246661 h 2571845"/>
              <a:gd name="connsiteX490" fmla="*/ 4954139 w 9524996"/>
              <a:gd name="connsiteY490" fmla="*/ 2294382 h 2571845"/>
              <a:gd name="connsiteX491" fmla="*/ 4971379 w 9524996"/>
              <a:gd name="connsiteY491" fmla="*/ 2372106 h 2571845"/>
              <a:gd name="connsiteX492" fmla="*/ 4971379 w 9524996"/>
              <a:gd name="connsiteY492" fmla="*/ 2566320 h 2571845"/>
              <a:gd name="connsiteX493" fmla="*/ 4917182 w 9524996"/>
              <a:gd name="connsiteY493" fmla="*/ 2566320 h 2571845"/>
              <a:gd name="connsiteX494" fmla="*/ 4917182 w 9524996"/>
              <a:gd name="connsiteY494" fmla="*/ 2380012 h 2571845"/>
              <a:gd name="connsiteX495" fmla="*/ 4892513 w 9524996"/>
              <a:gd name="connsiteY495" fmla="*/ 2304478 h 2571845"/>
              <a:gd name="connsiteX496" fmla="*/ 4825171 w 9524996"/>
              <a:gd name="connsiteY496" fmla="*/ 2278475 h 2571845"/>
              <a:gd name="connsiteX497" fmla="*/ 4756495 w 9524996"/>
              <a:gd name="connsiteY497" fmla="*/ 2305526 h 2571845"/>
              <a:gd name="connsiteX498" fmla="*/ 4730873 w 9524996"/>
              <a:gd name="connsiteY498" fmla="*/ 2384203 h 2571845"/>
              <a:gd name="connsiteX499" fmla="*/ 4730873 w 9524996"/>
              <a:gd name="connsiteY499" fmla="*/ 2566416 h 2571845"/>
              <a:gd name="connsiteX500" fmla="*/ 4676295 w 9524996"/>
              <a:gd name="connsiteY500" fmla="*/ 2566416 h 2571845"/>
              <a:gd name="connsiteX501" fmla="*/ 9201527 w 9524996"/>
              <a:gd name="connsiteY501" fmla="*/ 203359 h 2571845"/>
              <a:gd name="connsiteX502" fmla="*/ 9201527 w 9524996"/>
              <a:gd name="connsiteY502" fmla="*/ 279178 h 2571845"/>
              <a:gd name="connsiteX503" fmla="*/ 9254772 w 9524996"/>
              <a:gd name="connsiteY503" fmla="*/ 279178 h 2571845"/>
              <a:gd name="connsiteX504" fmla="*/ 9293539 w 9524996"/>
              <a:gd name="connsiteY504" fmla="*/ 241649 h 2571845"/>
              <a:gd name="connsiteX505" fmla="*/ 9256391 w 9524996"/>
              <a:gd name="connsiteY505" fmla="*/ 203359 h 2571845"/>
              <a:gd name="connsiteX506" fmla="*/ 9145711 w 9524996"/>
              <a:gd name="connsiteY506" fmla="*/ 149066 h 2571845"/>
              <a:gd name="connsiteX507" fmla="*/ 9256296 w 9524996"/>
              <a:gd name="connsiteY507" fmla="*/ 149066 h 2571845"/>
              <a:gd name="connsiteX508" fmla="*/ 9348308 w 9524996"/>
              <a:gd name="connsiteY508" fmla="*/ 241649 h 2571845"/>
              <a:gd name="connsiteX509" fmla="*/ 9286204 w 9524996"/>
              <a:gd name="connsiteY509" fmla="*/ 329374 h 2571845"/>
              <a:gd name="connsiteX510" fmla="*/ 9358880 w 9524996"/>
              <a:gd name="connsiteY510" fmla="*/ 430720 h 2571845"/>
              <a:gd name="connsiteX511" fmla="*/ 9291062 w 9524996"/>
              <a:gd name="connsiteY511" fmla="*/ 430720 h 2571845"/>
              <a:gd name="connsiteX512" fmla="*/ 9220006 w 9524996"/>
              <a:gd name="connsiteY512" fmla="*/ 333375 h 2571845"/>
              <a:gd name="connsiteX513" fmla="*/ 9201432 w 9524996"/>
              <a:gd name="connsiteY513" fmla="*/ 333375 h 2571845"/>
              <a:gd name="connsiteX514" fmla="*/ 9201432 w 9524996"/>
              <a:gd name="connsiteY514" fmla="*/ 430720 h 2571845"/>
              <a:gd name="connsiteX515" fmla="*/ 9145711 w 9524996"/>
              <a:gd name="connsiteY515" fmla="*/ 430720 h 2571845"/>
              <a:gd name="connsiteX516" fmla="*/ 9242580 w 9524996"/>
              <a:gd name="connsiteY516" fmla="*/ 55626 h 2571845"/>
              <a:gd name="connsiteX517" fmla="*/ 9010170 w 9524996"/>
              <a:gd name="connsiteY517" fmla="*/ 288607 h 2571845"/>
              <a:gd name="connsiteX518" fmla="*/ 9242580 w 9524996"/>
              <a:gd name="connsiteY518" fmla="*/ 520827 h 2571845"/>
              <a:gd name="connsiteX519" fmla="*/ 9474990 w 9524996"/>
              <a:gd name="connsiteY519" fmla="*/ 288607 h 2571845"/>
              <a:gd name="connsiteX520" fmla="*/ 9242580 w 9524996"/>
              <a:gd name="connsiteY520" fmla="*/ 55626 h 2571845"/>
              <a:gd name="connsiteX521" fmla="*/ 9242580 w 9524996"/>
              <a:gd name="connsiteY521" fmla="*/ 6191 h 2571845"/>
              <a:gd name="connsiteX522" fmla="*/ 9524996 w 9524996"/>
              <a:gd name="connsiteY522" fmla="*/ 288607 h 2571845"/>
              <a:gd name="connsiteX523" fmla="*/ 9242580 w 9524996"/>
              <a:gd name="connsiteY523" fmla="*/ 570262 h 2571845"/>
              <a:gd name="connsiteX524" fmla="*/ 8960926 w 9524996"/>
              <a:gd name="connsiteY524" fmla="*/ 288607 h 2571845"/>
              <a:gd name="connsiteX525" fmla="*/ 9242580 w 9524996"/>
              <a:gd name="connsiteY525" fmla="*/ 6191 h 2571845"/>
              <a:gd name="connsiteX526" fmla="*/ 8328561 w 9524996"/>
              <a:gd name="connsiteY526" fmla="*/ 0 h 2571845"/>
              <a:gd name="connsiteX527" fmla="*/ 8676319 w 9524996"/>
              <a:gd name="connsiteY527" fmla="*/ 0 h 2571845"/>
              <a:gd name="connsiteX528" fmla="*/ 8676319 w 9524996"/>
              <a:gd name="connsiteY528" fmla="*/ 1502759 h 2571845"/>
              <a:gd name="connsiteX529" fmla="*/ 8328561 w 9524996"/>
              <a:gd name="connsiteY529" fmla="*/ 1502759 h 2571845"/>
              <a:gd name="connsiteX530" fmla="*/ 6883047 w 9524996"/>
              <a:gd name="connsiteY530" fmla="*/ 0 h 2571845"/>
              <a:gd name="connsiteX531" fmla="*/ 8018617 w 9524996"/>
              <a:gd name="connsiteY531" fmla="*/ 0 h 2571845"/>
              <a:gd name="connsiteX532" fmla="*/ 8018617 w 9524996"/>
              <a:gd name="connsiteY532" fmla="*/ 279083 h 2571845"/>
              <a:gd name="connsiteX533" fmla="*/ 7228614 w 9524996"/>
              <a:gd name="connsiteY533" fmla="*/ 279083 h 2571845"/>
              <a:gd name="connsiteX534" fmla="*/ 7228614 w 9524996"/>
              <a:gd name="connsiteY534" fmla="*/ 605409 h 2571845"/>
              <a:gd name="connsiteX535" fmla="*/ 7926320 w 9524996"/>
              <a:gd name="connsiteY535" fmla="*/ 605409 h 2571845"/>
              <a:gd name="connsiteX536" fmla="*/ 7926320 w 9524996"/>
              <a:gd name="connsiteY536" fmla="*/ 875824 h 2571845"/>
              <a:gd name="connsiteX537" fmla="*/ 7228614 w 9524996"/>
              <a:gd name="connsiteY537" fmla="*/ 875824 h 2571845"/>
              <a:gd name="connsiteX538" fmla="*/ 7228614 w 9524996"/>
              <a:gd name="connsiteY538" fmla="*/ 1223677 h 2571845"/>
              <a:gd name="connsiteX539" fmla="*/ 8046526 w 9524996"/>
              <a:gd name="connsiteY539" fmla="*/ 1223677 h 2571845"/>
              <a:gd name="connsiteX540" fmla="*/ 8046526 w 9524996"/>
              <a:gd name="connsiteY540" fmla="*/ 1502759 h 2571845"/>
              <a:gd name="connsiteX541" fmla="*/ 6883047 w 9524996"/>
              <a:gd name="connsiteY541" fmla="*/ 1502759 h 2571845"/>
              <a:gd name="connsiteX542" fmla="*/ 4907181 w 9524996"/>
              <a:gd name="connsiteY542" fmla="*/ 0 h 2571845"/>
              <a:gd name="connsiteX543" fmla="*/ 5194836 w 9524996"/>
              <a:gd name="connsiteY543" fmla="*/ 0 h 2571845"/>
              <a:gd name="connsiteX544" fmla="*/ 5757668 w 9524996"/>
              <a:gd name="connsiteY544" fmla="*/ 933069 h 2571845"/>
              <a:gd name="connsiteX545" fmla="*/ 6311166 w 9524996"/>
              <a:gd name="connsiteY545" fmla="*/ 0 h 2571845"/>
              <a:gd name="connsiteX546" fmla="*/ 6596630 w 9524996"/>
              <a:gd name="connsiteY546" fmla="*/ 0 h 2571845"/>
              <a:gd name="connsiteX547" fmla="*/ 6600917 w 9524996"/>
              <a:gd name="connsiteY547" fmla="*/ 1502759 h 2571845"/>
              <a:gd name="connsiteX548" fmla="*/ 6274685 w 9524996"/>
              <a:gd name="connsiteY548" fmla="*/ 1502759 h 2571845"/>
              <a:gd name="connsiteX549" fmla="*/ 6272685 w 9524996"/>
              <a:gd name="connsiteY549" fmla="*/ 600742 h 2571845"/>
              <a:gd name="connsiteX550" fmla="*/ 5830249 w 9524996"/>
              <a:gd name="connsiteY550" fmla="*/ 1343882 h 2571845"/>
              <a:gd name="connsiteX551" fmla="*/ 5673563 w 9524996"/>
              <a:gd name="connsiteY551" fmla="*/ 1343882 h 2571845"/>
              <a:gd name="connsiteX552" fmla="*/ 5233412 w 9524996"/>
              <a:gd name="connsiteY552" fmla="*/ 620173 h 2571845"/>
              <a:gd name="connsiteX553" fmla="*/ 5233412 w 9524996"/>
              <a:gd name="connsiteY553" fmla="*/ 1502759 h 2571845"/>
              <a:gd name="connsiteX554" fmla="*/ 4907181 w 9524996"/>
              <a:gd name="connsiteY554" fmla="*/ 1502759 h 2571845"/>
              <a:gd name="connsiteX555" fmla="*/ 3005420 w 9524996"/>
              <a:gd name="connsiteY555" fmla="*/ 0 h 2571845"/>
              <a:gd name="connsiteX556" fmla="*/ 4508179 w 9524996"/>
              <a:gd name="connsiteY556" fmla="*/ 1502759 h 2571845"/>
              <a:gd name="connsiteX557" fmla="*/ 3005420 w 9524996"/>
              <a:gd name="connsiteY557" fmla="*/ 1502759 h 2571845"/>
              <a:gd name="connsiteX558" fmla="*/ 2415291 w 9524996"/>
              <a:gd name="connsiteY558" fmla="*/ 309252 h 2571845"/>
              <a:gd name="connsiteX559" fmla="*/ 2254092 w 9524996"/>
              <a:gd name="connsiteY559" fmla="*/ 201549 h 2571845"/>
              <a:gd name="connsiteX560" fmla="*/ 2426244 w 9524996"/>
              <a:gd name="connsiteY560" fmla="*/ 116090 h 2571845"/>
              <a:gd name="connsiteX561" fmla="*/ 3005420 w 9524996"/>
              <a:gd name="connsiteY561" fmla="*/ 0 h 2571845"/>
              <a:gd name="connsiteX562" fmla="*/ 1502761 w 9524996"/>
              <a:gd name="connsiteY562" fmla="*/ 0 h 2571845"/>
              <a:gd name="connsiteX563" fmla="*/ 2081926 w 9524996"/>
              <a:gd name="connsiteY563" fmla="*/ 116090 h 2571845"/>
              <a:gd name="connsiteX564" fmla="*/ 2254092 w 9524996"/>
              <a:gd name="connsiteY564" fmla="*/ 201549 h 2571845"/>
              <a:gd name="connsiteX565" fmla="*/ 2092894 w 9524996"/>
              <a:gd name="connsiteY565" fmla="*/ 309283 h 2571845"/>
              <a:gd name="connsiteX566" fmla="*/ 1502761 w 9524996"/>
              <a:gd name="connsiteY566" fmla="*/ 1502759 h 2571845"/>
              <a:gd name="connsiteX567" fmla="*/ 0 w 9524996"/>
              <a:gd name="connsiteY567" fmla="*/ 1502759 h 2571845"/>
              <a:gd name="connsiteX568" fmla="*/ 1502761 w 9524996"/>
              <a:gd name="connsiteY568" fmla="*/ 0 h 257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Lst>
            <a:rect l="l" t="t" r="r" b="b"/>
            <a:pathLst>
              <a:path w="9524996" h="2571845">
                <a:moveTo>
                  <a:pt x="7953848" y="2495454"/>
                </a:moveTo>
                <a:cubicBezTo>
                  <a:pt x="7964135" y="2495454"/>
                  <a:pt x="7972422" y="2498978"/>
                  <a:pt x="7979279" y="2506217"/>
                </a:cubicBezTo>
                <a:cubicBezTo>
                  <a:pt x="7986328" y="2513457"/>
                  <a:pt x="7989853" y="2522315"/>
                  <a:pt x="7989853" y="2532602"/>
                </a:cubicBezTo>
                <a:cubicBezTo>
                  <a:pt x="7989853" y="2542889"/>
                  <a:pt x="7986328" y="2551747"/>
                  <a:pt x="7979279" y="2558986"/>
                </a:cubicBezTo>
                <a:cubicBezTo>
                  <a:pt x="7972422" y="2566225"/>
                  <a:pt x="7963849" y="2569749"/>
                  <a:pt x="7953848" y="2569749"/>
                </a:cubicBezTo>
                <a:cubicBezTo>
                  <a:pt x="7943847" y="2569749"/>
                  <a:pt x="7934512" y="2566225"/>
                  <a:pt x="7927464" y="2558986"/>
                </a:cubicBezTo>
                <a:cubicBezTo>
                  <a:pt x="7920225" y="2551747"/>
                  <a:pt x="7916510" y="2542889"/>
                  <a:pt x="7916510" y="2532602"/>
                </a:cubicBezTo>
                <a:cubicBezTo>
                  <a:pt x="7916510" y="2522315"/>
                  <a:pt x="7920225" y="2513457"/>
                  <a:pt x="7927464" y="2506217"/>
                </a:cubicBezTo>
                <a:cubicBezTo>
                  <a:pt x="7934512" y="2498978"/>
                  <a:pt x="7943561" y="2495454"/>
                  <a:pt x="7953848" y="2495454"/>
                </a:cubicBezTo>
                <a:close/>
                <a:moveTo>
                  <a:pt x="740950" y="2373249"/>
                </a:moveTo>
                <a:lnTo>
                  <a:pt x="740950" y="2521267"/>
                </a:lnTo>
                <a:lnTo>
                  <a:pt x="837820" y="2521267"/>
                </a:lnTo>
                <a:cubicBezTo>
                  <a:pt x="865061" y="2521267"/>
                  <a:pt x="886207" y="2514790"/>
                  <a:pt x="901448" y="2501931"/>
                </a:cubicBezTo>
                <a:lnTo>
                  <a:pt x="901542" y="2501836"/>
                </a:lnTo>
                <a:cubicBezTo>
                  <a:pt x="916782" y="2489073"/>
                  <a:pt x="924402" y="2471261"/>
                  <a:pt x="924402" y="2448401"/>
                </a:cubicBezTo>
                <a:cubicBezTo>
                  <a:pt x="924402" y="2425541"/>
                  <a:pt x="916402" y="2406681"/>
                  <a:pt x="900304" y="2393442"/>
                </a:cubicBezTo>
                <a:cubicBezTo>
                  <a:pt x="884206" y="2379916"/>
                  <a:pt x="862870" y="2373249"/>
                  <a:pt x="835915" y="2373249"/>
                </a:cubicBezTo>
                <a:close/>
                <a:moveTo>
                  <a:pt x="6301451" y="2278951"/>
                </a:moveTo>
                <a:cubicBezTo>
                  <a:pt x="6280877" y="2278951"/>
                  <a:pt x="6262303" y="2283618"/>
                  <a:pt x="6245444" y="2293239"/>
                </a:cubicBezTo>
                <a:cubicBezTo>
                  <a:pt x="6228584" y="2302859"/>
                  <a:pt x="6215345" y="2316956"/>
                  <a:pt x="6205343" y="2335339"/>
                </a:cubicBezTo>
                <a:cubicBezTo>
                  <a:pt x="6195152" y="2353913"/>
                  <a:pt x="6190294" y="2375439"/>
                  <a:pt x="6190294" y="2400300"/>
                </a:cubicBezTo>
                <a:cubicBezTo>
                  <a:pt x="6190294" y="2425160"/>
                  <a:pt x="6195152" y="2447448"/>
                  <a:pt x="6205343" y="2466308"/>
                </a:cubicBezTo>
                <a:cubicBezTo>
                  <a:pt x="6215345" y="2484882"/>
                  <a:pt x="6228680" y="2498978"/>
                  <a:pt x="6245444" y="2508980"/>
                </a:cubicBezTo>
                <a:cubicBezTo>
                  <a:pt x="6262303" y="2518791"/>
                  <a:pt x="6281067" y="2523648"/>
                  <a:pt x="6301451" y="2523648"/>
                </a:cubicBezTo>
                <a:cubicBezTo>
                  <a:pt x="6321835" y="2523648"/>
                  <a:pt x="6340599" y="2518791"/>
                  <a:pt x="6357648" y="2508980"/>
                </a:cubicBezTo>
                <a:cubicBezTo>
                  <a:pt x="6374698" y="2498978"/>
                  <a:pt x="6388224" y="2484882"/>
                  <a:pt x="6398320" y="2466308"/>
                </a:cubicBezTo>
                <a:cubicBezTo>
                  <a:pt x="6408321" y="2447543"/>
                  <a:pt x="6413370" y="2425826"/>
                  <a:pt x="6413370" y="2400966"/>
                </a:cubicBezTo>
                <a:cubicBezTo>
                  <a:pt x="6413370" y="2376106"/>
                  <a:pt x="6408321" y="2354580"/>
                  <a:pt x="6398320" y="2336006"/>
                </a:cubicBezTo>
                <a:lnTo>
                  <a:pt x="6398320" y="2335911"/>
                </a:lnTo>
                <a:cubicBezTo>
                  <a:pt x="6388128" y="2317527"/>
                  <a:pt x="6374603" y="2303430"/>
                  <a:pt x="6357648" y="2293620"/>
                </a:cubicBezTo>
                <a:cubicBezTo>
                  <a:pt x="6340599" y="2283809"/>
                  <a:pt x="6322025" y="2278951"/>
                  <a:pt x="6301451" y="2278951"/>
                </a:cubicBezTo>
                <a:close/>
                <a:moveTo>
                  <a:pt x="4197378" y="2278951"/>
                </a:moveTo>
                <a:cubicBezTo>
                  <a:pt x="4176804" y="2278951"/>
                  <a:pt x="4158230" y="2283618"/>
                  <a:pt x="4141371" y="2293239"/>
                </a:cubicBezTo>
                <a:cubicBezTo>
                  <a:pt x="4124512" y="2302859"/>
                  <a:pt x="4111272" y="2316956"/>
                  <a:pt x="4101271" y="2335339"/>
                </a:cubicBezTo>
                <a:cubicBezTo>
                  <a:pt x="4091079" y="2353913"/>
                  <a:pt x="4086221" y="2375439"/>
                  <a:pt x="4086221" y="2400300"/>
                </a:cubicBezTo>
                <a:cubicBezTo>
                  <a:pt x="4086221" y="2425160"/>
                  <a:pt x="4091079" y="2447448"/>
                  <a:pt x="4101271" y="2466308"/>
                </a:cubicBezTo>
                <a:cubicBezTo>
                  <a:pt x="4111272" y="2484882"/>
                  <a:pt x="4124607" y="2498978"/>
                  <a:pt x="4141371" y="2508980"/>
                </a:cubicBezTo>
                <a:cubicBezTo>
                  <a:pt x="4158230" y="2518791"/>
                  <a:pt x="4176995" y="2523648"/>
                  <a:pt x="4197378" y="2523648"/>
                </a:cubicBezTo>
                <a:cubicBezTo>
                  <a:pt x="4217762" y="2523648"/>
                  <a:pt x="4236526" y="2518791"/>
                  <a:pt x="4253576" y="2508980"/>
                </a:cubicBezTo>
                <a:cubicBezTo>
                  <a:pt x="4270625" y="2498978"/>
                  <a:pt x="4284151" y="2484882"/>
                  <a:pt x="4294247" y="2466308"/>
                </a:cubicBezTo>
                <a:cubicBezTo>
                  <a:pt x="4304249" y="2447543"/>
                  <a:pt x="4309297" y="2425826"/>
                  <a:pt x="4309297" y="2400966"/>
                </a:cubicBezTo>
                <a:cubicBezTo>
                  <a:pt x="4309297" y="2376106"/>
                  <a:pt x="4304249" y="2354580"/>
                  <a:pt x="4294247" y="2336006"/>
                </a:cubicBezTo>
                <a:lnTo>
                  <a:pt x="4294247" y="2335911"/>
                </a:lnTo>
                <a:cubicBezTo>
                  <a:pt x="4284056" y="2317527"/>
                  <a:pt x="4270530" y="2303430"/>
                  <a:pt x="4253576" y="2293620"/>
                </a:cubicBezTo>
                <a:cubicBezTo>
                  <a:pt x="4236526" y="2283809"/>
                  <a:pt x="4217952" y="2278951"/>
                  <a:pt x="4197378" y="2278951"/>
                </a:cubicBezTo>
                <a:close/>
                <a:moveTo>
                  <a:pt x="1939290" y="2278951"/>
                </a:moveTo>
                <a:cubicBezTo>
                  <a:pt x="1918715" y="2278951"/>
                  <a:pt x="1900141" y="2283618"/>
                  <a:pt x="1883282" y="2293239"/>
                </a:cubicBezTo>
                <a:cubicBezTo>
                  <a:pt x="1866423" y="2302859"/>
                  <a:pt x="1853183" y="2316956"/>
                  <a:pt x="1843182" y="2335339"/>
                </a:cubicBezTo>
                <a:cubicBezTo>
                  <a:pt x="1832991" y="2353913"/>
                  <a:pt x="1828132" y="2375439"/>
                  <a:pt x="1828132" y="2400300"/>
                </a:cubicBezTo>
                <a:cubicBezTo>
                  <a:pt x="1828132" y="2425160"/>
                  <a:pt x="1832991" y="2447448"/>
                  <a:pt x="1843182" y="2466308"/>
                </a:cubicBezTo>
                <a:cubicBezTo>
                  <a:pt x="1853183" y="2484882"/>
                  <a:pt x="1866518" y="2498978"/>
                  <a:pt x="1883282" y="2508980"/>
                </a:cubicBezTo>
                <a:cubicBezTo>
                  <a:pt x="1900141" y="2518791"/>
                  <a:pt x="1918906" y="2523648"/>
                  <a:pt x="1939290" y="2523648"/>
                </a:cubicBezTo>
                <a:cubicBezTo>
                  <a:pt x="1959673" y="2523648"/>
                  <a:pt x="1978437" y="2518791"/>
                  <a:pt x="1995487" y="2508980"/>
                </a:cubicBezTo>
                <a:cubicBezTo>
                  <a:pt x="2012536" y="2498978"/>
                  <a:pt x="2026062" y="2484882"/>
                  <a:pt x="2036158" y="2466308"/>
                </a:cubicBezTo>
                <a:cubicBezTo>
                  <a:pt x="2046160" y="2447543"/>
                  <a:pt x="2051208" y="2425826"/>
                  <a:pt x="2051208" y="2400966"/>
                </a:cubicBezTo>
                <a:cubicBezTo>
                  <a:pt x="2051208" y="2376106"/>
                  <a:pt x="2046160" y="2354580"/>
                  <a:pt x="2036158" y="2336006"/>
                </a:cubicBezTo>
                <a:lnTo>
                  <a:pt x="2036158" y="2335911"/>
                </a:lnTo>
                <a:cubicBezTo>
                  <a:pt x="2025967" y="2317527"/>
                  <a:pt x="2012441" y="2303430"/>
                  <a:pt x="1995487" y="2293620"/>
                </a:cubicBezTo>
                <a:cubicBezTo>
                  <a:pt x="1978437" y="2283809"/>
                  <a:pt x="1959863" y="2278951"/>
                  <a:pt x="1939290" y="2278951"/>
                </a:cubicBezTo>
                <a:close/>
                <a:moveTo>
                  <a:pt x="7138984" y="2277522"/>
                </a:moveTo>
                <a:cubicBezTo>
                  <a:pt x="7111361" y="2277522"/>
                  <a:pt x="7087930" y="2286571"/>
                  <a:pt x="7068309" y="2304097"/>
                </a:cubicBezTo>
                <a:cubicBezTo>
                  <a:pt x="7048973" y="2321718"/>
                  <a:pt x="7037733" y="2346198"/>
                  <a:pt x="7035067" y="2377344"/>
                </a:cubicBezTo>
                <a:lnTo>
                  <a:pt x="7243092" y="2377344"/>
                </a:lnTo>
                <a:cubicBezTo>
                  <a:pt x="7243092" y="2356580"/>
                  <a:pt x="7238425" y="2338578"/>
                  <a:pt x="7229185" y="2323528"/>
                </a:cubicBezTo>
                <a:lnTo>
                  <a:pt x="7229281" y="2323528"/>
                </a:lnTo>
                <a:cubicBezTo>
                  <a:pt x="7220042" y="2308669"/>
                  <a:pt x="7207564" y="2297144"/>
                  <a:pt x="7191658" y="2289238"/>
                </a:cubicBezTo>
                <a:cubicBezTo>
                  <a:pt x="7175846" y="2281428"/>
                  <a:pt x="7158415" y="2277522"/>
                  <a:pt x="7138984" y="2277522"/>
                </a:cubicBezTo>
                <a:close/>
                <a:moveTo>
                  <a:pt x="3037995" y="2277522"/>
                </a:moveTo>
                <a:cubicBezTo>
                  <a:pt x="3010373" y="2277522"/>
                  <a:pt x="2986941" y="2286571"/>
                  <a:pt x="2967320" y="2304097"/>
                </a:cubicBezTo>
                <a:cubicBezTo>
                  <a:pt x="2947984" y="2321718"/>
                  <a:pt x="2936745" y="2346198"/>
                  <a:pt x="2934078" y="2377344"/>
                </a:cubicBezTo>
                <a:lnTo>
                  <a:pt x="3142104" y="2377344"/>
                </a:lnTo>
                <a:cubicBezTo>
                  <a:pt x="3142104" y="2356580"/>
                  <a:pt x="3137436" y="2338578"/>
                  <a:pt x="3128197" y="2323528"/>
                </a:cubicBezTo>
                <a:lnTo>
                  <a:pt x="3128292" y="2323528"/>
                </a:lnTo>
                <a:cubicBezTo>
                  <a:pt x="3119053" y="2308669"/>
                  <a:pt x="3106575" y="2297144"/>
                  <a:pt x="3090669" y="2289238"/>
                </a:cubicBezTo>
                <a:cubicBezTo>
                  <a:pt x="3074857" y="2281428"/>
                  <a:pt x="3057426" y="2277522"/>
                  <a:pt x="3037995" y="2277522"/>
                </a:cubicBezTo>
                <a:close/>
                <a:moveTo>
                  <a:pt x="1194912" y="2277522"/>
                </a:moveTo>
                <a:cubicBezTo>
                  <a:pt x="1167289" y="2277522"/>
                  <a:pt x="1143857" y="2286571"/>
                  <a:pt x="1124236" y="2304097"/>
                </a:cubicBezTo>
                <a:cubicBezTo>
                  <a:pt x="1104900" y="2321718"/>
                  <a:pt x="1093661" y="2346198"/>
                  <a:pt x="1090994" y="2377344"/>
                </a:cubicBezTo>
                <a:lnTo>
                  <a:pt x="1299021" y="2377344"/>
                </a:lnTo>
                <a:cubicBezTo>
                  <a:pt x="1299021" y="2356580"/>
                  <a:pt x="1294352" y="2338578"/>
                  <a:pt x="1285114" y="2323528"/>
                </a:cubicBezTo>
                <a:lnTo>
                  <a:pt x="1285209" y="2323528"/>
                </a:lnTo>
                <a:cubicBezTo>
                  <a:pt x="1275970" y="2308669"/>
                  <a:pt x="1263492" y="2297144"/>
                  <a:pt x="1247585" y="2289238"/>
                </a:cubicBezTo>
                <a:cubicBezTo>
                  <a:pt x="1231774" y="2281428"/>
                  <a:pt x="1214343" y="2277522"/>
                  <a:pt x="1194912" y="2277522"/>
                </a:cubicBezTo>
                <a:close/>
                <a:moveTo>
                  <a:pt x="2436780" y="2236755"/>
                </a:moveTo>
                <a:lnTo>
                  <a:pt x="2491549" y="2236755"/>
                </a:lnTo>
                <a:lnTo>
                  <a:pt x="2491549" y="2236850"/>
                </a:lnTo>
                <a:lnTo>
                  <a:pt x="2491549" y="2566320"/>
                </a:lnTo>
                <a:lnTo>
                  <a:pt x="2436780" y="2566320"/>
                </a:lnTo>
                <a:lnTo>
                  <a:pt x="2436780" y="2517552"/>
                </a:lnTo>
                <a:cubicBezTo>
                  <a:pt x="2426398" y="2534411"/>
                  <a:pt x="2411729" y="2547461"/>
                  <a:pt x="2393156" y="2556890"/>
                </a:cubicBezTo>
                <a:cubicBezTo>
                  <a:pt x="2374581" y="2566320"/>
                  <a:pt x="2354008" y="2571178"/>
                  <a:pt x="2331529" y="2571178"/>
                </a:cubicBezTo>
                <a:cubicBezTo>
                  <a:pt x="2305907" y="2571178"/>
                  <a:pt x="2282951" y="2565653"/>
                  <a:pt x="2262473" y="2555080"/>
                </a:cubicBezTo>
                <a:cubicBezTo>
                  <a:pt x="2242089" y="2544508"/>
                  <a:pt x="2225897" y="2528696"/>
                  <a:pt x="2214086" y="2507360"/>
                </a:cubicBezTo>
                <a:cubicBezTo>
                  <a:pt x="2202179" y="2486024"/>
                  <a:pt x="2196274" y="2460212"/>
                  <a:pt x="2196274" y="2429827"/>
                </a:cubicBezTo>
                <a:lnTo>
                  <a:pt x="2196274" y="2236850"/>
                </a:lnTo>
                <a:lnTo>
                  <a:pt x="2250471" y="2236850"/>
                </a:lnTo>
                <a:lnTo>
                  <a:pt x="2250471" y="2422588"/>
                </a:lnTo>
                <a:cubicBezTo>
                  <a:pt x="2250471" y="2455068"/>
                  <a:pt x="2258663" y="2479928"/>
                  <a:pt x="2275141" y="2497359"/>
                </a:cubicBezTo>
                <a:cubicBezTo>
                  <a:pt x="2291619" y="2514790"/>
                  <a:pt x="2313908" y="2523553"/>
                  <a:pt x="2342483" y="2523553"/>
                </a:cubicBezTo>
                <a:cubicBezTo>
                  <a:pt x="2371058" y="2523553"/>
                  <a:pt x="2394775" y="2514504"/>
                  <a:pt x="2411539" y="2496502"/>
                </a:cubicBezTo>
                <a:cubicBezTo>
                  <a:pt x="2428398" y="2478309"/>
                  <a:pt x="2436780" y="2452115"/>
                  <a:pt x="2436780" y="2417635"/>
                </a:cubicBezTo>
                <a:close/>
                <a:moveTo>
                  <a:pt x="7705435" y="2231326"/>
                </a:moveTo>
                <a:cubicBezTo>
                  <a:pt x="7741821" y="2231326"/>
                  <a:pt x="7771444" y="2240565"/>
                  <a:pt x="7793732" y="2258949"/>
                </a:cubicBezTo>
                <a:cubicBezTo>
                  <a:pt x="7816211" y="2277332"/>
                  <a:pt x="7828213" y="2302573"/>
                  <a:pt x="7829927" y="2334672"/>
                </a:cubicBezTo>
                <a:lnTo>
                  <a:pt x="7775158" y="2334672"/>
                </a:lnTo>
                <a:cubicBezTo>
                  <a:pt x="7774015" y="2317432"/>
                  <a:pt x="7767158" y="2303716"/>
                  <a:pt x="7754394" y="2293143"/>
                </a:cubicBezTo>
                <a:cubicBezTo>
                  <a:pt x="7741821" y="2282761"/>
                  <a:pt x="7724867" y="2277522"/>
                  <a:pt x="7703531" y="2277522"/>
                </a:cubicBezTo>
                <a:cubicBezTo>
                  <a:pt x="7683909" y="2277522"/>
                  <a:pt x="7668288" y="2281809"/>
                  <a:pt x="7656763" y="2290286"/>
                </a:cubicBezTo>
                <a:cubicBezTo>
                  <a:pt x="7645047" y="2298668"/>
                  <a:pt x="7639332" y="2309622"/>
                  <a:pt x="7639332" y="2323338"/>
                </a:cubicBezTo>
                <a:cubicBezTo>
                  <a:pt x="7639332" y="2334101"/>
                  <a:pt x="7642857" y="2343150"/>
                  <a:pt x="7649714" y="2350198"/>
                </a:cubicBezTo>
                <a:cubicBezTo>
                  <a:pt x="7656763" y="2357056"/>
                  <a:pt x="7665526" y="2362771"/>
                  <a:pt x="7676289" y="2367057"/>
                </a:cubicBezTo>
                <a:cubicBezTo>
                  <a:pt x="7686862" y="2371153"/>
                  <a:pt x="7701530" y="2375820"/>
                  <a:pt x="7720295" y="2381154"/>
                </a:cubicBezTo>
                <a:cubicBezTo>
                  <a:pt x="7744012" y="2387631"/>
                  <a:pt x="7763347" y="2393918"/>
                  <a:pt x="7778016" y="2400109"/>
                </a:cubicBezTo>
                <a:cubicBezTo>
                  <a:pt x="7792875" y="2406205"/>
                  <a:pt x="7805639" y="2415540"/>
                  <a:pt x="7816211" y="2427922"/>
                </a:cubicBezTo>
                <a:cubicBezTo>
                  <a:pt x="7826974" y="2440495"/>
                  <a:pt x="7832499" y="2456688"/>
                  <a:pt x="7832880" y="2476690"/>
                </a:cubicBezTo>
                <a:cubicBezTo>
                  <a:pt x="7832880" y="2494692"/>
                  <a:pt x="7827832" y="2510980"/>
                  <a:pt x="7817831" y="2525458"/>
                </a:cubicBezTo>
                <a:cubicBezTo>
                  <a:pt x="7807829" y="2539936"/>
                  <a:pt x="7793732" y="2551271"/>
                  <a:pt x="7775540" y="2559558"/>
                </a:cubicBezTo>
                <a:cubicBezTo>
                  <a:pt x="7757157" y="2567749"/>
                  <a:pt x="7736201" y="2571845"/>
                  <a:pt x="7712674" y="2571845"/>
                </a:cubicBezTo>
                <a:cubicBezTo>
                  <a:pt x="7687243" y="2571845"/>
                  <a:pt x="7664764" y="2567559"/>
                  <a:pt x="7644571" y="2558891"/>
                </a:cubicBezTo>
                <a:lnTo>
                  <a:pt x="7644571" y="2558796"/>
                </a:lnTo>
                <a:cubicBezTo>
                  <a:pt x="7624568" y="2550223"/>
                  <a:pt x="7608757" y="2538031"/>
                  <a:pt x="7597231" y="2522601"/>
                </a:cubicBezTo>
                <a:cubicBezTo>
                  <a:pt x="7585516" y="2507170"/>
                  <a:pt x="7579229" y="2489549"/>
                  <a:pt x="7577896" y="2469356"/>
                </a:cubicBezTo>
                <a:lnTo>
                  <a:pt x="7634475" y="2469356"/>
                </a:lnTo>
                <a:cubicBezTo>
                  <a:pt x="7635998" y="2485834"/>
                  <a:pt x="7643904" y="2499264"/>
                  <a:pt x="7657525" y="2509647"/>
                </a:cubicBezTo>
                <a:cubicBezTo>
                  <a:pt x="7671432" y="2520219"/>
                  <a:pt x="7689624" y="2525268"/>
                  <a:pt x="7711913" y="2525268"/>
                </a:cubicBezTo>
                <a:cubicBezTo>
                  <a:pt x="7732867" y="2525268"/>
                  <a:pt x="7749346" y="2520791"/>
                  <a:pt x="7761252" y="2511361"/>
                </a:cubicBezTo>
                <a:cubicBezTo>
                  <a:pt x="7773349" y="2502122"/>
                  <a:pt x="7779445" y="2490597"/>
                  <a:pt x="7779445" y="2476500"/>
                </a:cubicBezTo>
                <a:cubicBezTo>
                  <a:pt x="7779445" y="2462402"/>
                  <a:pt x="7772968" y="2451449"/>
                  <a:pt x="7760109" y="2444400"/>
                </a:cubicBezTo>
                <a:cubicBezTo>
                  <a:pt x="7747346" y="2437352"/>
                  <a:pt x="7727439" y="2430494"/>
                  <a:pt x="7700578" y="2423636"/>
                </a:cubicBezTo>
                <a:cubicBezTo>
                  <a:pt x="7676099" y="2417159"/>
                  <a:pt x="7656191" y="2410682"/>
                  <a:pt x="7640665" y="2404014"/>
                </a:cubicBezTo>
                <a:cubicBezTo>
                  <a:pt x="7625426" y="2397347"/>
                  <a:pt x="7612090" y="2387536"/>
                  <a:pt x="7601137" y="2374677"/>
                </a:cubicBezTo>
                <a:cubicBezTo>
                  <a:pt x="7589992" y="2361533"/>
                  <a:pt x="7584468" y="2344293"/>
                  <a:pt x="7584468" y="2323242"/>
                </a:cubicBezTo>
                <a:cubicBezTo>
                  <a:pt x="7584468" y="2306383"/>
                  <a:pt x="7589516" y="2290953"/>
                  <a:pt x="7599517" y="2276855"/>
                </a:cubicBezTo>
                <a:cubicBezTo>
                  <a:pt x="7609519" y="2262949"/>
                  <a:pt x="7623807" y="2251805"/>
                  <a:pt x="7642190" y="2243613"/>
                </a:cubicBezTo>
                <a:cubicBezTo>
                  <a:pt x="7660573" y="2235422"/>
                  <a:pt x="7681718" y="2231326"/>
                  <a:pt x="7705435" y="2231326"/>
                </a:cubicBezTo>
                <a:close/>
                <a:moveTo>
                  <a:pt x="7141556" y="2231326"/>
                </a:moveTo>
                <a:cubicBezTo>
                  <a:pt x="7173655" y="2231326"/>
                  <a:pt x="7200516" y="2238184"/>
                  <a:pt x="7224518" y="2251709"/>
                </a:cubicBezTo>
                <a:cubicBezTo>
                  <a:pt x="7248426" y="2265426"/>
                  <a:pt x="7267000" y="2284190"/>
                  <a:pt x="7280145" y="2308098"/>
                </a:cubicBezTo>
                <a:cubicBezTo>
                  <a:pt x="7293098" y="2331815"/>
                  <a:pt x="7299766" y="2358771"/>
                  <a:pt x="7299766" y="2388965"/>
                </a:cubicBezTo>
                <a:cubicBezTo>
                  <a:pt x="7299766" y="2399347"/>
                  <a:pt x="7299004" y="2410301"/>
                  <a:pt x="7297766" y="2422017"/>
                </a:cubicBezTo>
                <a:lnTo>
                  <a:pt x="7034495" y="2422017"/>
                </a:lnTo>
                <a:cubicBezTo>
                  <a:pt x="7036495" y="2454497"/>
                  <a:pt x="7047639" y="2479738"/>
                  <a:pt x="7067737" y="2497931"/>
                </a:cubicBezTo>
                <a:cubicBezTo>
                  <a:pt x="7088120" y="2516314"/>
                  <a:pt x="7112600" y="2525363"/>
                  <a:pt x="7141556" y="2525363"/>
                </a:cubicBezTo>
                <a:cubicBezTo>
                  <a:pt x="7165082" y="2525363"/>
                  <a:pt x="7184799" y="2519838"/>
                  <a:pt x="7200706" y="2508885"/>
                </a:cubicBezTo>
                <a:cubicBezTo>
                  <a:pt x="7216518" y="2497740"/>
                  <a:pt x="7227757" y="2483072"/>
                  <a:pt x="7234139" y="2464689"/>
                </a:cubicBezTo>
                <a:lnTo>
                  <a:pt x="7293098" y="2464689"/>
                </a:lnTo>
                <a:cubicBezTo>
                  <a:pt x="7284336" y="2496407"/>
                  <a:pt x="7266714" y="2522029"/>
                  <a:pt x="7240044" y="2542032"/>
                </a:cubicBezTo>
                <a:cubicBezTo>
                  <a:pt x="7213660" y="2561843"/>
                  <a:pt x="7180704" y="2571750"/>
                  <a:pt x="7141556" y="2571750"/>
                </a:cubicBezTo>
                <a:cubicBezTo>
                  <a:pt x="7110218" y="2571750"/>
                  <a:pt x="7082215" y="2564701"/>
                  <a:pt x="7057545" y="2550604"/>
                </a:cubicBezTo>
                <a:cubicBezTo>
                  <a:pt x="7032875" y="2536507"/>
                  <a:pt x="7013540" y="2516695"/>
                  <a:pt x="6999633" y="2490692"/>
                </a:cubicBezTo>
                <a:cubicBezTo>
                  <a:pt x="6985536" y="2464879"/>
                  <a:pt x="6978488" y="2434875"/>
                  <a:pt x="6978488" y="2400871"/>
                </a:cubicBezTo>
                <a:cubicBezTo>
                  <a:pt x="6978488" y="2366867"/>
                  <a:pt x="6985346" y="2337054"/>
                  <a:pt x="6999062" y="2311241"/>
                </a:cubicBezTo>
                <a:cubicBezTo>
                  <a:pt x="7012587" y="2285619"/>
                  <a:pt x="7031732" y="2265997"/>
                  <a:pt x="7056402" y="2252091"/>
                </a:cubicBezTo>
                <a:cubicBezTo>
                  <a:pt x="7081072" y="2238184"/>
                  <a:pt x="7109457" y="2231326"/>
                  <a:pt x="7141556" y="2231326"/>
                </a:cubicBezTo>
                <a:close/>
                <a:moveTo>
                  <a:pt x="6290688" y="2231326"/>
                </a:moveTo>
                <a:cubicBezTo>
                  <a:pt x="6320025" y="2231326"/>
                  <a:pt x="6344504" y="2237613"/>
                  <a:pt x="6365840" y="2249900"/>
                </a:cubicBezTo>
                <a:cubicBezTo>
                  <a:pt x="6386985" y="2262473"/>
                  <a:pt x="6402797" y="2278094"/>
                  <a:pt x="6413370" y="2296858"/>
                </a:cubicBezTo>
                <a:lnTo>
                  <a:pt x="6413370" y="2236755"/>
                </a:lnTo>
                <a:lnTo>
                  <a:pt x="6468615" y="2236755"/>
                </a:lnTo>
                <a:lnTo>
                  <a:pt x="6468615" y="2566225"/>
                </a:lnTo>
                <a:lnTo>
                  <a:pt x="6413370" y="2566225"/>
                </a:lnTo>
                <a:lnTo>
                  <a:pt x="6413370" y="2504979"/>
                </a:lnTo>
                <a:cubicBezTo>
                  <a:pt x="6402416" y="2524125"/>
                  <a:pt x="6386318" y="2540031"/>
                  <a:pt x="6364792" y="2552700"/>
                </a:cubicBezTo>
                <a:cubicBezTo>
                  <a:pt x="6343456" y="2565273"/>
                  <a:pt x="6318405" y="2571654"/>
                  <a:pt x="6290021" y="2571654"/>
                </a:cubicBezTo>
                <a:cubicBezTo>
                  <a:pt x="6261637" y="2571654"/>
                  <a:pt x="6234205" y="2564415"/>
                  <a:pt x="6210583" y="2549937"/>
                </a:cubicBezTo>
                <a:cubicBezTo>
                  <a:pt x="6186865" y="2535459"/>
                  <a:pt x="6168292" y="2515266"/>
                  <a:pt x="6154766" y="2489263"/>
                </a:cubicBezTo>
                <a:cubicBezTo>
                  <a:pt x="6141050" y="2463260"/>
                  <a:pt x="6134192" y="2433447"/>
                  <a:pt x="6134192" y="2400204"/>
                </a:cubicBezTo>
                <a:cubicBezTo>
                  <a:pt x="6134192" y="2366962"/>
                  <a:pt x="6141050" y="2336958"/>
                  <a:pt x="6154766" y="2311526"/>
                </a:cubicBezTo>
                <a:lnTo>
                  <a:pt x="6154861" y="2311622"/>
                </a:lnTo>
                <a:cubicBezTo>
                  <a:pt x="6168386" y="2286190"/>
                  <a:pt x="6187151" y="2266378"/>
                  <a:pt x="6211059" y="2252281"/>
                </a:cubicBezTo>
                <a:cubicBezTo>
                  <a:pt x="6234967" y="2238375"/>
                  <a:pt x="6261351" y="2231326"/>
                  <a:pt x="6290688" y="2231326"/>
                </a:cubicBezTo>
                <a:close/>
                <a:moveTo>
                  <a:pt x="5170453" y="2231326"/>
                </a:moveTo>
                <a:cubicBezTo>
                  <a:pt x="5206838" y="2231326"/>
                  <a:pt x="5236461" y="2240565"/>
                  <a:pt x="5258749" y="2258949"/>
                </a:cubicBezTo>
                <a:cubicBezTo>
                  <a:pt x="5281229" y="2277332"/>
                  <a:pt x="5293230" y="2302573"/>
                  <a:pt x="5294945" y="2334672"/>
                </a:cubicBezTo>
                <a:lnTo>
                  <a:pt x="5240176" y="2334672"/>
                </a:lnTo>
                <a:cubicBezTo>
                  <a:pt x="5239033" y="2317432"/>
                  <a:pt x="5232175" y="2303716"/>
                  <a:pt x="5219411" y="2293143"/>
                </a:cubicBezTo>
                <a:cubicBezTo>
                  <a:pt x="5206838" y="2282761"/>
                  <a:pt x="5189884" y="2277522"/>
                  <a:pt x="5168548" y="2277522"/>
                </a:cubicBezTo>
                <a:cubicBezTo>
                  <a:pt x="5148926" y="2277522"/>
                  <a:pt x="5133305" y="2281809"/>
                  <a:pt x="5121780" y="2290286"/>
                </a:cubicBezTo>
                <a:cubicBezTo>
                  <a:pt x="5110064" y="2298668"/>
                  <a:pt x="5104349" y="2309622"/>
                  <a:pt x="5104349" y="2323338"/>
                </a:cubicBezTo>
                <a:cubicBezTo>
                  <a:pt x="5104349" y="2334101"/>
                  <a:pt x="5107874" y="2343150"/>
                  <a:pt x="5114731" y="2350198"/>
                </a:cubicBezTo>
                <a:cubicBezTo>
                  <a:pt x="5121780" y="2357056"/>
                  <a:pt x="5130543" y="2362771"/>
                  <a:pt x="5141306" y="2367057"/>
                </a:cubicBezTo>
                <a:cubicBezTo>
                  <a:pt x="5151879" y="2371153"/>
                  <a:pt x="5166547" y="2375820"/>
                  <a:pt x="5185312" y="2381154"/>
                </a:cubicBezTo>
                <a:cubicBezTo>
                  <a:pt x="5209029" y="2387631"/>
                  <a:pt x="5228364" y="2393918"/>
                  <a:pt x="5243033" y="2400109"/>
                </a:cubicBezTo>
                <a:cubicBezTo>
                  <a:pt x="5257892" y="2406205"/>
                  <a:pt x="5270656" y="2415540"/>
                  <a:pt x="5281229" y="2427922"/>
                </a:cubicBezTo>
                <a:cubicBezTo>
                  <a:pt x="5291992" y="2440495"/>
                  <a:pt x="5297516" y="2456688"/>
                  <a:pt x="5297897" y="2476690"/>
                </a:cubicBezTo>
                <a:cubicBezTo>
                  <a:pt x="5297897" y="2494692"/>
                  <a:pt x="5292849" y="2510980"/>
                  <a:pt x="5282848" y="2525458"/>
                </a:cubicBezTo>
                <a:cubicBezTo>
                  <a:pt x="5272847" y="2539936"/>
                  <a:pt x="5258749" y="2551271"/>
                  <a:pt x="5240557" y="2559558"/>
                </a:cubicBezTo>
                <a:cubicBezTo>
                  <a:pt x="5222174" y="2567749"/>
                  <a:pt x="5201218" y="2571845"/>
                  <a:pt x="5177692" y="2571845"/>
                </a:cubicBezTo>
                <a:cubicBezTo>
                  <a:pt x="5152260" y="2571845"/>
                  <a:pt x="5129781" y="2567559"/>
                  <a:pt x="5109588" y="2558891"/>
                </a:cubicBezTo>
                <a:lnTo>
                  <a:pt x="5109588" y="2558796"/>
                </a:lnTo>
                <a:cubicBezTo>
                  <a:pt x="5089586" y="2550223"/>
                  <a:pt x="5073774" y="2538031"/>
                  <a:pt x="5062248" y="2522601"/>
                </a:cubicBezTo>
                <a:cubicBezTo>
                  <a:pt x="5050533" y="2507170"/>
                  <a:pt x="5044247" y="2489549"/>
                  <a:pt x="5042913" y="2469356"/>
                </a:cubicBezTo>
                <a:lnTo>
                  <a:pt x="5099492" y="2469356"/>
                </a:lnTo>
                <a:cubicBezTo>
                  <a:pt x="5101015" y="2485834"/>
                  <a:pt x="5108921" y="2499264"/>
                  <a:pt x="5122542" y="2509647"/>
                </a:cubicBezTo>
                <a:cubicBezTo>
                  <a:pt x="5136449" y="2520219"/>
                  <a:pt x="5154641" y="2525268"/>
                  <a:pt x="5176930" y="2525268"/>
                </a:cubicBezTo>
                <a:cubicBezTo>
                  <a:pt x="5197885" y="2525268"/>
                  <a:pt x="5214363" y="2520791"/>
                  <a:pt x="5226269" y="2511361"/>
                </a:cubicBezTo>
                <a:cubicBezTo>
                  <a:pt x="5238366" y="2502122"/>
                  <a:pt x="5244462" y="2490597"/>
                  <a:pt x="5244462" y="2476500"/>
                </a:cubicBezTo>
                <a:cubicBezTo>
                  <a:pt x="5244462" y="2462402"/>
                  <a:pt x="5237985" y="2451449"/>
                  <a:pt x="5225126" y="2444400"/>
                </a:cubicBezTo>
                <a:cubicBezTo>
                  <a:pt x="5212363" y="2437352"/>
                  <a:pt x="5192456" y="2430494"/>
                  <a:pt x="5165595" y="2423636"/>
                </a:cubicBezTo>
                <a:cubicBezTo>
                  <a:pt x="5141116" y="2417159"/>
                  <a:pt x="5121208" y="2410682"/>
                  <a:pt x="5105683" y="2404014"/>
                </a:cubicBezTo>
                <a:cubicBezTo>
                  <a:pt x="5090443" y="2397347"/>
                  <a:pt x="5077108" y="2387536"/>
                  <a:pt x="5066154" y="2374677"/>
                </a:cubicBezTo>
                <a:cubicBezTo>
                  <a:pt x="5055010" y="2361533"/>
                  <a:pt x="5049485" y="2344293"/>
                  <a:pt x="5049485" y="2323242"/>
                </a:cubicBezTo>
                <a:cubicBezTo>
                  <a:pt x="5049485" y="2306383"/>
                  <a:pt x="5054533" y="2290953"/>
                  <a:pt x="5064535" y="2276855"/>
                </a:cubicBezTo>
                <a:cubicBezTo>
                  <a:pt x="5074536" y="2262949"/>
                  <a:pt x="5088824" y="2251805"/>
                  <a:pt x="5107207" y="2243613"/>
                </a:cubicBezTo>
                <a:cubicBezTo>
                  <a:pt x="5125590" y="2235422"/>
                  <a:pt x="5146736" y="2231326"/>
                  <a:pt x="5170453" y="2231326"/>
                </a:cubicBezTo>
                <a:close/>
                <a:moveTo>
                  <a:pt x="4186615" y="2231326"/>
                </a:moveTo>
                <a:cubicBezTo>
                  <a:pt x="4215952" y="2231326"/>
                  <a:pt x="4240431" y="2237613"/>
                  <a:pt x="4261767" y="2249900"/>
                </a:cubicBezTo>
                <a:cubicBezTo>
                  <a:pt x="4282913" y="2262473"/>
                  <a:pt x="4298724" y="2278094"/>
                  <a:pt x="4309297" y="2296858"/>
                </a:cubicBezTo>
                <a:lnTo>
                  <a:pt x="4309297" y="2236755"/>
                </a:lnTo>
                <a:lnTo>
                  <a:pt x="4364542" y="2236755"/>
                </a:lnTo>
                <a:lnTo>
                  <a:pt x="4364542" y="2566225"/>
                </a:lnTo>
                <a:lnTo>
                  <a:pt x="4309297" y="2566225"/>
                </a:lnTo>
                <a:lnTo>
                  <a:pt x="4309297" y="2504979"/>
                </a:lnTo>
                <a:cubicBezTo>
                  <a:pt x="4298343" y="2524125"/>
                  <a:pt x="4282246" y="2540031"/>
                  <a:pt x="4260719" y="2552700"/>
                </a:cubicBezTo>
                <a:cubicBezTo>
                  <a:pt x="4239383" y="2565273"/>
                  <a:pt x="4214333" y="2571654"/>
                  <a:pt x="4185948" y="2571654"/>
                </a:cubicBezTo>
                <a:cubicBezTo>
                  <a:pt x="4157564" y="2571654"/>
                  <a:pt x="4130132" y="2564415"/>
                  <a:pt x="4106510" y="2549937"/>
                </a:cubicBezTo>
                <a:cubicBezTo>
                  <a:pt x="4082793" y="2535459"/>
                  <a:pt x="4064219" y="2515266"/>
                  <a:pt x="4050693" y="2489263"/>
                </a:cubicBezTo>
                <a:cubicBezTo>
                  <a:pt x="4036977" y="2463260"/>
                  <a:pt x="4030119" y="2433447"/>
                  <a:pt x="4030119" y="2400204"/>
                </a:cubicBezTo>
                <a:cubicBezTo>
                  <a:pt x="4030119" y="2366962"/>
                  <a:pt x="4036977" y="2336958"/>
                  <a:pt x="4050693" y="2311526"/>
                </a:cubicBezTo>
                <a:lnTo>
                  <a:pt x="4050788" y="2311622"/>
                </a:lnTo>
                <a:cubicBezTo>
                  <a:pt x="4064314" y="2286190"/>
                  <a:pt x="4083078" y="2266378"/>
                  <a:pt x="4106986" y="2252281"/>
                </a:cubicBezTo>
                <a:cubicBezTo>
                  <a:pt x="4130894" y="2238375"/>
                  <a:pt x="4157278" y="2231326"/>
                  <a:pt x="4186615" y="2231326"/>
                </a:cubicBezTo>
                <a:close/>
                <a:moveTo>
                  <a:pt x="3040567" y="2231326"/>
                </a:moveTo>
                <a:cubicBezTo>
                  <a:pt x="3072666" y="2231326"/>
                  <a:pt x="3099527" y="2238184"/>
                  <a:pt x="3123530" y="2251709"/>
                </a:cubicBezTo>
                <a:cubicBezTo>
                  <a:pt x="3147437" y="2265426"/>
                  <a:pt x="3166011" y="2284190"/>
                  <a:pt x="3179156" y="2308098"/>
                </a:cubicBezTo>
                <a:cubicBezTo>
                  <a:pt x="3192110" y="2331815"/>
                  <a:pt x="3198777" y="2358771"/>
                  <a:pt x="3198777" y="2388965"/>
                </a:cubicBezTo>
                <a:cubicBezTo>
                  <a:pt x="3198777" y="2399347"/>
                  <a:pt x="3198015" y="2410301"/>
                  <a:pt x="3196777" y="2422017"/>
                </a:cubicBezTo>
                <a:lnTo>
                  <a:pt x="2933506" y="2422017"/>
                </a:lnTo>
                <a:cubicBezTo>
                  <a:pt x="2935506" y="2454497"/>
                  <a:pt x="2946650" y="2479738"/>
                  <a:pt x="2966748" y="2497931"/>
                </a:cubicBezTo>
                <a:cubicBezTo>
                  <a:pt x="2987132" y="2516314"/>
                  <a:pt x="3011611" y="2525363"/>
                  <a:pt x="3040567" y="2525363"/>
                </a:cubicBezTo>
                <a:cubicBezTo>
                  <a:pt x="3064094" y="2525363"/>
                  <a:pt x="3083811" y="2519838"/>
                  <a:pt x="3099717" y="2508885"/>
                </a:cubicBezTo>
                <a:cubicBezTo>
                  <a:pt x="3115529" y="2497740"/>
                  <a:pt x="3126768" y="2483072"/>
                  <a:pt x="3133150" y="2464689"/>
                </a:cubicBezTo>
                <a:lnTo>
                  <a:pt x="3192110" y="2464689"/>
                </a:lnTo>
                <a:cubicBezTo>
                  <a:pt x="3183347" y="2496407"/>
                  <a:pt x="3165725" y="2522029"/>
                  <a:pt x="3139055" y="2542032"/>
                </a:cubicBezTo>
                <a:cubicBezTo>
                  <a:pt x="3112671" y="2561843"/>
                  <a:pt x="3079715" y="2571750"/>
                  <a:pt x="3040567" y="2571750"/>
                </a:cubicBezTo>
                <a:cubicBezTo>
                  <a:pt x="3009230" y="2571750"/>
                  <a:pt x="2981226" y="2564701"/>
                  <a:pt x="2956556" y="2550604"/>
                </a:cubicBezTo>
                <a:cubicBezTo>
                  <a:pt x="2931887" y="2536507"/>
                  <a:pt x="2912551" y="2516695"/>
                  <a:pt x="2898645" y="2490692"/>
                </a:cubicBezTo>
                <a:cubicBezTo>
                  <a:pt x="2884547" y="2464879"/>
                  <a:pt x="2877499" y="2434875"/>
                  <a:pt x="2877499" y="2400871"/>
                </a:cubicBezTo>
                <a:cubicBezTo>
                  <a:pt x="2877499" y="2366867"/>
                  <a:pt x="2884357" y="2337054"/>
                  <a:pt x="2898073" y="2311241"/>
                </a:cubicBezTo>
                <a:cubicBezTo>
                  <a:pt x="2911598" y="2285619"/>
                  <a:pt x="2930744" y="2265997"/>
                  <a:pt x="2955413" y="2252091"/>
                </a:cubicBezTo>
                <a:cubicBezTo>
                  <a:pt x="2980083" y="2238184"/>
                  <a:pt x="3008468" y="2231326"/>
                  <a:pt x="3040567" y="2231326"/>
                </a:cubicBezTo>
                <a:close/>
                <a:moveTo>
                  <a:pt x="2693479" y="2231326"/>
                </a:moveTo>
                <a:cubicBezTo>
                  <a:pt x="2729864" y="2231326"/>
                  <a:pt x="2759487" y="2240565"/>
                  <a:pt x="2781775" y="2258949"/>
                </a:cubicBezTo>
                <a:cubicBezTo>
                  <a:pt x="2804254" y="2277332"/>
                  <a:pt x="2816256" y="2302573"/>
                  <a:pt x="2817970" y="2334672"/>
                </a:cubicBezTo>
                <a:lnTo>
                  <a:pt x="2763202" y="2334672"/>
                </a:lnTo>
                <a:cubicBezTo>
                  <a:pt x="2762059" y="2317432"/>
                  <a:pt x="2755201" y="2303716"/>
                  <a:pt x="2742437" y="2293143"/>
                </a:cubicBezTo>
                <a:cubicBezTo>
                  <a:pt x="2729864" y="2282761"/>
                  <a:pt x="2712910" y="2277522"/>
                  <a:pt x="2691573" y="2277522"/>
                </a:cubicBezTo>
                <a:cubicBezTo>
                  <a:pt x="2671952" y="2277522"/>
                  <a:pt x="2656331" y="2281809"/>
                  <a:pt x="2644806" y="2290286"/>
                </a:cubicBezTo>
                <a:cubicBezTo>
                  <a:pt x="2633090" y="2298668"/>
                  <a:pt x="2627375" y="2309622"/>
                  <a:pt x="2627375" y="2323338"/>
                </a:cubicBezTo>
                <a:cubicBezTo>
                  <a:pt x="2627375" y="2334101"/>
                  <a:pt x="2630899" y="2343150"/>
                  <a:pt x="2637756" y="2350198"/>
                </a:cubicBezTo>
                <a:cubicBezTo>
                  <a:pt x="2644806" y="2357056"/>
                  <a:pt x="2653569" y="2362771"/>
                  <a:pt x="2664332" y="2367057"/>
                </a:cubicBezTo>
                <a:cubicBezTo>
                  <a:pt x="2674905" y="2371153"/>
                  <a:pt x="2689573" y="2375820"/>
                  <a:pt x="2708337" y="2381154"/>
                </a:cubicBezTo>
                <a:cubicBezTo>
                  <a:pt x="2732055" y="2387631"/>
                  <a:pt x="2751390" y="2393918"/>
                  <a:pt x="2766059" y="2400109"/>
                </a:cubicBezTo>
                <a:cubicBezTo>
                  <a:pt x="2780918" y="2406205"/>
                  <a:pt x="2793682" y="2415540"/>
                  <a:pt x="2804254" y="2427922"/>
                </a:cubicBezTo>
                <a:cubicBezTo>
                  <a:pt x="2815018" y="2440495"/>
                  <a:pt x="2820542" y="2456688"/>
                  <a:pt x="2820923" y="2476690"/>
                </a:cubicBezTo>
                <a:cubicBezTo>
                  <a:pt x="2820923" y="2494692"/>
                  <a:pt x="2815875" y="2510980"/>
                  <a:pt x="2805873" y="2525458"/>
                </a:cubicBezTo>
                <a:cubicBezTo>
                  <a:pt x="2795872" y="2539936"/>
                  <a:pt x="2781775" y="2551271"/>
                  <a:pt x="2763583" y="2559558"/>
                </a:cubicBezTo>
                <a:cubicBezTo>
                  <a:pt x="2745199" y="2567749"/>
                  <a:pt x="2724244" y="2571845"/>
                  <a:pt x="2700718" y="2571845"/>
                </a:cubicBezTo>
                <a:cubicBezTo>
                  <a:pt x="2675286" y="2571845"/>
                  <a:pt x="2652807" y="2567559"/>
                  <a:pt x="2632614" y="2558891"/>
                </a:cubicBezTo>
                <a:lnTo>
                  <a:pt x="2632614" y="2558796"/>
                </a:lnTo>
                <a:cubicBezTo>
                  <a:pt x="2612611" y="2550223"/>
                  <a:pt x="2596800" y="2538031"/>
                  <a:pt x="2585275" y="2522601"/>
                </a:cubicBezTo>
                <a:cubicBezTo>
                  <a:pt x="2573559" y="2507170"/>
                  <a:pt x="2567272" y="2489549"/>
                  <a:pt x="2565939" y="2469356"/>
                </a:cubicBezTo>
                <a:lnTo>
                  <a:pt x="2622517" y="2469356"/>
                </a:lnTo>
                <a:cubicBezTo>
                  <a:pt x="2624041" y="2485834"/>
                  <a:pt x="2631947" y="2499264"/>
                  <a:pt x="2645568" y="2509647"/>
                </a:cubicBezTo>
                <a:cubicBezTo>
                  <a:pt x="2659473" y="2520219"/>
                  <a:pt x="2677666" y="2525268"/>
                  <a:pt x="2699956" y="2525268"/>
                </a:cubicBezTo>
                <a:cubicBezTo>
                  <a:pt x="2720911" y="2525268"/>
                  <a:pt x="2737389" y="2520791"/>
                  <a:pt x="2749295" y="2511361"/>
                </a:cubicBezTo>
                <a:cubicBezTo>
                  <a:pt x="2761392" y="2502122"/>
                  <a:pt x="2767488" y="2490597"/>
                  <a:pt x="2767488" y="2476500"/>
                </a:cubicBezTo>
                <a:cubicBezTo>
                  <a:pt x="2767488" y="2462402"/>
                  <a:pt x="2761011" y="2451449"/>
                  <a:pt x="2748152" y="2444400"/>
                </a:cubicBezTo>
                <a:cubicBezTo>
                  <a:pt x="2735389" y="2437352"/>
                  <a:pt x="2715481" y="2430494"/>
                  <a:pt x="2688621" y="2423636"/>
                </a:cubicBezTo>
                <a:cubicBezTo>
                  <a:pt x="2664142" y="2417159"/>
                  <a:pt x="2644234" y="2410682"/>
                  <a:pt x="2628709" y="2404014"/>
                </a:cubicBezTo>
                <a:cubicBezTo>
                  <a:pt x="2613469" y="2397347"/>
                  <a:pt x="2600134" y="2387536"/>
                  <a:pt x="2589180" y="2374677"/>
                </a:cubicBezTo>
                <a:cubicBezTo>
                  <a:pt x="2578036" y="2361533"/>
                  <a:pt x="2572511" y="2344293"/>
                  <a:pt x="2572511" y="2323242"/>
                </a:cubicBezTo>
                <a:cubicBezTo>
                  <a:pt x="2572511" y="2306383"/>
                  <a:pt x="2577559" y="2290953"/>
                  <a:pt x="2587561" y="2276855"/>
                </a:cubicBezTo>
                <a:cubicBezTo>
                  <a:pt x="2597562" y="2262949"/>
                  <a:pt x="2611849" y="2251805"/>
                  <a:pt x="2630233" y="2243613"/>
                </a:cubicBezTo>
                <a:cubicBezTo>
                  <a:pt x="2648616" y="2235422"/>
                  <a:pt x="2669761" y="2231326"/>
                  <a:pt x="2693479" y="2231326"/>
                </a:cubicBezTo>
                <a:close/>
                <a:moveTo>
                  <a:pt x="1928526" y="2231326"/>
                </a:moveTo>
                <a:cubicBezTo>
                  <a:pt x="1957863" y="2231326"/>
                  <a:pt x="1982342" y="2237613"/>
                  <a:pt x="2003678" y="2249900"/>
                </a:cubicBezTo>
                <a:cubicBezTo>
                  <a:pt x="2024824" y="2262473"/>
                  <a:pt x="2040635" y="2278094"/>
                  <a:pt x="2051208" y="2296858"/>
                </a:cubicBezTo>
                <a:lnTo>
                  <a:pt x="2051208" y="2236755"/>
                </a:lnTo>
                <a:lnTo>
                  <a:pt x="2106453" y="2236755"/>
                </a:lnTo>
                <a:lnTo>
                  <a:pt x="2106453" y="2566225"/>
                </a:lnTo>
                <a:lnTo>
                  <a:pt x="2051208" y="2566225"/>
                </a:lnTo>
                <a:lnTo>
                  <a:pt x="2051208" y="2504979"/>
                </a:lnTo>
                <a:cubicBezTo>
                  <a:pt x="2040254" y="2524125"/>
                  <a:pt x="2024157" y="2540031"/>
                  <a:pt x="2002630" y="2552700"/>
                </a:cubicBezTo>
                <a:cubicBezTo>
                  <a:pt x="1981294" y="2565273"/>
                  <a:pt x="1956244" y="2571654"/>
                  <a:pt x="1927859" y="2571654"/>
                </a:cubicBezTo>
                <a:cubicBezTo>
                  <a:pt x="1899475" y="2571654"/>
                  <a:pt x="1872043" y="2564415"/>
                  <a:pt x="1848421" y="2549937"/>
                </a:cubicBezTo>
                <a:cubicBezTo>
                  <a:pt x="1824703" y="2535459"/>
                  <a:pt x="1806130" y="2515266"/>
                  <a:pt x="1792604" y="2489263"/>
                </a:cubicBezTo>
                <a:cubicBezTo>
                  <a:pt x="1778888" y="2463260"/>
                  <a:pt x="1772031" y="2433447"/>
                  <a:pt x="1772031" y="2400204"/>
                </a:cubicBezTo>
                <a:cubicBezTo>
                  <a:pt x="1772031" y="2366962"/>
                  <a:pt x="1778888" y="2336958"/>
                  <a:pt x="1792604" y="2311526"/>
                </a:cubicBezTo>
                <a:lnTo>
                  <a:pt x="1792699" y="2311622"/>
                </a:lnTo>
                <a:cubicBezTo>
                  <a:pt x="1806225" y="2286190"/>
                  <a:pt x="1824989" y="2266378"/>
                  <a:pt x="1848897" y="2252281"/>
                </a:cubicBezTo>
                <a:cubicBezTo>
                  <a:pt x="1872805" y="2238375"/>
                  <a:pt x="1899189" y="2231326"/>
                  <a:pt x="1928526" y="2231326"/>
                </a:cubicBezTo>
                <a:close/>
                <a:moveTo>
                  <a:pt x="1567815" y="2231326"/>
                </a:moveTo>
                <a:cubicBezTo>
                  <a:pt x="1608296" y="2231326"/>
                  <a:pt x="1641824" y="2241137"/>
                  <a:pt x="1668018" y="2260663"/>
                </a:cubicBezTo>
                <a:cubicBezTo>
                  <a:pt x="1694212" y="2280475"/>
                  <a:pt x="1711643" y="2307621"/>
                  <a:pt x="1720120" y="2342483"/>
                </a:cubicBezTo>
                <a:lnTo>
                  <a:pt x="1660970" y="2342483"/>
                </a:lnTo>
                <a:cubicBezTo>
                  <a:pt x="1655445" y="2322480"/>
                  <a:pt x="1644491" y="2306669"/>
                  <a:pt x="1628299" y="2295144"/>
                </a:cubicBezTo>
                <a:cubicBezTo>
                  <a:pt x="1612011" y="2283428"/>
                  <a:pt x="1591914" y="2277522"/>
                  <a:pt x="1567815" y="2277522"/>
                </a:cubicBezTo>
                <a:cubicBezTo>
                  <a:pt x="1536669" y="2277522"/>
                  <a:pt x="1511427" y="2288286"/>
                  <a:pt x="1492091" y="2309812"/>
                </a:cubicBezTo>
                <a:cubicBezTo>
                  <a:pt x="1472946" y="2331148"/>
                  <a:pt x="1463326" y="2361723"/>
                  <a:pt x="1463326" y="2400871"/>
                </a:cubicBezTo>
                <a:cubicBezTo>
                  <a:pt x="1463326" y="2440019"/>
                  <a:pt x="1472946" y="2471356"/>
                  <a:pt x="1492091" y="2492883"/>
                </a:cubicBezTo>
                <a:cubicBezTo>
                  <a:pt x="1511427" y="2514600"/>
                  <a:pt x="1536764" y="2525363"/>
                  <a:pt x="1567815" y="2525363"/>
                </a:cubicBezTo>
                <a:cubicBezTo>
                  <a:pt x="1591914" y="2525363"/>
                  <a:pt x="1612011" y="2519648"/>
                  <a:pt x="1628108" y="2508503"/>
                </a:cubicBezTo>
                <a:cubicBezTo>
                  <a:pt x="1643920" y="2497359"/>
                  <a:pt x="1655160" y="2481262"/>
                  <a:pt x="1660970" y="2460307"/>
                </a:cubicBezTo>
                <a:lnTo>
                  <a:pt x="1720120" y="2460307"/>
                </a:lnTo>
                <a:cubicBezTo>
                  <a:pt x="1711071" y="2493930"/>
                  <a:pt x="1693545" y="2520981"/>
                  <a:pt x="1667065" y="2541365"/>
                </a:cubicBezTo>
                <a:cubicBezTo>
                  <a:pt x="1640682" y="2561558"/>
                  <a:pt x="1607535" y="2571750"/>
                  <a:pt x="1567815" y="2571750"/>
                </a:cubicBezTo>
                <a:cubicBezTo>
                  <a:pt x="1536669" y="2571750"/>
                  <a:pt x="1508856" y="2564701"/>
                  <a:pt x="1484662" y="2550604"/>
                </a:cubicBezTo>
                <a:cubicBezTo>
                  <a:pt x="1460373" y="2536507"/>
                  <a:pt x="1441419" y="2516695"/>
                  <a:pt x="1427893" y="2491073"/>
                </a:cubicBezTo>
                <a:cubicBezTo>
                  <a:pt x="1414177" y="2465451"/>
                  <a:pt x="1407319" y="2435256"/>
                  <a:pt x="1407319" y="2400871"/>
                </a:cubicBezTo>
                <a:cubicBezTo>
                  <a:pt x="1407319" y="2366486"/>
                  <a:pt x="1414177" y="2337054"/>
                  <a:pt x="1427893" y="2311622"/>
                </a:cubicBezTo>
                <a:cubicBezTo>
                  <a:pt x="1441419" y="2286190"/>
                  <a:pt x="1460373" y="2266378"/>
                  <a:pt x="1484662" y="2252281"/>
                </a:cubicBezTo>
                <a:cubicBezTo>
                  <a:pt x="1508951" y="2238375"/>
                  <a:pt x="1536764" y="2231326"/>
                  <a:pt x="1567815" y="2231326"/>
                </a:cubicBezTo>
                <a:close/>
                <a:moveTo>
                  <a:pt x="1197484" y="2231326"/>
                </a:moveTo>
                <a:cubicBezTo>
                  <a:pt x="1229583" y="2231326"/>
                  <a:pt x="1256444" y="2238184"/>
                  <a:pt x="1280447" y="2251709"/>
                </a:cubicBezTo>
                <a:cubicBezTo>
                  <a:pt x="1304355" y="2265426"/>
                  <a:pt x="1322928" y="2284190"/>
                  <a:pt x="1336073" y="2308098"/>
                </a:cubicBezTo>
                <a:cubicBezTo>
                  <a:pt x="1349027" y="2331815"/>
                  <a:pt x="1355694" y="2358771"/>
                  <a:pt x="1355694" y="2388965"/>
                </a:cubicBezTo>
                <a:cubicBezTo>
                  <a:pt x="1355694" y="2399347"/>
                  <a:pt x="1354932" y="2410301"/>
                  <a:pt x="1353693" y="2422017"/>
                </a:cubicBezTo>
                <a:lnTo>
                  <a:pt x="1090422" y="2422017"/>
                </a:lnTo>
                <a:cubicBezTo>
                  <a:pt x="1092422" y="2454497"/>
                  <a:pt x="1103568" y="2479738"/>
                  <a:pt x="1123664" y="2497931"/>
                </a:cubicBezTo>
                <a:cubicBezTo>
                  <a:pt x="1144049" y="2516314"/>
                  <a:pt x="1168528" y="2525363"/>
                  <a:pt x="1197484" y="2525363"/>
                </a:cubicBezTo>
                <a:cubicBezTo>
                  <a:pt x="1221011" y="2525363"/>
                  <a:pt x="1240727" y="2519838"/>
                  <a:pt x="1256633" y="2508885"/>
                </a:cubicBezTo>
                <a:cubicBezTo>
                  <a:pt x="1272445" y="2497740"/>
                  <a:pt x="1283684" y="2483072"/>
                  <a:pt x="1290066" y="2464689"/>
                </a:cubicBezTo>
                <a:lnTo>
                  <a:pt x="1349027" y="2464689"/>
                </a:lnTo>
                <a:cubicBezTo>
                  <a:pt x="1340264" y="2496407"/>
                  <a:pt x="1322642" y="2522029"/>
                  <a:pt x="1295971" y="2542032"/>
                </a:cubicBezTo>
                <a:cubicBezTo>
                  <a:pt x="1269587" y="2561843"/>
                  <a:pt x="1236632" y="2571750"/>
                  <a:pt x="1197484" y="2571750"/>
                </a:cubicBezTo>
                <a:cubicBezTo>
                  <a:pt x="1166146" y="2571750"/>
                  <a:pt x="1138143" y="2564701"/>
                  <a:pt x="1113473" y="2550604"/>
                </a:cubicBezTo>
                <a:cubicBezTo>
                  <a:pt x="1088803" y="2536507"/>
                  <a:pt x="1069467" y="2516695"/>
                  <a:pt x="1055561" y="2490692"/>
                </a:cubicBezTo>
                <a:cubicBezTo>
                  <a:pt x="1041464" y="2464879"/>
                  <a:pt x="1034416" y="2434875"/>
                  <a:pt x="1034416" y="2400871"/>
                </a:cubicBezTo>
                <a:cubicBezTo>
                  <a:pt x="1034416" y="2366867"/>
                  <a:pt x="1041273" y="2337054"/>
                  <a:pt x="1054989" y="2311241"/>
                </a:cubicBezTo>
                <a:cubicBezTo>
                  <a:pt x="1068515" y="2285619"/>
                  <a:pt x="1087660" y="2265997"/>
                  <a:pt x="1112331" y="2252091"/>
                </a:cubicBezTo>
                <a:cubicBezTo>
                  <a:pt x="1137000" y="2238184"/>
                  <a:pt x="1165385" y="2231326"/>
                  <a:pt x="1197484" y="2231326"/>
                </a:cubicBezTo>
                <a:close/>
                <a:moveTo>
                  <a:pt x="5694041" y="2230945"/>
                </a:moveTo>
                <a:cubicBezTo>
                  <a:pt x="5721664" y="2230945"/>
                  <a:pt x="5746143" y="2237232"/>
                  <a:pt x="5767289" y="2249519"/>
                </a:cubicBezTo>
                <a:cubicBezTo>
                  <a:pt x="5788624" y="2262092"/>
                  <a:pt x="5804436" y="2280284"/>
                  <a:pt x="5814818" y="2304287"/>
                </a:cubicBezTo>
                <a:cubicBezTo>
                  <a:pt x="5824058" y="2280951"/>
                  <a:pt x="5839298" y="2262949"/>
                  <a:pt x="5860443" y="2250090"/>
                </a:cubicBezTo>
                <a:cubicBezTo>
                  <a:pt x="5881779" y="2237327"/>
                  <a:pt x="5905496" y="2230945"/>
                  <a:pt x="5931499" y="2230945"/>
                </a:cubicBezTo>
                <a:cubicBezTo>
                  <a:pt x="5957503" y="2230945"/>
                  <a:pt x="5980077" y="2236184"/>
                  <a:pt x="5999984" y="2246757"/>
                </a:cubicBezTo>
                <a:lnTo>
                  <a:pt x="5999984" y="2246661"/>
                </a:lnTo>
                <a:cubicBezTo>
                  <a:pt x="6020177" y="2257424"/>
                  <a:pt x="6035798" y="2273236"/>
                  <a:pt x="6047514" y="2294382"/>
                </a:cubicBezTo>
                <a:cubicBezTo>
                  <a:pt x="6059039" y="2315717"/>
                  <a:pt x="6064945" y="2341530"/>
                  <a:pt x="6064945" y="2372105"/>
                </a:cubicBezTo>
                <a:lnTo>
                  <a:pt x="6064945" y="2566320"/>
                </a:lnTo>
                <a:lnTo>
                  <a:pt x="6010748" y="2566320"/>
                </a:lnTo>
                <a:lnTo>
                  <a:pt x="6010748" y="2380011"/>
                </a:lnTo>
                <a:cubicBezTo>
                  <a:pt x="6010748" y="2347150"/>
                  <a:pt x="6002747" y="2321909"/>
                  <a:pt x="5986459" y="2304478"/>
                </a:cubicBezTo>
                <a:cubicBezTo>
                  <a:pt x="5970171" y="2287047"/>
                  <a:pt x="5948264" y="2278475"/>
                  <a:pt x="5920736" y="2278475"/>
                </a:cubicBezTo>
                <a:cubicBezTo>
                  <a:pt x="5893209" y="2278475"/>
                  <a:pt x="5869682" y="2287524"/>
                  <a:pt x="5852823" y="2305716"/>
                </a:cubicBezTo>
                <a:cubicBezTo>
                  <a:pt x="5835964" y="2324099"/>
                  <a:pt x="5827582" y="2350388"/>
                  <a:pt x="5827582" y="2384774"/>
                </a:cubicBezTo>
                <a:lnTo>
                  <a:pt x="5827582" y="2566416"/>
                </a:lnTo>
                <a:lnTo>
                  <a:pt x="5773385" y="2566416"/>
                </a:lnTo>
                <a:lnTo>
                  <a:pt x="5773385" y="2380107"/>
                </a:lnTo>
                <a:cubicBezTo>
                  <a:pt x="5773385" y="2347245"/>
                  <a:pt x="5765383" y="2322004"/>
                  <a:pt x="5749096" y="2304573"/>
                </a:cubicBezTo>
                <a:cubicBezTo>
                  <a:pt x="5732808" y="2287142"/>
                  <a:pt x="5710901" y="2278570"/>
                  <a:pt x="5683088" y="2278570"/>
                </a:cubicBezTo>
                <a:cubicBezTo>
                  <a:pt x="5655274" y="2278570"/>
                  <a:pt x="5632033" y="2287619"/>
                  <a:pt x="5615175" y="2305812"/>
                </a:cubicBezTo>
                <a:cubicBezTo>
                  <a:pt x="5598315" y="2324195"/>
                  <a:pt x="5589933" y="2350484"/>
                  <a:pt x="5589933" y="2384869"/>
                </a:cubicBezTo>
                <a:lnTo>
                  <a:pt x="5589933" y="2566511"/>
                </a:lnTo>
                <a:lnTo>
                  <a:pt x="5535355" y="2566511"/>
                </a:lnTo>
                <a:lnTo>
                  <a:pt x="5535355" y="2237041"/>
                </a:lnTo>
                <a:lnTo>
                  <a:pt x="5589933" y="2237041"/>
                </a:lnTo>
                <a:lnTo>
                  <a:pt x="5589933" y="2284380"/>
                </a:lnTo>
                <a:cubicBezTo>
                  <a:pt x="5600696" y="2267140"/>
                  <a:pt x="5615365" y="2253995"/>
                  <a:pt x="5633558" y="2244661"/>
                </a:cubicBezTo>
                <a:cubicBezTo>
                  <a:pt x="5651750" y="2235422"/>
                  <a:pt x="5671943" y="2230945"/>
                  <a:pt x="5694041" y="2230945"/>
                </a:cubicBezTo>
                <a:close/>
                <a:moveTo>
                  <a:pt x="3590255" y="2230945"/>
                </a:moveTo>
                <a:cubicBezTo>
                  <a:pt x="3617877" y="2230945"/>
                  <a:pt x="3642356" y="2237232"/>
                  <a:pt x="3663502" y="2249519"/>
                </a:cubicBezTo>
                <a:cubicBezTo>
                  <a:pt x="3684838" y="2262092"/>
                  <a:pt x="3700649" y="2280284"/>
                  <a:pt x="3711031" y="2304287"/>
                </a:cubicBezTo>
                <a:cubicBezTo>
                  <a:pt x="3720271" y="2280951"/>
                  <a:pt x="3735511" y="2262949"/>
                  <a:pt x="3756656" y="2250090"/>
                </a:cubicBezTo>
                <a:cubicBezTo>
                  <a:pt x="3777993" y="2237327"/>
                  <a:pt x="3801710" y="2230945"/>
                  <a:pt x="3827713" y="2230945"/>
                </a:cubicBezTo>
                <a:cubicBezTo>
                  <a:pt x="3853716" y="2230945"/>
                  <a:pt x="3876290" y="2236184"/>
                  <a:pt x="3896198" y="2246757"/>
                </a:cubicBezTo>
                <a:lnTo>
                  <a:pt x="3896198" y="2246661"/>
                </a:lnTo>
                <a:cubicBezTo>
                  <a:pt x="3916391" y="2257424"/>
                  <a:pt x="3932012" y="2273236"/>
                  <a:pt x="3943727" y="2294382"/>
                </a:cubicBezTo>
                <a:cubicBezTo>
                  <a:pt x="3955253" y="2315717"/>
                  <a:pt x="3961158" y="2341530"/>
                  <a:pt x="3961158" y="2372105"/>
                </a:cubicBezTo>
                <a:lnTo>
                  <a:pt x="3961158" y="2566320"/>
                </a:lnTo>
                <a:lnTo>
                  <a:pt x="3906961" y="2566320"/>
                </a:lnTo>
                <a:lnTo>
                  <a:pt x="3906961" y="2380011"/>
                </a:lnTo>
                <a:cubicBezTo>
                  <a:pt x="3906961" y="2347150"/>
                  <a:pt x="3898960" y="2321909"/>
                  <a:pt x="3882672" y="2304478"/>
                </a:cubicBezTo>
                <a:cubicBezTo>
                  <a:pt x="3866384" y="2287047"/>
                  <a:pt x="3844477" y="2278475"/>
                  <a:pt x="3816950" y="2278475"/>
                </a:cubicBezTo>
                <a:cubicBezTo>
                  <a:pt x="3789422" y="2278475"/>
                  <a:pt x="3765896" y="2287524"/>
                  <a:pt x="3749036" y="2305716"/>
                </a:cubicBezTo>
                <a:cubicBezTo>
                  <a:pt x="3732177" y="2324099"/>
                  <a:pt x="3723795" y="2350388"/>
                  <a:pt x="3723795" y="2384774"/>
                </a:cubicBezTo>
                <a:lnTo>
                  <a:pt x="3723795" y="2566416"/>
                </a:lnTo>
                <a:lnTo>
                  <a:pt x="3669598" y="2566416"/>
                </a:lnTo>
                <a:lnTo>
                  <a:pt x="3669598" y="2380107"/>
                </a:lnTo>
                <a:cubicBezTo>
                  <a:pt x="3669598" y="2347245"/>
                  <a:pt x="3661597" y="2322004"/>
                  <a:pt x="3645309" y="2304573"/>
                </a:cubicBezTo>
                <a:cubicBezTo>
                  <a:pt x="3629021" y="2287142"/>
                  <a:pt x="3607114" y="2278570"/>
                  <a:pt x="3579301" y="2278570"/>
                </a:cubicBezTo>
                <a:cubicBezTo>
                  <a:pt x="3551488" y="2278570"/>
                  <a:pt x="3528247" y="2287619"/>
                  <a:pt x="3511388" y="2305812"/>
                </a:cubicBezTo>
                <a:cubicBezTo>
                  <a:pt x="3494528" y="2324195"/>
                  <a:pt x="3486146" y="2350484"/>
                  <a:pt x="3486146" y="2384869"/>
                </a:cubicBezTo>
                <a:lnTo>
                  <a:pt x="3486146" y="2566511"/>
                </a:lnTo>
                <a:lnTo>
                  <a:pt x="3431568" y="2566511"/>
                </a:lnTo>
                <a:lnTo>
                  <a:pt x="3431568" y="2237041"/>
                </a:lnTo>
                <a:lnTo>
                  <a:pt x="3486146" y="2237041"/>
                </a:lnTo>
                <a:lnTo>
                  <a:pt x="3486146" y="2284380"/>
                </a:lnTo>
                <a:cubicBezTo>
                  <a:pt x="3496910" y="2267140"/>
                  <a:pt x="3511578" y="2253995"/>
                  <a:pt x="3529771" y="2244661"/>
                </a:cubicBezTo>
                <a:cubicBezTo>
                  <a:pt x="3547964" y="2235422"/>
                  <a:pt x="3568156" y="2230945"/>
                  <a:pt x="3590255" y="2230945"/>
                </a:cubicBezTo>
                <a:close/>
                <a:moveTo>
                  <a:pt x="7532843" y="2230850"/>
                </a:moveTo>
                <a:lnTo>
                  <a:pt x="7532843" y="2287428"/>
                </a:lnTo>
                <a:lnTo>
                  <a:pt x="7518365" y="2287428"/>
                </a:lnTo>
                <a:cubicBezTo>
                  <a:pt x="7457119" y="2287428"/>
                  <a:pt x="7426353" y="2320671"/>
                  <a:pt x="7426353" y="2387250"/>
                </a:cubicBezTo>
                <a:lnTo>
                  <a:pt x="7426353" y="2566320"/>
                </a:lnTo>
                <a:lnTo>
                  <a:pt x="7371775" y="2566320"/>
                </a:lnTo>
                <a:lnTo>
                  <a:pt x="7371775" y="2236851"/>
                </a:lnTo>
                <a:lnTo>
                  <a:pt x="7426353" y="2236851"/>
                </a:lnTo>
                <a:lnTo>
                  <a:pt x="7426353" y="2290286"/>
                </a:lnTo>
                <a:cubicBezTo>
                  <a:pt x="7435973" y="2271522"/>
                  <a:pt x="7449689" y="2256853"/>
                  <a:pt x="7467692" y="2246471"/>
                </a:cubicBezTo>
                <a:cubicBezTo>
                  <a:pt x="7485504" y="2235898"/>
                  <a:pt x="7507220" y="2230850"/>
                  <a:pt x="7532843" y="2230850"/>
                </a:cubicBezTo>
                <a:close/>
                <a:moveTo>
                  <a:pt x="741046" y="2192178"/>
                </a:moveTo>
                <a:lnTo>
                  <a:pt x="741046" y="2328005"/>
                </a:lnTo>
                <a:lnTo>
                  <a:pt x="833057" y="2328005"/>
                </a:lnTo>
                <a:cubicBezTo>
                  <a:pt x="858679" y="2328005"/>
                  <a:pt x="878683" y="2322099"/>
                  <a:pt x="892588" y="2310003"/>
                </a:cubicBezTo>
                <a:cubicBezTo>
                  <a:pt x="906686" y="2298096"/>
                  <a:pt x="913734" y="2281428"/>
                  <a:pt x="913734" y="2260092"/>
                </a:cubicBezTo>
                <a:cubicBezTo>
                  <a:pt x="913734" y="2238755"/>
                  <a:pt x="906686" y="2222277"/>
                  <a:pt x="892588" y="2210180"/>
                </a:cubicBezTo>
                <a:cubicBezTo>
                  <a:pt x="878683" y="2198274"/>
                  <a:pt x="858298" y="2192178"/>
                  <a:pt x="831914" y="2192178"/>
                </a:cubicBezTo>
                <a:close/>
                <a:moveTo>
                  <a:pt x="6791989" y="2153983"/>
                </a:moveTo>
                <a:lnTo>
                  <a:pt x="6846758" y="2153983"/>
                </a:lnTo>
                <a:lnTo>
                  <a:pt x="6846758" y="2236946"/>
                </a:lnTo>
                <a:lnTo>
                  <a:pt x="6932673" y="2236946"/>
                </a:lnTo>
                <a:lnTo>
                  <a:pt x="6932673" y="2281999"/>
                </a:lnTo>
                <a:lnTo>
                  <a:pt x="6846758" y="2281999"/>
                </a:lnTo>
                <a:lnTo>
                  <a:pt x="6846758" y="2476118"/>
                </a:lnTo>
                <a:cubicBezTo>
                  <a:pt x="6846758" y="2492216"/>
                  <a:pt x="6850091" y="2503550"/>
                  <a:pt x="6856949" y="2510218"/>
                </a:cubicBezTo>
                <a:cubicBezTo>
                  <a:pt x="6863807" y="2516885"/>
                  <a:pt x="6875523" y="2520029"/>
                  <a:pt x="6892382" y="2520029"/>
                </a:cubicBezTo>
                <a:lnTo>
                  <a:pt x="6932673" y="2520029"/>
                </a:lnTo>
                <a:lnTo>
                  <a:pt x="6932673" y="2566416"/>
                </a:lnTo>
                <a:lnTo>
                  <a:pt x="6883333" y="2566416"/>
                </a:lnTo>
                <a:cubicBezTo>
                  <a:pt x="6852758" y="2566416"/>
                  <a:pt x="6830089" y="2559367"/>
                  <a:pt x="6814848" y="2545270"/>
                </a:cubicBezTo>
                <a:cubicBezTo>
                  <a:pt x="6799609" y="2531364"/>
                  <a:pt x="6791989" y="2508313"/>
                  <a:pt x="6791989" y="2476214"/>
                </a:cubicBezTo>
                <a:lnTo>
                  <a:pt x="6791989" y="2281999"/>
                </a:lnTo>
                <a:lnTo>
                  <a:pt x="6749317" y="2281999"/>
                </a:lnTo>
                <a:lnTo>
                  <a:pt x="6749317" y="2236946"/>
                </a:lnTo>
                <a:lnTo>
                  <a:pt x="6791989" y="2236946"/>
                </a:lnTo>
                <a:close/>
                <a:moveTo>
                  <a:pt x="6573199" y="2153983"/>
                </a:moveTo>
                <a:lnTo>
                  <a:pt x="6627968" y="2153983"/>
                </a:lnTo>
                <a:lnTo>
                  <a:pt x="6627968" y="2236946"/>
                </a:lnTo>
                <a:lnTo>
                  <a:pt x="6713883" y="2236946"/>
                </a:lnTo>
                <a:lnTo>
                  <a:pt x="6713883" y="2281999"/>
                </a:lnTo>
                <a:lnTo>
                  <a:pt x="6627968" y="2281999"/>
                </a:lnTo>
                <a:lnTo>
                  <a:pt x="6627968" y="2476118"/>
                </a:lnTo>
                <a:cubicBezTo>
                  <a:pt x="6627968" y="2492216"/>
                  <a:pt x="6631302" y="2503550"/>
                  <a:pt x="6638159" y="2510218"/>
                </a:cubicBezTo>
                <a:cubicBezTo>
                  <a:pt x="6645018" y="2516885"/>
                  <a:pt x="6656733" y="2520029"/>
                  <a:pt x="6673593" y="2520029"/>
                </a:cubicBezTo>
                <a:lnTo>
                  <a:pt x="6713883" y="2520029"/>
                </a:lnTo>
                <a:lnTo>
                  <a:pt x="6713883" y="2566416"/>
                </a:lnTo>
                <a:lnTo>
                  <a:pt x="6664544" y="2566416"/>
                </a:lnTo>
                <a:cubicBezTo>
                  <a:pt x="6633968" y="2566416"/>
                  <a:pt x="6611299" y="2559367"/>
                  <a:pt x="6596059" y="2545270"/>
                </a:cubicBezTo>
                <a:cubicBezTo>
                  <a:pt x="6580819" y="2531364"/>
                  <a:pt x="6573199" y="2508313"/>
                  <a:pt x="6573199" y="2476214"/>
                </a:cubicBezTo>
                <a:lnTo>
                  <a:pt x="6573199" y="2281999"/>
                </a:lnTo>
                <a:lnTo>
                  <a:pt x="6530527" y="2281999"/>
                </a:lnTo>
                <a:lnTo>
                  <a:pt x="6530527" y="2236946"/>
                </a:lnTo>
                <a:lnTo>
                  <a:pt x="6573199" y="2236946"/>
                </a:lnTo>
                <a:close/>
                <a:moveTo>
                  <a:pt x="4469127" y="2153983"/>
                </a:moveTo>
                <a:lnTo>
                  <a:pt x="4523896" y="2153983"/>
                </a:lnTo>
                <a:lnTo>
                  <a:pt x="4523896" y="2236946"/>
                </a:lnTo>
                <a:lnTo>
                  <a:pt x="4609811" y="2236946"/>
                </a:lnTo>
                <a:lnTo>
                  <a:pt x="4609811" y="2281999"/>
                </a:lnTo>
                <a:lnTo>
                  <a:pt x="4523896" y="2281999"/>
                </a:lnTo>
                <a:lnTo>
                  <a:pt x="4523896" y="2476118"/>
                </a:lnTo>
                <a:cubicBezTo>
                  <a:pt x="4523896" y="2492216"/>
                  <a:pt x="4527229" y="2503550"/>
                  <a:pt x="4534087" y="2510218"/>
                </a:cubicBezTo>
                <a:cubicBezTo>
                  <a:pt x="4540945" y="2516885"/>
                  <a:pt x="4552661" y="2520029"/>
                  <a:pt x="4569520" y="2520029"/>
                </a:cubicBezTo>
                <a:lnTo>
                  <a:pt x="4609811" y="2520029"/>
                </a:lnTo>
                <a:lnTo>
                  <a:pt x="4609811" y="2566416"/>
                </a:lnTo>
                <a:lnTo>
                  <a:pt x="4560472" y="2566416"/>
                </a:lnTo>
                <a:cubicBezTo>
                  <a:pt x="4529896" y="2566416"/>
                  <a:pt x="4507227" y="2559367"/>
                  <a:pt x="4491987" y="2545270"/>
                </a:cubicBezTo>
                <a:cubicBezTo>
                  <a:pt x="4476747" y="2531364"/>
                  <a:pt x="4469127" y="2508313"/>
                  <a:pt x="4469127" y="2476214"/>
                </a:cubicBezTo>
                <a:lnTo>
                  <a:pt x="4469127" y="2281999"/>
                </a:lnTo>
                <a:lnTo>
                  <a:pt x="4426455" y="2281999"/>
                </a:lnTo>
                <a:lnTo>
                  <a:pt x="4426455" y="2236946"/>
                </a:lnTo>
                <a:lnTo>
                  <a:pt x="4469127" y="2236946"/>
                </a:lnTo>
                <a:close/>
                <a:moveTo>
                  <a:pt x="7921939" y="2147125"/>
                </a:moveTo>
                <a:lnTo>
                  <a:pt x="7980899" y="2147125"/>
                </a:lnTo>
                <a:lnTo>
                  <a:pt x="7974231" y="2447829"/>
                </a:lnTo>
                <a:lnTo>
                  <a:pt x="7928607" y="2447829"/>
                </a:lnTo>
                <a:close/>
                <a:moveTo>
                  <a:pt x="686276" y="2147125"/>
                </a:moveTo>
                <a:lnTo>
                  <a:pt x="836581" y="2147125"/>
                </a:lnTo>
                <a:cubicBezTo>
                  <a:pt x="864966" y="2147125"/>
                  <a:pt x="889255" y="2151792"/>
                  <a:pt x="909162" y="2161222"/>
                </a:cubicBezTo>
                <a:cubicBezTo>
                  <a:pt x="929355" y="2170652"/>
                  <a:pt x="944215" y="2183320"/>
                  <a:pt x="954406" y="2199417"/>
                </a:cubicBezTo>
                <a:cubicBezTo>
                  <a:pt x="964408" y="2215515"/>
                  <a:pt x="969266" y="2233517"/>
                  <a:pt x="969266" y="2253615"/>
                </a:cubicBezTo>
                <a:cubicBezTo>
                  <a:pt x="969266" y="2278475"/>
                  <a:pt x="962597" y="2298858"/>
                  <a:pt x="949263" y="2315051"/>
                </a:cubicBezTo>
                <a:cubicBezTo>
                  <a:pt x="935738" y="2331338"/>
                  <a:pt x="917925" y="2343054"/>
                  <a:pt x="896017" y="2350293"/>
                </a:cubicBezTo>
                <a:cubicBezTo>
                  <a:pt x="911068" y="2352675"/>
                  <a:pt x="925164" y="2358866"/>
                  <a:pt x="937738" y="2368867"/>
                </a:cubicBezTo>
                <a:lnTo>
                  <a:pt x="937927" y="2368962"/>
                </a:lnTo>
                <a:cubicBezTo>
                  <a:pt x="950692" y="2379154"/>
                  <a:pt x="960597" y="2391441"/>
                  <a:pt x="968026" y="2406396"/>
                </a:cubicBezTo>
                <a:cubicBezTo>
                  <a:pt x="975457" y="2421255"/>
                  <a:pt x="979171" y="2437161"/>
                  <a:pt x="979171" y="2453925"/>
                </a:cubicBezTo>
                <a:cubicBezTo>
                  <a:pt x="979171" y="2475071"/>
                  <a:pt x="973646" y="2494216"/>
                  <a:pt x="962883" y="2511266"/>
                </a:cubicBezTo>
                <a:cubicBezTo>
                  <a:pt x="951929" y="2528316"/>
                  <a:pt x="936309" y="2541841"/>
                  <a:pt x="915734" y="2551557"/>
                </a:cubicBezTo>
                <a:cubicBezTo>
                  <a:pt x="894971" y="2561367"/>
                  <a:pt x="870681" y="2566225"/>
                  <a:pt x="842487" y="2566225"/>
                </a:cubicBezTo>
                <a:lnTo>
                  <a:pt x="686276" y="2566225"/>
                </a:lnTo>
                <a:close/>
                <a:moveTo>
                  <a:pt x="4676295" y="2121503"/>
                </a:moveTo>
                <a:lnTo>
                  <a:pt x="4730873" y="2121503"/>
                </a:lnTo>
                <a:lnTo>
                  <a:pt x="4730873" y="2283809"/>
                </a:lnTo>
                <a:cubicBezTo>
                  <a:pt x="4741636" y="2266950"/>
                  <a:pt x="4756686" y="2254091"/>
                  <a:pt x="4775736" y="2244661"/>
                </a:cubicBezTo>
                <a:cubicBezTo>
                  <a:pt x="4794691" y="2235422"/>
                  <a:pt x="4816027" y="2230945"/>
                  <a:pt x="4839744" y="2230945"/>
                </a:cubicBezTo>
                <a:cubicBezTo>
                  <a:pt x="4864604" y="2230945"/>
                  <a:pt x="4887083" y="2236184"/>
                  <a:pt x="4907086" y="2246757"/>
                </a:cubicBezTo>
                <a:lnTo>
                  <a:pt x="4906990" y="2246661"/>
                </a:lnTo>
                <a:cubicBezTo>
                  <a:pt x="4927183" y="2257425"/>
                  <a:pt x="4942804" y="2273236"/>
                  <a:pt x="4954139" y="2294382"/>
                </a:cubicBezTo>
                <a:cubicBezTo>
                  <a:pt x="4965665" y="2315718"/>
                  <a:pt x="4971379" y="2341531"/>
                  <a:pt x="4971379" y="2372106"/>
                </a:cubicBezTo>
                <a:lnTo>
                  <a:pt x="4971379" y="2566320"/>
                </a:lnTo>
                <a:lnTo>
                  <a:pt x="4917182" y="2566320"/>
                </a:lnTo>
                <a:lnTo>
                  <a:pt x="4917182" y="2380012"/>
                </a:lnTo>
                <a:cubicBezTo>
                  <a:pt x="4917182" y="2347150"/>
                  <a:pt x="4908991" y="2321909"/>
                  <a:pt x="4892513" y="2304478"/>
                </a:cubicBezTo>
                <a:cubicBezTo>
                  <a:pt x="4876034" y="2287048"/>
                  <a:pt x="4853746" y="2278475"/>
                  <a:pt x="4825171" y="2278475"/>
                </a:cubicBezTo>
                <a:cubicBezTo>
                  <a:pt x="4796596" y="2278475"/>
                  <a:pt x="4773450" y="2287524"/>
                  <a:pt x="4756495" y="2305526"/>
                </a:cubicBezTo>
                <a:cubicBezTo>
                  <a:pt x="4739446" y="2323528"/>
                  <a:pt x="4730873" y="2349722"/>
                  <a:pt x="4730873" y="2384203"/>
                </a:cubicBezTo>
                <a:lnTo>
                  <a:pt x="4730873" y="2566416"/>
                </a:lnTo>
                <a:lnTo>
                  <a:pt x="4676295" y="2566416"/>
                </a:lnTo>
                <a:close/>
                <a:moveTo>
                  <a:pt x="9201527" y="203359"/>
                </a:moveTo>
                <a:lnTo>
                  <a:pt x="9201527" y="279178"/>
                </a:lnTo>
                <a:lnTo>
                  <a:pt x="9254772" y="279178"/>
                </a:lnTo>
                <a:cubicBezTo>
                  <a:pt x="9279823" y="279178"/>
                  <a:pt x="9293539" y="261556"/>
                  <a:pt x="9293539" y="241649"/>
                </a:cubicBezTo>
                <a:cubicBezTo>
                  <a:pt x="9293539" y="221742"/>
                  <a:pt x="9279823" y="203359"/>
                  <a:pt x="9256391" y="203359"/>
                </a:cubicBezTo>
                <a:close/>
                <a:moveTo>
                  <a:pt x="9145711" y="149066"/>
                </a:moveTo>
                <a:lnTo>
                  <a:pt x="9256296" y="149066"/>
                </a:lnTo>
                <a:cubicBezTo>
                  <a:pt x="9318494" y="149066"/>
                  <a:pt x="9348308" y="195358"/>
                  <a:pt x="9348308" y="241649"/>
                </a:cubicBezTo>
                <a:cubicBezTo>
                  <a:pt x="9348308" y="279940"/>
                  <a:pt x="9329829" y="318230"/>
                  <a:pt x="9286204" y="329374"/>
                </a:cubicBezTo>
                <a:lnTo>
                  <a:pt x="9358880" y="430720"/>
                </a:lnTo>
                <a:lnTo>
                  <a:pt x="9291062" y="430720"/>
                </a:lnTo>
                <a:lnTo>
                  <a:pt x="9220006" y="333375"/>
                </a:lnTo>
                <a:lnTo>
                  <a:pt x="9201432" y="333375"/>
                </a:lnTo>
                <a:lnTo>
                  <a:pt x="9201432" y="430720"/>
                </a:lnTo>
                <a:lnTo>
                  <a:pt x="9145711" y="430720"/>
                </a:lnTo>
                <a:close/>
                <a:moveTo>
                  <a:pt x="9242580" y="55626"/>
                </a:moveTo>
                <a:cubicBezTo>
                  <a:pt x="9112659" y="55626"/>
                  <a:pt x="9010170" y="160115"/>
                  <a:pt x="9010170" y="288607"/>
                </a:cubicBezTo>
                <a:cubicBezTo>
                  <a:pt x="9010170" y="417100"/>
                  <a:pt x="9112659" y="520827"/>
                  <a:pt x="9242580" y="520827"/>
                </a:cubicBezTo>
                <a:cubicBezTo>
                  <a:pt x="9372501" y="520827"/>
                  <a:pt x="9474990" y="417100"/>
                  <a:pt x="9474990" y="288607"/>
                </a:cubicBezTo>
                <a:cubicBezTo>
                  <a:pt x="9474990" y="160115"/>
                  <a:pt x="9372501" y="55626"/>
                  <a:pt x="9242580" y="55626"/>
                </a:cubicBezTo>
                <a:close/>
                <a:moveTo>
                  <a:pt x="9242580" y="6191"/>
                </a:moveTo>
                <a:cubicBezTo>
                  <a:pt x="9399933" y="6191"/>
                  <a:pt x="9524996" y="133064"/>
                  <a:pt x="9524996" y="288607"/>
                </a:cubicBezTo>
                <a:cubicBezTo>
                  <a:pt x="9524996" y="444151"/>
                  <a:pt x="9399933" y="570262"/>
                  <a:pt x="9242580" y="570262"/>
                </a:cubicBezTo>
                <a:cubicBezTo>
                  <a:pt x="9085227" y="570262"/>
                  <a:pt x="8960926" y="444246"/>
                  <a:pt x="8960926" y="288607"/>
                </a:cubicBezTo>
                <a:cubicBezTo>
                  <a:pt x="8960926" y="132969"/>
                  <a:pt x="9085227" y="6191"/>
                  <a:pt x="9242580" y="6191"/>
                </a:cubicBezTo>
                <a:close/>
                <a:moveTo>
                  <a:pt x="8328561" y="0"/>
                </a:moveTo>
                <a:lnTo>
                  <a:pt x="8676319" y="0"/>
                </a:lnTo>
                <a:lnTo>
                  <a:pt x="8676319" y="1502759"/>
                </a:lnTo>
                <a:lnTo>
                  <a:pt x="8328561" y="1502759"/>
                </a:lnTo>
                <a:close/>
                <a:moveTo>
                  <a:pt x="6883047" y="0"/>
                </a:moveTo>
                <a:lnTo>
                  <a:pt x="8018617" y="0"/>
                </a:lnTo>
                <a:lnTo>
                  <a:pt x="8018617" y="279083"/>
                </a:lnTo>
                <a:lnTo>
                  <a:pt x="7228614" y="279083"/>
                </a:lnTo>
                <a:lnTo>
                  <a:pt x="7228614" y="605409"/>
                </a:lnTo>
                <a:lnTo>
                  <a:pt x="7926320" y="605409"/>
                </a:lnTo>
                <a:lnTo>
                  <a:pt x="7926320" y="875824"/>
                </a:lnTo>
                <a:lnTo>
                  <a:pt x="7228614" y="875824"/>
                </a:lnTo>
                <a:lnTo>
                  <a:pt x="7228614" y="1223677"/>
                </a:lnTo>
                <a:lnTo>
                  <a:pt x="8046526" y="1223677"/>
                </a:lnTo>
                <a:lnTo>
                  <a:pt x="8046526" y="1502759"/>
                </a:lnTo>
                <a:lnTo>
                  <a:pt x="6883047" y="1502759"/>
                </a:lnTo>
                <a:close/>
                <a:moveTo>
                  <a:pt x="4907181" y="0"/>
                </a:moveTo>
                <a:lnTo>
                  <a:pt x="5194836" y="0"/>
                </a:lnTo>
                <a:lnTo>
                  <a:pt x="5757668" y="933069"/>
                </a:lnTo>
                <a:lnTo>
                  <a:pt x="6311166" y="0"/>
                </a:lnTo>
                <a:lnTo>
                  <a:pt x="6596630" y="0"/>
                </a:lnTo>
                <a:lnTo>
                  <a:pt x="6600917" y="1502759"/>
                </a:lnTo>
                <a:lnTo>
                  <a:pt x="6274685" y="1502759"/>
                </a:lnTo>
                <a:lnTo>
                  <a:pt x="6272685" y="600742"/>
                </a:lnTo>
                <a:lnTo>
                  <a:pt x="5830249" y="1343882"/>
                </a:lnTo>
                <a:lnTo>
                  <a:pt x="5673563" y="1343882"/>
                </a:lnTo>
                <a:lnTo>
                  <a:pt x="5233412" y="620173"/>
                </a:lnTo>
                <a:lnTo>
                  <a:pt x="5233412" y="1502759"/>
                </a:lnTo>
                <a:lnTo>
                  <a:pt x="4907181" y="1502759"/>
                </a:lnTo>
                <a:close/>
                <a:moveTo>
                  <a:pt x="3005420" y="0"/>
                </a:moveTo>
                <a:cubicBezTo>
                  <a:pt x="3835333" y="0"/>
                  <a:pt x="4508179" y="672751"/>
                  <a:pt x="4508179" y="1502759"/>
                </a:cubicBezTo>
                <a:lnTo>
                  <a:pt x="3005420" y="1502759"/>
                </a:lnTo>
                <a:cubicBezTo>
                  <a:pt x="3005420" y="1016116"/>
                  <a:pt x="2773958" y="583801"/>
                  <a:pt x="2415291" y="309252"/>
                </a:cubicBezTo>
                <a:lnTo>
                  <a:pt x="2254092" y="201549"/>
                </a:lnTo>
                <a:lnTo>
                  <a:pt x="2426244" y="116090"/>
                </a:lnTo>
                <a:cubicBezTo>
                  <a:pt x="2604463" y="41416"/>
                  <a:pt x="2800041" y="0"/>
                  <a:pt x="3005420" y="0"/>
                </a:cubicBezTo>
                <a:close/>
                <a:moveTo>
                  <a:pt x="1502761" y="0"/>
                </a:moveTo>
                <a:cubicBezTo>
                  <a:pt x="1708072" y="0"/>
                  <a:pt x="1903685" y="41416"/>
                  <a:pt x="2081926" y="116090"/>
                </a:cubicBezTo>
                <a:lnTo>
                  <a:pt x="2254092" y="201549"/>
                </a:lnTo>
                <a:lnTo>
                  <a:pt x="2092894" y="309283"/>
                </a:lnTo>
                <a:cubicBezTo>
                  <a:pt x="1734228" y="583894"/>
                  <a:pt x="1502761" y="1016199"/>
                  <a:pt x="1502761" y="1502759"/>
                </a:cubicBezTo>
                <a:lnTo>
                  <a:pt x="0" y="1502759"/>
                </a:lnTo>
                <a:cubicBezTo>
                  <a:pt x="0" y="672751"/>
                  <a:pt x="672752" y="0"/>
                  <a:pt x="1502761" y="0"/>
                </a:cubicBezTo>
                <a:close/>
              </a:path>
            </a:pathLst>
          </a:custGeom>
          <a:solidFill>
            <a:srgbClr val="FFFFFF"/>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39635056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and math text">
    <p:bg>
      <p:bgPr>
        <a:solidFill>
          <a:schemeClr val="accent6"/>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776685D9-DF69-5A0B-C8D6-3C061283A12A}"/>
              </a:ext>
            </a:extLst>
          </p:cNvPr>
          <p:cNvGrpSpPr/>
          <p:nvPr userDrawn="1"/>
        </p:nvGrpSpPr>
        <p:grpSpPr>
          <a:xfrm>
            <a:off x="5472341" y="-2638"/>
            <a:ext cx="3403746" cy="1757754"/>
            <a:chOff x="5886777" y="-2638"/>
            <a:chExt cx="3403746" cy="1757754"/>
          </a:xfrm>
        </p:grpSpPr>
        <p:sp>
          <p:nvSpPr>
            <p:cNvPr id="13" name="Free-form: Shape 623">
              <a:extLst>
                <a:ext uri="{FF2B5EF4-FFF2-40B4-BE49-F238E27FC236}">
                  <a16:creationId xmlns:a16="http://schemas.microsoft.com/office/drawing/2014/main" id="{E90C855E-C5ED-C0AE-83EB-A6E498147CCC}"/>
                </a:ext>
              </a:extLst>
            </p:cNvPr>
            <p:cNvSpPr/>
            <p:nvPr userDrawn="1"/>
          </p:nvSpPr>
          <p:spPr>
            <a:xfrm rot="5400000">
              <a:off x="7600938" y="51911"/>
              <a:ext cx="1744134" cy="1635037"/>
            </a:xfrm>
            <a:custGeom>
              <a:avLst/>
              <a:gdLst>
                <a:gd name="connsiteX0" fmla="*/ 0 w 1744134"/>
                <a:gd name="connsiteY0" fmla="*/ 108988 h 1635037"/>
                <a:gd name="connsiteX1" fmla="*/ 0 w 1744134"/>
                <a:gd name="connsiteY1" fmla="*/ 0 h 1635037"/>
                <a:gd name="connsiteX2" fmla="*/ 1744134 w 1744134"/>
                <a:gd name="connsiteY2" fmla="*/ 0 h 1635037"/>
                <a:gd name="connsiteX3" fmla="*/ 1744134 w 1744134"/>
                <a:gd name="connsiteY3" fmla="*/ 108988 h 1635037"/>
                <a:gd name="connsiteX4" fmla="*/ 0 w 1744134"/>
                <a:gd name="connsiteY4" fmla="*/ 1635037 h 1635037"/>
                <a:gd name="connsiteX5" fmla="*/ 0 w 1744134"/>
                <a:gd name="connsiteY5" fmla="*/ 1526048 h 1635037"/>
                <a:gd name="connsiteX6" fmla="*/ 1744132 w 1744134"/>
                <a:gd name="connsiteY6" fmla="*/ 1526048 h 1635037"/>
                <a:gd name="connsiteX7" fmla="*/ 1744132 w 1744134"/>
                <a:gd name="connsiteY7" fmla="*/ 1635037 h 1635037"/>
                <a:gd name="connsiteX8" fmla="*/ 0 w 1744134"/>
                <a:gd name="connsiteY8" fmla="*/ 326963 h 1635037"/>
                <a:gd name="connsiteX9" fmla="*/ 0 w 1744134"/>
                <a:gd name="connsiteY9" fmla="*/ 217975 h 1635037"/>
                <a:gd name="connsiteX10" fmla="*/ 1744132 w 1744134"/>
                <a:gd name="connsiteY10" fmla="*/ 217975 h 1635037"/>
                <a:gd name="connsiteX11" fmla="*/ 1744132 w 1744134"/>
                <a:gd name="connsiteY11" fmla="*/ 326963 h 1635037"/>
                <a:gd name="connsiteX12" fmla="*/ 0 w 1744134"/>
                <a:gd name="connsiteY12" fmla="*/ 544938 h 1635037"/>
                <a:gd name="connsiteX13" fmla="*/ 0 w 1744134"/>
                <a:gd name="connsiteY13" fmla="*/ 435950 h 1635037"/>
                <a:gd name="connsiteX14" fmla="*/ 1744132 w 1744134"/>
                <a:gd name="connsiteY14" fmla="*/ 435950 h 1635037"/>
                <a:gd name="connsiteX15" fmla="*/ 1744132 w 1744134"/>
                <a:gd name="connsiteY15" fmla="*/ 544938 h 1635037"/>
                <a:gd name="connsiteX16" fmla="*/ 0 w 1744134"/>
                <a:gd name="connsiteY16" fmla="*/ 763024 h 1635037"/>
                <a:gd name="connsiteX17" fmla="*/ 0 w 1744134"/>
                <a:gd name="connsiteY17" fmla="*/ 654036 h 1635037"/>
                <a:gd name="connsiteX18" fmla="*/ 1744132 w 1744134"/>
                <a:gd name="connsiteY18" fmla="*/ 654036 h 1635037"/>
                <a:gd name="connsiteX19" fmla="*/ 1744132 w 1744134"/>
                <a:gd name="connsiteY19" fmla="*/ 763024 h 1635037"/>
                <a:gd name="connsiteX20" fmla="*/ 0 w 1744134"/>
                <a:gd name="connsiteY20" fmla="*/ 981000 h 1635037"/>
                <a:gd name="connsiteX21" fmla="*/ 0 w 1744134"/>
                <a:gd name="connsiteY21" fmla="*/ 872012 h 1635037"/>
                <a:gd name="connsiteX22" fmla="*/ 1744132 w 1744134"/>
                <a:gd name="connsiteY22" fmla="*/ 872012 h 1635037"/>
                <a:gd name="connsiteX23" fmla="*/ 1744132 w 1744134"/>
                <a:gd name="connsiteY23" fmla="*/ 981000 h 1635037"/>
                <a:gd name="connsiteX24" fmla="*/ 0 w 1744134"/>
                <a:gd name="connsiteY24" fmla="*/ 1198976 h 1635037"/>
                <a:gd name="connsiteX25" fmla="*/ 0 w 1744134"/>
                <a:gd name="connsiteY25" fmla="*/ 1089988 h 1635037"/>
                <a:gd name="connsiteX26" fmla="*/ 1744132 w 1744134"/>
                <a:gd name="connsiteY26" fmla="*/ 1089988 h 1635037"/>
                <a:gd name="connsiteX27" fmla="*/ 1744132 w 1744134"/>
                <a:gd name="connsiteY27" fmla="*/ 1198976 h 1635037"/>
                <a:gd name="connsiteX28" fmla="*/ 0 w 1744134"/>
                <a:gd name="connsiteY28" fmla="*/ 1417061 h 1635037"/>
                <a:gd name="connsiteX29" fmla="*/ 0 w 1744134"/>
                <a:gd name="connsiteY29" fmla="*/ 1308073 h 1635037"/>
                <a:gd name="connsiteX30" fmla="*/ 1744132 w 1744134"/>
                <a:gd name="connsiteY30" fmla="*/ 1308073 h 1635037"/>
                <a:gd name="connsiteX31" fmla="*/ 1744132 w 1744134"/>
                <a:gd name="connsiteY31" fmla="*/ 1417061 h 1635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744134" h="1635037">
                  <a:moveTo>
                    <a:pt x="0" y="108988"/>
                  </a:moveTo>
                  <a:lnTo>
                    <a:pt x="0" y="0"/>
                  </a:lnTo>
                  <a:lnTo>
                    <a:pt x="1744134" y="0"/>
                  </a:lnTo>
                  <a:lnTo>
                    <a:pt x="1744134" y="108988"/>
                  </a:lnTo>
                  <a:close/>
                  <a:moveTo>
                    <a:pt x="0" y="1635037"/>
                  </a:moveTo>
                  <a:lnTo>
                    <a:pt x="0" y="1526048"/>
                  </a:lnTo>
                  <a:lnTo>
                    <a:pt x="1744132" y="1526048"/>
                  </a:lnTo>
                  <a:lnTo>
                    <a:pt x="1744132" y="1635037"/>
                  </a:lnTo>
                  <a:close/>
                  <a:moveTo>
                    <a:pt x="0" y="326963"/>
                  </a:moveTo>
                  <a:lnTo>
                    <a:pt x="0" y="217975"/>
                  </a:lnTo>
                  <a:lnTo>
                    <a:pt x="1744132" y="217975"/>
                  </a:lnTo>
                  <a:lnTo>
                    <a:pt x="1744132" y="326963"/>
                  </a:lnTo>
                  <a:close/>
                  <a:moveTo>
                    <a:pt x="0" y="544938"/>
                  </a:moveTo>
                  <a:lnTo>
                    <a:pt x="0" y="435950"/>
                  </a:lnTo>
                  <a:lnTo>
                    <a:pt x="1744132" y="435950"/>
                  </a:lnTo>
                  <a:lnTo>
                    <a:pt x="1744132" y="544938"/>
                  </a:lnTo>
                  <a:close/>
                  <a:moveTo>
                    <a:pt x="0" y="763024"/>
                  </a:moveTo>
                  <a:lnTo>
                    <a:pt x="0" y="654036"/>
                  </a:lnTo>
                  <a:lnTo>
                    <a:pt x="1744132" y="654036"/>
                  </a:lnTo>
                  <a:lnTo>
                    <a:pt x="1744132" y="763024"/>
                  </a:lnTo>
                  <a:close/>
                  <a:moveTo>
                    <a:pt x="0" y="981000"/>
                  </a:moveTo>
                  <a:lnTo>
                    <a:pt x="0" y="872012"/>
                  </a:lnTo>
                  <a:lnTo>
                    <a:pt x="1744132" y="872012"/>
                  </a:lnTo>
                  <a:lnTo>
                    <a:pt x="1744132" y="981000"/>
                  </a:lnTo>
                  <a:close/>
                  <a:moveTo>
                    <a:pt x="0" y="1198976"/>
                  </a:moveTo>
                  <a:lnTo>
                    <a:pt x="0" y="1089988"/>
                  </a:lnTo>
                  <a:lnTo>
                    <a:pt x="1744132" y="1089988"/>
                  </a:lnTo>
                  <a:lnTo>
                    <a:pt x="1744132" y="1198976"/>
                  </a:lnTo>
                  <a:close/>
                  <a:moveTo>
                    <a:pt x="0" y="1417061"/>
                  </a:moveTo>
                  <a:lnTo>
                    <a:pt x="0" y="1308073"/>
                  </a:lnTo>
                  <a:lnTo>
                    <a:pt x="1744132" y="1308073"/>
                  </a:lnTo>
                  <a:lnTo>
                    <a:pt x="1744132" y="1417061"/>
                  </a:lnTo>
                  <a:close/>
                </a:path>
              </a:pathLst>
            </a:custGeom>
            <a:solidFill>
              <a:srgbClr val="007E67">
                <a:alpha val="50000"/>
              </a:srgbClr>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14" name="Free-form: Shape 215">
              <a:extLst>
                <a:ext uri="{FF2B5EF4-FFF2-40B4-BE49-F238E27FC236}">
                  <a16:creationId xmlns:a16="http://schemas.microsoft.com/office/drawing/2014/main" id="{FCE17F28-E471-6091-7DD0-AE695C076029}"/>
                </a:ext>
              </a:extLst>
            </p:cNvPr>
            <p:cNvSpPr/>
            <p:nvPr userDrawn="1"/>
          </p:nvSpPr>
          <p:spPr>
            <a:xfrm>
              <a:off x="5886777" y="-2638"/>
              <a:ext cx="1744022" cy="1757754"/>
            </a:xfrm>
            <a:custGeom>
              <a:avLst/>
              <a:gdLst>
                <a:gd name="connsiteX0" fmla="*/ 70 w 1108452"/>
                <a:gd name="connsiteY0" fmla="*/ 70 h 1108522"/>
                <a:gd name="connsiteX1" fmla="*/ 0 w 1108452"/>
                <a:gd name="connsiteY1" fmla="*/ 70 h 1108522"/>
                <a:gd name="connsiteX2" fmla="*/ 0 w 1108452"/>
                <a:gd name="connsiteY2" fmla="*/ 554296 h 1108522"/>
                <a:gd name="connsiteX3" fmla="*/ 554226 w 1108452"/>
                <a:gd name="connsiteY3" fmla="*/ 1108522 h 1108522"/>
                <a:gd name="connsiteX4" fmla="*/ 1108453 w 1108452"/>
                <a:gd name="connsiteY4" fmla="*/ 1108522 h 1108522"/>
                <a:gd name="connsiteX5" fmla="*/ 1108453 w 1108452"/>
                <a:gd name="connsiteY5" fmla="*/ 1108383 h 1108522"/>
                <a:gd name="connsiteX6" fmla="*/ 0 w 1108452"/>
                <a:gd name="connsiteY6" fmla="*/ 0 h 1108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8452" h="1108522">
                  <a:moveTo>
                    <a:pt x="70" y="70"/>
                  </a:moveTo>
                  <a:lnTo>
                    <a:pt x="0" y="70"/>
                  </a:lnTo>
                  <a:lnTo>
                    <a:pt x="0" y="554296"/>
                  </a:lnTo>
                  <a:cubicBezTo>
                    <a:pt x="306127" y="554296"/>
                    <a:pt x="554226" y="802465"/>
                    <a:pt x="554226" y="1108522"/>
                  </a:cubicBezTo>
                  <a:lnTo>
                    <a:pt x="1108453" y="1108522"/>
                  </a:lnTo>
                  <a:lnTo>
                    <a:pt x="1108453" y="1108383"/>
                  </a:lnTo>
                  <a:cubicBezTo>
                    <a:pt x="1108453" y="496269"/>
                    <a:pt x="612184" y="0"/>
                    <a:pt x="0" y="0"/>
                  </a:cubicBezTo>
                  <a:close/>
                </a:path>
              </a:pathLst>
            </a:custGeom>
            <a:solidFill>
              <a:srgbClr val="223454">
                <a:alpha val="50000"/>
              </a:srgbClr>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grpSp>
      <p:sp>
        <p:nvSpPr>
          <p:cNvPr id="15" name="Free-form: Shape 251">
            <a:extLst>
              <a:ext uri="{FF2B5EF4-FFF2-40B4-BE49-F238E27FC236}">
                <a16:creationId xmlns:a16="http://schemas.microsoft.com/office/drawing/2014/main" id="{C92E3D7B-5AB5-EFED-166D-62E330C02FB4}"/>
              </a:ext>
            </a:extLst>
          </p:cNvPr>
          <p:cNvSpPr/>
          <p:nvPr userDrawn="1"/>
        </p:nvSpPr>
        <p:spPr>
          <a:xfrm>
            <a:off x="10447868" y="863774"/>
            <a:ext cx="1744132" cy="1744132"/>
          </a:xfrm>
          <a:custGeom>
            <a:avLst/>
            <a:gdLst>
              <a:gd name="connsiteX0" fmla="*/ 1108522 w 1108522"/>
              <a:gd name="connsiteY0" fmla="*/ 0 h 1108522"/>
              <a:gd name="connsiteX1" fmla="*/ 1108522 w 1108522"/>
              <a:gd name="connsiteY1" fmla="*/ 1108522 h 1108522"/>
              <a:gd name="connsiteX2" fmla="*/ 0 w 1108522"/>
              <a:gd name="connsiteY2" fmla="*/ 1108522 h 1108522"/>
              <a:gd name="connsiteX3" fmla="*/ 0 w 1108522"/>
              <a:gd name="connsiteY3" fmla="*/ 554296 h 1108522"/>
              <a:gd name="connsiteX4" fmla="*/ 554226 w 1108522"/>
              <a:gd name="connsiteY4" fmla="*/ 554296 h 1108522"/>
              <a:gd name="connsiteX5" fmla="*/ 1108453 w 1108522"/>
              <a:gd name="connsiteY5" fmla="*/ 70 h 1108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8522" h="1108522">
                <a:moveTo>
                  <a:pt x="1108522" y="0"/>
                </a:moveTo>
                <a:lnTo>
                  <a:pt x="1108522" y="1108522"/>
                </a:lnTo>
                <a:lnTo>
                  <a:pt x="0" y="1108522"/>
                </a:lnTo>
                <a:lnTo>
                  <a:pt x="0" y="554296"/>
                </a:lnTo>
                <a:lnTo>
                  <a:pt x="554226" y="554296"/>
                </a:lnTo>
                <a:cubicBezTo>
                  <a:pt x="860353" y="554296"/>
                  <a:pt x="1108453" y="306127"/>
                  <a:pt x="1108453" y="70"/>
                </a:cubicBezTo>
                <a:close/>
              </a:path>
            </a:pathLst>
          </a:custGeom>
          <a:solidFill>
            <a:schemeClr val="accent3">
              <a:alpha val="50000"/>
            </a:schemeClr>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16" name="Free-form: Shape 623">
            <a:extLst>
              <a:ext uri="{FF2B5EF4-FFF2-40B4-BE49-F238E27FC236}">
                <a16:creationId xmlns:a16="http://schemas.microsoft.com/office/drawing/2014/main" id="{4449DF8E-FB0A-925D-47DA-0D96BA8FD1A9}"/>
              </a:ext>
            </a:extLst>
          </p:cNvPr>
          <p:cNvSpPr/>
          <p:nvPr userDrawn="1"/>
        </p:nvSpPr>
        <p:spPr>
          <a:xfrm rot="10800000">
            <a:off x="10447868" y="4185229"/>
            <a:ext cx="1744134" cy="1635037"/>
          </a:xfrm>
          <a:custGeom>
            <a:avLst/>
            <a:gdLst>
              <a:gd name="connsiteX0" fmla="*/ 0 w 1744134"/>
              <a:gd name="connsiteY0" fmla="*/ 108988 h 1635037"/>
              <a:gd name="connsiteX1" fmla="*/ 0 w 1744134"/>
              <a:gd name="connsiteY1" fmla="*/ 0 h 1635037"/>
              <a:gd name="connsiteX2" fmla="*/ 1744134 w 1744134"/>
              <a:gd name="connsiteY2" fmla="*/ 0 h 1635037"/>
              <a:gd name="connsiteX3" fmla="*/ 1744134 w 1744134"/>
              <a:gd name="connsiteY3" fmla="*/ 108988 h 1635037"/>
              <a:gd name="connsiteX4" fmla="*/ 0 w 1744134"/>
              <a:gd name="connsiteY4" fmla="*/ 1635037 h 1635037"/>
              <a:gd name="connsiteX5" fmla="*/ 0 w 1744134"/>
              <a:gd name="connsiteY5" fmla="*/ 1526048 h 1635037"/>
              <a:gd name="connsiteX6" fmla="*/ 1744132 w 1744134"/>
              <a:gd name="connsiteY6" fmla="*/ 1526048 h 1635037"/>
              <a:gd name="connsiteX7" fmla="*/ 1744132 w 1744134"/>
              <a:gd name="connsiteY7" fmla="*/ 1635037 h 1635037"/>
              <a:gd name="connsiteX8" fmla="*/ 0 w 1744134"/>
              <a:gd name="connsiteY8" fmla="*/ 326963 h 1635037"/>
              <a:gd name="connsiteX9" fmla="*/ 0 w 1744134"/>
              <a:gd name="connsiteY9" fmla="*/ 217975 h 1635037"/>
              <a:gd name="connsiteX10" fmla="*/ 1744132 w 1744134"/>
              <a:gd name="connsiteY10" fmla="*/ 217975 h 1635037"/>
              <a:gd name="connsiteX11" fmla="*/ 1744132 w 1744134"/>
              <a:gd name="connsiteY11" fmla="*/ 326963 h 1635037"/>
              <a:gd name="connsiteX12" fmla="*/ 0 w 1744134"/>
              <a:gd name="connsiteY12" fmla="*/ 544938 h 1635037"/>
              <a:gd name="connsiteX13" fmla="*/ 0 w 1744134"/>
              <a:gd name="connsiteY13" fmla="*/ 435950 h 1635037"/>
              <a:gd name="connsiteX14" fmla="*/ 1744132 w 1744134"/>
              <a:gd name="connsiteY14" fmla="*/ 435950 h 1635037"/>
              <a:gd name="connsiteX15" fmla="*/ 1744132 w 1744134"/>
              <a:gd name="connsiteY15" fmla="*/ 544938 h 1635037"/>
              <a:gd name="connsiteX16" fmla="*/ 0 w 1744134"/>
              <a:gd name="connsiteY16" fmla="*/ 763024 h 1635037"/>
              <a:gd name="connsiteX17" fmla="*/ 0 w 1744134"/>
              <a:gd name="connsiteY17" fmla="*/ 654036 h 1635037"/>
              <a:gd name="connsiteX18" fmla="*/ 1744132 w 1744134"/>
              <a:gd name="connsiteY18" fmla="*/ 654036 h 1635037"/>
              <a:gd name="connsiteX19" fmla="*/ 1744132 w 1744134"/>
              <a:gd name="connsiteY19" fmla="*/ 763024 h 1635037"/>
              <a:gd name="connsiteX20" fmla="*/ 0 w 1744134"/>
              <a:gd name="connsiteY20" fmla="*/ 981000 h 1635037"/>
              <a:gd name="connsiteX21" fmla="*/ 0 w 1744134"/>
              <a:gd name="connsiteY21" fmla="*/ 872012 h 1635037"/>
              <a:gd name="connsiteX22" fmla="*/ 1744132 w 1744134"/>
              <a:gd name="connsiteY22" fmla="*/ 872012 h 1635037"/>
              <a:gd name="connsiteX23" fmla="*/ 1744132 w 1744134"/>
              <a:gd name="connsiteY23" fmla="*/ 981000 h 1635037"/>
              <a:gd name="connsiteX24" fmla="*/ 0 w 1744134"/>
              <a:gd name="connsiteY24" fmla="*/ 1198976 h 1635037"/>
              <a:gd name="connsiteX25" fmla="*/ 0 w 1744134"/>
              <a:gd name="connsiteY25" fmla="*/ 1089988 h 1635037"/>
              <a:gd name="connsiteX26" fmla="*/ 1744132 w 1744134"/>
              <a:gd name="connsiteY26" fmla="*/ 1089988 h 1635037"/>
              <a:gd name="connsiteX27" fmla="*/ 1744132 w 1744134"/>
              <a:gd name="connsiteY27" fmla="*/ 1198976 h 1635037"/>
              <a:gd name="connsiteX28" fmla="*/ 0 w 1744134"/>
              <a:gd name="connsiteY28" fmla="*/ 1417061 h 1635037"/>
              <a:gd name="connsiteX29" fmla="*/ 0 w 1744134"/>
              <a:gd name="connsiteY29" fmla="*/ 1308073 h 1635037"/>
              <a:gd name="connsiteX30" fmla="*/ 1744132 w 1744134"/>
              <a:gd name="connsiteY30" fmla="*/ 1308073 h 1635037"/>
              <a:gd name="connsiteX31" fmla="*/ 1744132 w 1744134"/>
              <a:gd name="connsiteY31" fmla="*/ 1417061 h 1635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744134" h="1635037">
                <a:moveTo>
                  <a:pt x="0" y="108988"/>
                </a:moveTo>
                <a:lnTo>
                  <a:pt x="0" y="0"/>
                </a:lnTo>
                <a:lnTo>
                  <a:pt x="1744134" y="0"/>
                </a:lnTo>
                <a:lnTo>
                  <a:pt x="1744134" y="108988"/>
                </a:lnTo>
                <a:close/>
                <a:moveTo>
                  <a:pt x="0" y="1635037"/>
                </a:moveTo>
                <a:lnTo>
                  <a:pt x="0" y="1526048"/>
                </a:lnTo>
                <a:lnTo>
                  <a:pt x="1744132" y="1526048"/>
                </a:lnTo>
                <a:lnTo>
                  <a:pt x="1744132" y="1635037"/>
                </a:lnTo>
                <a:close/>
                <a:moveTo>
                  <a:pt x="0" y="326963"/>
                </a:moveTo>
                <a:lnTo>
                  <a:pt x="0" y="217975"/>
                </a:lnTo>
                <a:lnTo>
                  <a:pt x="1744132" y="217975"/>
                </a:lnTo>
                <a:lnTo>
                  <a:pt x="1744132" y="326963"/>
                </a:lnTo>
                <a:close/>
                <a:moveTo>
                  <a:pt x="0" y="544938"/>
                </a:moveTo>
                <a:lnTo>
                  <a:pt x="0" y="435950"/>
                </a:lnTo>
                <a:lnTo>
                  <a:pt x="1744132" y="435950"/>
                </a:lnTo>
                <a:lnTo>
                  <a:pt x="1744132" y="544938"/>
                </a:lnTo>
                <a:close/>
                <a:moveTo>
                  <a:pt x="0" y="763024"/>
                </a:moveTo>
                <a:lnTo>
                  <a:pt x="0" y="654036"/>
                </a:lnTo>
                <a:lnTo>
                  <a:pt x="1744132" y="654036"/>
                </a:lnTo>
                <a:lnTo>
                  <a:pt x="1744132" y="763024"/>
                </a:lnTo>
                <a:close/>
                <a:moveTo>
                  <a:pt x="0" y="981000"/>
                </a:moveTo>
                <a:lnTo>
                  <a:pt x="0" y="872012"/>
                </a:lnTo>
                <a:lnTo>
                  <a:pt x="1744132" y="872012"/>
                </a:lnTo>
                <a:lnTo>
                  <a:pt x="1744132" y="981000"/>
                </a:lnTo>
                <a:close/>
                <a:moveTo>
                  <a:pt x="0" y="1198976"/>
                </a:moveTo>
                <a:lnTo>
                  <a:pt x="0" y="1089988"/>
                </a:lnTo>
                <a:lnTo>
                  <a:pt x="1744132" y="1089988"/>
                </a:lnTo>
                <a:lnTo>
                  <a:pt x="1744132" y="1198976"/>
                </a:lnTo>
                <a:close/>
                <a:moveTo>
                  <a:pt x="0" y="1417061"/>
                </a:moveTo>
                <a:lnTo>
                  <a:pt x="0" y="1308073"/>
                </a:lnTo>
                <a:lnTo>
                  <a:pt x="1744132" y="1308073"/>
                </a:lnTo>
                <a:lnTo>
                  <a:pt x="1744132" y="1417061"/>
                </a:lnTo>
                <a:close/>
              </a:path>
            </a:pathLst>
          </a:custGeom>
          <a:solidFill>
            <a:srgbClr val="007E67">
              <a:alpha val="50000"/>
            </a:srgbClr>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17" name="Free-form: Shape 1073">
            <a:extLst>
              <a:ext uri="{FF2B5EF4-FFF2-40B4-BE49-F238E27FC236}">
                <a16:creationId xmlns:a16="http://schemas.microsoft.com/office/drawing/2014/main" id="{16A0169E-9FE6-3662-2244-098F8079F1F2}"/>
              </a:ext>
            </a:extLst>
          </p:cNvPr>
          <p:cNvSpPr/>
          <p:nvPr userDrawn="1"/>
        </p:nvSpPr>
        <p:spPr>
          <a:xfrm rot="2700000">
            <a:off x="8721475" y="2512691"/>
            <a:ext cx="959008" cy="959009"/>
          </a:xfrm>
          <a:custGeom>
            <a:avLst/>
            <a:gdLst>
              <a:gd name="connsiteX0" fmla="*/ 692695 w 831234"/>
              <a:gd name="connsiteY0" fmla="*/ 277078 h 831234"/>
              <a:gd name="connsiteX1" fmla="*/ 554156 w 831234"/>
              <a:gd name="connsiteY1" fmla="*/ 277078 h 831234"/>
              <a:gd name="connsiteX2" fmla="*/ 554156 w 831234"/>
              <a:gd name="connsiteY2" fmla="*/ 138539 h 831234"/>
              <a:gd name="connsiteX3" fmla="*/ 415617 w 831234"/>
              <a:gd name="connsiteY3" fmla="*/ 0 h 831234"/>
              <a:gd name="connsiteX4" fmla="*/ 277078 w 831234"/>
              <a:gd name="connsiteY4" fmla="*/ 138539 h 831234"/>
              <a:gd name="connsiteX5" fmla="*/ 277078 w 831234"/>
              <a:gd name="connsiteY5" fmla="*/ 277078 h 831234"/>
              <a:gd name="connsiteX6" fmla="*/ 138539 w 831234"/>
              <a:gd name="connsiteY6" fmla="*/ 277078 h 831234"/>
              <a:gd name="connsiteX7" fmla="*/ 0 w 831234"/>
              <a:gd name="connsiteY7" fmla="*/ 415617 h 831234"/>
              <a:gd name="connsiteX8" fmla="*/ 0 w 831234"/>
              <a:gd name="connsiteY8" fmla="*/ 415617 h 831234"/>
              <a:gd name="connsiteX9" fmla="*/ 138539 w 831234"/>
              <a:gd name="connsiteY9" fmla="*/ 554157 h 831234"/>
              <a:gd name="connsiteX10" fmla="*/ 277078 w 831234"/>
              <a:gd name="connsiteY10" fmla="*/ 554157 h 831234"/>
              <a:gd name="connsiteX11" fmla="*/ 277078 w 831234"/>
              <a:gd name="connsiteY11" fmla="*/ 692695 h 831234"/>
              <a:gd name="connsiteX12" fmla="*/ 415617 w 831234"/>
              <a:gd name="connsiteY12" fmla="*/ 831235 h 831234"/>
              <a:gd name="connsiteX13" fmla="*/ 554156 w 831234"/>
              <a:gd name="connsiteY13" fmla="*/ 692695 h 831234"/>
              <a:gd name="connsiteX14" fmla="*/ 554156 w 831234"/>
              <a:gd name="connsiteY14" fmla="*/ 554157 h 831234"/>
              <a:gd name="connsiteX15" fmla="*/ 692695 w 831234"/>
              <a:gd name="connsiteY15" fmla="*/ 554157 h 831234"/>
              <a:gd name="connsiteX16" fmla="*/ 831234 w 831234"/>
              <a:gd name="connsiteY16" fmla="*/ 415617 h 831234"/>
              <a:gd name="connsiteX17" fmla="*/ 831234 w 831234"/>
              <a:gd name="connsiteY17" fmla="*/ 415617 h 831234"/>
              <a:gd name="connsiteX18" fmla="*/ 692695 w 831234"/>
              <a:gd name="connsiteY18" fmla="*/ 277078 h 831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31234" h="831234">
                <a:moveTo>
                  <a:pt x="692695" y="277078"/>
                </a:moveTo>
                <a:lnTo>
                  <a:pt x="554156" y="277078"/>
                </a:lnTo>
                <a:lnTo>
                  <a:pt x="554156" y="138539"/>
                </a:lnTo>
                <a:cubicBezTo>
                  <a:pt x="554156" y="62007"/>
                  <a:pt x="492149" y="0"/>
                  <a:pt x="415617" y="0"/>
                </a:cubicBezTo>
                <a:cubicBezTo>
                  <a:pt x="339085" y="0"/>
                  <a:pt x="277078" y="62007"/>
                  <a:pt x="277078" y="138539"/>
                </a:cubicBezTo>
                <a:lnTo>
                  <a:pt x="277078" y="277078"/>
                </a:lnTo>
                <a:lnTo>
                  <a:pt x="138539" y="277078"/>
                </a:lnTo>
                <a:cubicBezTo>
                  <a:pt x="62007" y="277078"/>
                  <a:pt x="0" y="339086"/>
                  <a:pt x="0" y="415617"/>
                </a:cubicBezTo>
                <a:lnTo>
                  <a:pt x="0" y="415617"/>
                </a:lnTo>
                <a:cubicBezTo>
                  <a:pt x="0" y="492149"/>
                  <a:pt x="62007" y="554157"/>
                  <a:pt x="138539" y="554157"/>
                </a:cubicBezTo>
                <a:lnTo>
                  <a:pt x="277078" y="554157"/>
                </a:lnTo>
                <a:lnTo>
                  <a:pt x="277078" y="692695"/>
                </a:lnTo>
                <a:cubicBezTo>
                  <a:pt x="277078" y="769227"/>
                  <a:pt x="339085" y="831235"/>
                  <a:pt x="415617" y="831235"/>
                </a:cubicBezTo>
                <a:cubicBezTo>
                  <a:pt x="492149" y="831235"/>
                  <a:pt x="554156" y="769227"/>
                  <a:pt x="554156" y="692695"/>
                </a:cubicBezTo>
                <a:lnTo>
                  <a:pt x="554156" y="554157"/>
                </a:lnTo>
                <a:lnTo>
                  <a:pt x="692695" y="554157"/>
                </a:lnTo>
                <a:cubicBezTo>
                  <a:pt x="769227" y="554157"/>
                  <a:pt x="831234" y="492149"/>
                  <a:pt x="831234" y="415617"/>
                </a:cubicBezTo>
                <a:lnTo>
                  <a:pt x="831234" y="415617"/>
                </a:lnTo>
                <a:cubicBezTo>
                  <a:pt x="831234" y="339086"/>
                  <a:pt x="769227" y="277078"/>
                  <a:pt x="692695" y="277078"/>
                </a:cubicBezTo>
                <a:close/>
              </a:path>
            </a:pathLst>
          </a:custGeom>
          <a:solidFill>
            <a:srgbClr val="92D749">
              <a:alpha val="5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0" name="Free-form: Shape 213">
            <a:extLst>
              <a:ext uri="{FF2B5EF4-FFF2-40B4-BE49-F238E27FC236}">
                <a16:creationId xmlns:a16="http://schemas.microsoft.com/office/drawing/2014/main" id="{06E6625B-FA0F-9AFE-347C-D867DC3AD9F1}"/>
              </a:ext>
            </a:extLst>
          </p:cNvPr>
          <p:cNvSpPr/>
          <p:nvPr userDrawn="1"/>
        </p:nvSpPr>
        <p:spPr>
          <a:xfrm>
            <a:off x="10464578" y="3488043"/>
            <a:ext cx="10985" cy="219"/>
          </a:xfrm>
          <a:custGeom>
            <a:avLst/>
            <a:gdLst>
              <a:gd name="connsiteX0" fmla="*/ 0 w 6982"/>
              <a:gd name="connsiteY0" fmla="*/ 0 h 139"/>
              <a:gd name="connsiteX1" fmla="*/ 0 w 6982"/>
              <a:gd name="connsiteY1" fmla="*/ 140 h 139"/>
              <a:gd name="connsiteX2" fmla="*/ 0 w 6982"/>
              <a:gd name="connsiteY2" fmla="*/ 140 h 139"/>
              <a:gd name="connsiteX3" fmla="*/ 0 w 6982"/>
              <a:gd name="connsiteY3" fmla="*/ 0 h 139"/>
            </a:gdLst>
            <a:ahLst/>
            <a:cxnLst>
              <a:cxn ang="0">
                <a:pos x="connsiteX0" y="connsiteY0"/>
              </a:cxn>
              <a:cxn ang="0">
                <a:pos x="connsiteX1" y="connsiteY1"/>
              </a:cxn>
              <a:cxn ang="0">
                <a:pos x="connsiteX2" y="connsiteY2"/>
              </a:cxn>
              <a:cxn ang="0">
                <a:pos x="connsiteX3" y="connsiteY3"/>
              </a:cxn>
            </a:cxnLst>
            <a:rect l="l" t="t" r="r" b="b"/>
            <a:pathLst>
              <a:path w="6982" h="139">
                <a:moveTo>
                  <a:pt x="0" y="0"/>
                </a:moveTo>
                <a:lnTo>
                  <a:pt x="0" y="140"/>
                </a:lnTo>
                <a:lnTo>
                  <a:pt x="0" y="140"/>
                </a:lnTo>
                <a:cubicBezTo>
                  <a:pt x="0" y="140"/>
                  <a:pt x="0" y="70"/>
                  <a:pt x="0" y="0"/>
                </a:cubicBezTo>
                <a:close/>
              </a:path>
            </a:pathLst>
          </a:custGeom>
          <a:solidFill>
            <a:schemeClr val="tx2"/>
          </a:solidFill>
          <a:ln w="0"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1" name="Free-form: Shape 220">
            <a:extLst>
              <a:ext uri="{FF2B5EF4-FFF2-40B4-BE49-F238E27FC236}">
                <a16:creationId xmlns:a16="http://schemas.microsoft.com/office/drawing/2014/main" id="{A95ACA95-B71A-DD43-22DD-515E0A42F79B}"/>
              </a:ext>
            </a:extLst>
          </p:cNvPr>
          <p:cNvSpPr/>
          <p:nvPr userDrawn="1"/>
        </p:nvSpPr>
        <p:spPr>
          <a:xfrm>
            <a:off x="10460402" y="3491011"/>
            <a:ext cx="10985" cy="109"/>
          </a:xfrm>
          <a:custGeom>
            <a:avLst/>
            <a:gdLst>
              <a:gd name="connsiteX0" fmla="*/ 0 w 6982"/>
              <a:gd name="connsiteY0" fmla="*/ 0 h 69"/>
              <a:gd name="connsiteX1" fmla="*/ 0 w 6982"/>
              <a:gd name="connsiteY1" fmla="*/ 0 h 69"/>
              <a:gd name="connsiteX2" fmla="*/ 0 w 6982"/>
              <a:gd name="connsiteY2" fmla="*/ 70 h 69"/>
              <a:gd name="connsiteX3" fmla="*/ 0 w 6982"/>
              <a:gd name="connsiteY3" fmla="*/ 0 h 69"/>
            </a:gdLst>
            <a:ahLst/>
            <a:cxnLst>
              <a:cxn ang="0">
                <a:pos x="connsiteX0" y="connsiteY0"/>
              </a:cxn>
              <a:cxn ang="0">
                <a:pos x="connsiteX1" y="connsiteY1"/>
              </a:cxn>
              <a:cxn ang="0">
                <a:pos x="connsiteX2" y="connsiteY2"/>
              </a:cxn>
              <a:cxn ang="0">
                <a:pos x="connsiteX3" y="connsiteY3"/>
              </a:cxn>
            </a:cxnLst>
            <a:rect l="l" t="t" r="r" b="b"/>
            <a:pathLst>
              <a:path w="6982" h="69">
                <a:moveTo>
                  <a:pt x="0" y="0"/>
                </a:moveTo>
                <a:lnTo>
                  <a:pt x="0" y="0"/>
                </a:lnTo>
                <a:lnTo>
                  <a:pt x="0" y="70"/>
                </a:lnTo>
                <a:lnTo>
                  <a:pt x="0" y="0"/>
                </a:lnTo>
                <a:close/>
              </a:path>
            </a:pathLst>
          </a:custGeom>
          <a:solidFill>
            <a:schemeClr val="tx2"/>
          </a:solidFill>
          <a:ln w="0"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9" name="Free-form: Shape 213">
            <a:extLst>
              <a:ext uri="{FF2B5EF4-FFF2-40B4-BE49-F238E27FC236}">
                <a16:creationId xmlns:a16="http://schemas.microsoft.com/office/drawing/2014/main" id="{0B0FBED4-249D-399B-D8CE-E50CF3C7A32E}"/>
              </a:ext>
            </a:extLst>
          </p:cNvPr>
          <p:cNvSpPr/>
          <p:nvPr userDrawn="1"/>
        </p:nvSpPr>
        <p:spPr>
          <a:xfrm>
            <a:off x="10464578" y="3488043"/>
            <a:ext cx="10985" cy="219"/>
          </a:xfrm>
          <a:custGeom>
            <a:avLst/>
            <a:gdLst>
              <a:gd name="connsiteX0" fmla="*/ 0 w 6982"/>
              <a:gd name="connsiteY0" fmla="*/ 0 h 139"/>
              <a:gd name="connsiteX1" fmla="*/ 0 w 6982"/>
              <a:gd name="connsiteY1" fmla="*/ 140 h 139"/>
              <a:gd name="connsiteX2" fmla="*/ 0 w 6982"/>
              <a:gd name="connsiteY2" fmla="*/ 140 h 139"/>
              <a:gd name="connsiteX3" fmla="*/ 0 w 6982"/>
              <a:gd name="connsiteY3" fmla="*/ 0 h 139"/>
            </a:gdLst>
            <a:ahLst/>
            <a:cxnLst>
              <a:cxn ang="0">
                <a:pos x="connsiteX0" y="connsiteY0"/>
              </a:cxn>
              <a:cxn ang="0">
                <a:pos x="connsiteX1" y="connsiteY1"/>
              </a:cxn>
              <a:cxn ang="0">
                <a:pos x="connsiteX2" y="connsiteY2"/>
              </a:cxn>
              <a:cxn ang="0">
                <a:pos x="connsiteX3" y="connsiteY3"/>
              </a:cxn>
            </a:cxnLst>
            <a:rect l="l" t="t" r="r" b="b"/>
            <a:pathLst>
              <a:path w="6982" h="139">
                <a:moveTo>
                  <a:pt x="0" y="0"/>
                </a:moveTo>
                <a:lnTo>
                  <a:pt x="0" y="140"/>
                </a:lnTo>
                <a:lnTo>
                  <a:pt x="0" y="140"/>
                </a:lnTo>
                <a:cubicBezTo>
                  <a:pt x="0" y="140"/>
                  <a:pt x="0" y="70"/>
                  <a:pt x="0" y="0"/>
                </a:cubicBezTo>
                <a:close/>
              </a:path>
            </a:pathLst>
          </a:custGeom>
          <a:solidFill>
            <a:srgbClr val="223454"/>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20" name="Free-form: Shape 214">
            <a:extLst>
              <a:ext uri="{FF2B5EF4-FFF2-40B4-BE49-F238E27FC236}">
                <a16:creationId xmlns:a16="http://schemas.microsoft.com/office/drawing/2014/main" id="{FD4D3C74-A804-738A-13E3-99B624E1AD59}"/>
              </a:ext>
            </a:extLst>
          </p:cNvPr>
          <p:cNvSpPr/>
          <p:nvPr userDrawn="1"/>
        </p:nvSpPr>
        <p:spPr>
          <a:xfrm>
            <a:off x="8720554" y="1744131"/>
            <a:ext cx="109" cy="10985"/>
          </a:xfrm>
          <a:custGeom>
            <a:avLst/>
            <a:gdLst>
              <a:gd name="connsiteX0" fmla="*/ 0 w 69"/>
              <a:gd name="connsiteY0" fmla="*/ 0 h 6982"/>
              <a:gd name="connsiteX1" fmla="*/ 0 w 69"/>
              <a:gd name="connsiteY1" fmla="*/ 0 h 6982"/>
              <a:gd name="connsiteX2" fmla="*/ 70 w 69"/>
              <a:gd name="connsiteY2" fmla="*/ 0 h 6982"/>
              <a:gd name="connsiteX3" fmla="*/ 0 w 69"/>
              <a:gd name="connsiteY3" fmla="*/ 0 h 6982"/>
            </a:gdLst>
            <a:ahLst/>
            <a:cxnLst>
              <a:cxn ang="0">
                <a:pos x="connsiteX0" y="connsiteY0"/>
              </a:cxn>
              <a:cxn ang="0">
                <a:pos x="connsiteX1" y="connsiteY1"/>
              </a:cxn>
              <a:cxn ang="0">
                <a:pos x="connsiteX2" y="connsiteY2"/>
              </a:cxn>
              <a:cxn ang="0">
                <a:pos x="connsiteX3" y="connsiteY3"/>
              </a:cxn>
            </a:cxnLst>
            <a:rect l="l" t="t" r="r" b="b"/>
            <a:pathLst>
              <a:path w="69" h="6982">
                <a:moveTo>
                  <a:pt x="0" y="0"/>
                </a:moveTo>
                <a:lnTo>
                  <a:pt x="0" y="0"/>
                </a:lnTo>
                <a:lnTo>
                  <a:pt x="70" y="0"/>
                </a:lnTo>
                <a:lnTo>
                  <a:pt x="0" y="0"/>
                </a:lnTo>
                <a:close/>
              </a:path>
            </a:pathLst>
          </a:custGeom>
          <a:solidFill>
            <a:srgbClr val="223454"/>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22" name="Free-form: Shape 220">
            <a:extLst>
              <a:ext uri="{FF2B5EF4-FFF2-40B4-BE49-F238E27FC236}">
                <a16:creationId xmlns:a16="http://schemas.microsoft.com/office/drawing/2014/main" id="{145419EC-9B2E-BB63-1668-099731DD8EF9}"/>
              </a:ext>
            </a:extLst>
          </p:cNvPr>
          <p:cNvSpPr/>
          <p:nvPr userDrawn="1"/>
        </p:nvSpPr>
        <p:spPr>
          <a:xfrm>
            <a:off x="10460402" y="3491011"/>
            <a:ext cx="10985" cy="109"/>
          </a:xfrm>
          <a:custGeom>
            <a:avLst/>
            <a:gdLst>
              <a:gd name="connsiteX0" fmla="*/ 0 w 6982"/>
              <a:gd name="connsiteY0" fmla="*/ 0 h 69"/>
              <a:gd name="connsiteX1" fmla="*/ 0 w 6982"/>
              <a:gd name="connsiteY1" fmla="*/ 0 h 69"/>
              <a:gd name="connsiteX2" fmla="*/ 0 w 6982"/>
              <a:gd name="connsiteY2" fmla="*/ 70 h 69"/>
              <a:gd name="connsiteX3" fmla="*/ 0 w 6982"/>
              <a:gd name="connsiteY3" fmla="*/ 0 h 69"/>
            </a:gdLst>
            <a:ahLst/>
            <a:cxnLst>
              <a:cxn ang="0">
                <a:pos x="connsiteX0" y="connsiteY0"/>
              </a:cxn>
              <a:cxn ang="0">
                <a:pos x="connsiteX1" y="connsiteY1"/>
              </a:cxn>
              <a:cxn ang="0">
                <a:pos x="connsiteX2" y="connsiteY2"/>
              </a:cxn>
              <a:cxn ang="0">
                <a:pos x="connsiteX3" y="connsiteY3"/>
              </a:cxn>
            </a:cxnLst>
            <a:rect l="l" t="t" r="r" b="b"/>
            <a:pathLst>
              <a:path w="6982" h="69">
                <a:moveTo>
                  <a:pt x="0" y="0"/>
                </a:moveTo>
                <a:lnTo>
                  <a:pt x="0" y="0"/>
                </a:lnTo>
                <a:lnTo>
                  <a:pt x="0" y="70"/>
                </a:lnTo>
                <a:lnTo>
                  <a:pt x="0" y="0"/>
                </a:lnTo>
                <a:close/>
              </a:path>
            </a:pathLst>
          </a:custGeom>
          <a:solidFill>
            <a:srgbClr val="223454"/>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35" name="Free-form: Shape 525">
            <a:extLst>
              <a:ext uri="{FF2B5EF4-FFF2-40B4-BE49-F238E27FC236}">
                <a16:creationId xmlns:a16="http://schemas.microsoft.com/office/drawing/2014/main" id="{9CE2BE5A-C639-ADD3-501F-10963D218C6C}"/>
              </a:ext>
            </a:extLst>
          </p:cNvPr>
          <p:cNvSpPr/>
          <p:nvPr userDrawn="1"/>
        </p:nvSpPr>
        <p:spPr>
          <a:xfrm rot="5400000" flipV="1">
            <a:off x="253686" y="2079170"/>
            <a:ext cx="1744132" cy="1744132"/>
          </a:xfrm>
          <a:custGeom>
            <a:avLst/>
            <a:gdLst>
              <a:gd name="connsiteX0" fmla="*/ 0 w 1108522"/>
              <a:gd name="connsiteY0" fmla="*/ 0 h 1108522"/>
              <a:gd name="connsiteX1" fmla="*/ 0 w 1108522"/>
              <a:gd name="connsiteY1" fmla="*/ 554296 h 1108522"/>
              <a:gd name="connsiteX2" fmla="*/ 554226 w 1108522"/>
              <a:gd name="connsiteY2" fmla="*/ 1108522 h 1108522"/>
              <a:gd name="connsiteX3" fmla="*/ 1108522 w 1108522"/>
              <a:gd name="connsiteY3" fmla="*/ 554296 h 1108522"/>
              <a:gd name="connsiteX4" fmla="*/ 1108522 w 1108522"/>
              <a:gd name="connsiteY4" fmla="*/ 0 h 1108522"/>
              <a:gd name="connsiteX5" fmla="*/ 554226 w 1108522"/>
              <a:gd name="connsiteY5" fmla="*/ 554296 h 1108522"/>
              <a:gd name="connsiteX6" fmla="*/ 0 w 1108522"/>
              <a:gd name="connsiteY6" fmla="*/ 0 h 1108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8522" h="1108522">
                <a:moveTo>
                  <a:pt x="0" y="0"/>
                </a:moveTo>
                <a:lnTo>
                  <a:pt x="0" y="554296"/>
                </a:lnTo>
                <a:lnTo>
                  <a:pt x="554226" y="1108522"/>
                </a:lnTo>
                <a:lnTo>
                  <a:pt x="1108522" y="554296"/>
                </a:lnTo>
                <a:lnTo>
                  <a:pt x="1108522" y="0"/>
                </a:lnTo>
                <a:lnTo>
                  <a:pt x="554226" y="554296"/>
                </a:lnTo>
                <a:lnTo>
                  <a:pt x="0" y="0"/>
                </a:lnTo>
                <a:close/>
              </a:path>
            </a:pathLst>
          </a:custGeom>
          <a:solidFill>
            <a:srgbClr val="007E67">
              <a:alpha val="50000"/>
            </a:srgbClr>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36" name="Free-form: Shape 622">
            <a:extLst>
              <a:ext uri="{FF2B5EF4-FFF2-40B4-BE49-F238E27FC236}">
                <a16:creationId xmlns:a16="http://schemas.microsoft.com/office/drawing/2014/main" id="{A1C49FE3-2EE4-726E-A0E9-2C7717C02D0F}"/>
              </a:ext>
            </a:extLst>
          </p:cNvPr>
          <p:cNvSpPr/>
          <p:nvPr userDrawn="1"/>
        </p:nvSpPr>
        <p:spPr>
          <a:xfrm>
            <a:off x="253686" y="281470"/>
            <a:ext cx="1456581" cy="679743"/>
          </a:xfrm>
          <a:custGeom>
            <a:avLst/>
            <a:gdLst>
              <a:gd name="connsiteX0" fmla="*/ 1580543 w 1635037"/>
              <a:gd name="connsiteY0" fmla="*/ 654036 h 763023"/>
              <a:gd name="connsiteX1" fmla="*/ 1635037 w 1635037"/>
              <a:gd name="connsiteY1" fmla="*/ 708530 h 763023"/>
              <a:gd name="connsiteX2" fmla="*/ 1580543 w 1635037"/>
              <a:gd name="connsiteY2" fmla="*/ 763023 h 763023"/>
              <a:gd name="connsiteX3" fmla="*/ 1526048 w 1635037"/>
              <a:gd name="connsiteY3" fmla="*/ 708530 h 763023"/>
              <a:gd name="connsiteX4" fmla="*/ 1580543 w 1635037"/>
              <a:gd name="connsiteY4" fmla="*/ 654036 h 763023"/>
              <a:gd name="connsiteX5" fmla="*/ 1362565 w 1635037"/>
              <a:gd name="connsiteY5" fmla="*/ 654036 h 763023"/>
              <a:gd name="connsiteX6" fmla="*/ 1417059 w 1635037"/>
              <a:gd name="connsiteY6" fmla="*/ 708530 h 763023"/>
              <a:gd name="connsiteX7" fmla="*/ 1362565 w 1635037"/>
              <a:gd name="connsiteY7" fmla="*/ 763023 h 763023"/>
              <a:gd name="connsiteX8" fmla="*/ 1308071 w 1635037"/>
              <a:gd name="connsiteY8" fmla="*/ 708530 h 763023"/>
              <a:gd name="connsiteX9" fmla="*/ 1362565 w 1635037"/>
              <a:gd name="connsiteY9" fmla="*/ 654036 h 763023"/>
              <a:gd name="connsiteX10" fmla="*/ 1144482 w 1635037"/>
              <a:gd name="connsiteY10" fmla="*/ 654036 h 763023"/>
              <a:gd name="connsiteX11" fmla="*/ 1198976 w 1635037"/>
              <a:gd name="connsiteY11" fmla="*/ 708530 h 763023"/>
              <a:gd name="connsiteX12" fmla="*/ 1144482 w 1635037"/>
              <a:gd name="connsiteY12" fmla="*/ 763023 h 763023"/>
              <a:gd name="connsiteX13" fmla="*/ 1089988 w 1635037"/>
              <a:gd name="connsiteY13" fmla="*/ 708530 h 763023"/>
              <a:gd name="connsiteX14" fmla="*/ 1144482 w 1635037"/>
              <a:gd name="connsiteY14" fmla="*/ 654036 h 763023"/>
              <a:gd name="connsiteX15" fmla="*/ 926505 w 1635037"/>
              <a:gd name="connsiteY15" fmla="*/ 654036 h 763023"/>
              <a:gd name="connsiteX16" fmla="*/ 980999 w 1635037"/>
              <a:gd name="connsiteY16" fmla="*/ 708530 h 763023"/>
              <a:gd name="connsiteX17" fmla="*/ 926505 w 1635037"/>
              <a:gd name="connsiteY17" fmla="*/ 763023 h 763023"/>
              <a:gd name="connsiteX18" fmla="*/ 872011 w 1635037"/>
              <a:gd name="connsiteY18" fmla="*/ 708530 h 763023"/>
              <a:gd name="connsiteX19" fmla="*/ 926505 w 1635037"/>
              <a:gd name="connsiteY19" fmla="*/ 654036 h 763023"/>
              <a:gd name="connsiteX20" fmla="*/ 708530 w 1635037"/>
              <a:gd name="connsiteY20" fmla="*/ 654036 h 763023"/>
              <a:gd name="connsiteX21" fmla="*/ 763024 w 1635037"/>
              <a:gd name="connsiteY21" fmla="*/ 708530 h 763023"/>
              <a:gd name="connsiteX22" fmla="*/ 708530 w 1635037"/>
              <a:gd name="connsiteY22" fmla="*/ 763023 h 763023"/>
              <a:gd name="connsiteX23" fmla="*/ 654036 w 1635037"/>
              <a:gd name="connsiteY23" fmla="*/ 708530 h 763023"/>
              <a:gd name="connsiteX24" fmla="*/ 708530 w 1635037"/>
              <a:gd name="connsiteY24" fmla="*/ 654036 h 763023"/>
              <a:gd name="connsiteX25" fmla="*/ 490444 w 1635037"/>
              <a:gd name="connsiteY25" fmla="*/ 654036 h 763023"/>
              <a:gd name="connsiteX26" fmla="*/ 544938 w 1635037"/>
              <a:gd name="connsiteY26" fmla="*/ 708530 h 763023"/>
              <a:gd name="connsiteX27" fmla="*/ 490444 w 1635037"/>
              <a:gd name="connsiteY27" fmla="*/ 763023 h 763023"/>
              <a:gd name="connsiteX28" fmla="*/ 435950 w 1635037"/>
              <a:gd name="connsiteY28" fmla="*/ 708530 h 763023"/>
              <a:gd name="connsiteX29" fmla="*/ 490444 w 1635037"/>
              <a:gd name="connsiteY29" fmla="*/ 654036 h 763023"/>
              <a:gd name="connsiteX30" fmla="*/ 272469 w 1635037"/>
              <a:gd name="connsiteY30" fmla="*/ 654036 h 763023"/>
              <a:gd name="connsiteX31" fmla="*/ 326963 w 1635037"/>
              <a:gd name="connsiteY31" fmla="*/ 708530 h 763023"/>
              <a:gd name="connsiteX32" fmla="*/ 272469 w 1635037"/>
              <a:gd name="connsiteY32" fmla="*/ 763023 h 763023"/>
              <a:gd name="connsiteX33" fmla="*/ 217975 w 1635037"/>
              <a:gd name="connsiteY33" fmla="*/ 708530 h 763023"/>
              <a:gd name="connsiteX34" fmla="*/ 272469 w 1635037"/>
              <a:gd name="connsiteY34" fmla="*/ 654036 h 763023"/>
              <a:gd name="connsiteX35" fmla="*/ 54494 w 1635037"/>
              <a:gd name="connsiteY35" fmla="*/ 654036 h 763023"/>
              <a:gd name="connsiteX36" fmla="*/ 108988 w 1635037"/>
              <a:gd name="connsiteY36" fmla="*/ 708530 h 763023"/>
              <a:gd name="connsiteX37" fmla="*/ 54494 w 1635037"/>
              <a:gd name="connsiteY37" fmla="*/ 763023 h 763023"/>
              <a:gd name="connsiteX38" fmla="*/ 0 w 1635037"/>
              <a:gd name="connsiteY38" fmla="*/ 708530 h 763023"/>
              <a:gd name="connsiteX39" fmla="*/ 54494 w 1635037"/>
              <a:gd name="connsiteY39" fmla="*/ 654036 h 763023"/>
              <a:gd name="connsiteX40" fmla="*/ 1580543 w 1635037"/>
              <a:gd name="connsiteY40" fmla="*/ 435950 h 763023"/>
              <a:gd name="connsiteX41" fmla="*/ 1635037 w 1635037"/>
              <a:gd name="connsiteY41" fmla="*/ 490444 h 763023"/>
              <a:gd name="connsiteX42" fmla="*/ 1580543 w 1635037"/>
              <a:gd name="connsiteY42" fmla="*/ 544938 h 763023"/>
              <a:gd name="connsiteX43" fmla="*/ 1526048 w 1635037"/>
              <a:gd name="connsiteY43" fmla="*/ 490444 h 763023"/>
              <a:gd name="connsiteX44" fmla="*/ 1580543 w 1635037"/>
              <a:gd name="connsiteY44" fmla="*/ 435950 h 763023"/>
              <a:gd name="connsiteX45" fmla="*/ 1362565 w 1635037"/>
              <a:gd name="connsiteY45" fmla="*/ 435950 h 763023"/>
              <a:gd name="connsiteX46" fmla="*/ 1417059 w 1635037"/>
              <a:gd name="connsiteY46" fmla="*/ 490444 h 763023"/>
              <a:gd name="connsiteX47" fmla="*/ 1362565 w 1635037"/>
              <a:gd name="connsiteY47" fmla="*/ 544938 h 763023"/>
              <a:gd name="connsiteX48" fmla="*/ 1308071 w 1635037"/>
              <a:gd name="connsiteY48" fmla="*/ 490444 h 763023"/>
              <a:gd name="connsiteX49" fmla="*/ 1362565 w 1635037"/>
              <a:gd name="connsiteY49" fmla="*/ 435950 h 763023"/>
              <a:gd name="connsiteX50" fmla="*/ 1144482 w 1635037"/>
              <a:gd name="connsiteY50" fmla="*/ 435950 h 763023"/>
              <a:gd name="connsiteX51" fmla="*/ 1198976 w 1635037"/>
              <a:gd name="connsiteY51" fmla="*/ 490444 h 763023"/>
              <a:gd name="connsiteX52" fmla="*/ 1144482 w 1635037"/>
              <a:gd name="connsiteY52" fmla="*/ 544938 h 763023"/>
              <a:gd name="connsiteX53" fmla="*/ 1089988 w 1635037"/>
              <a:gd name="connsiteY53" fmla="*/ 490444 h 763023"/>
              <a:gd name="connsiteX54" fmla="*/ 1144482 w 1635037"/>
              <a:gd name="connsiteY54" fmla="*/ 435950 h 763023"/>
              <a:gd name="connsiteX55" fmla="*/ 926505 w 1635037"/>
              <a:gd name="connsiteY55" fmla="*/ 435950 h 763023"/>
              <a:gd name="connsiteX56" fmla="*/ 980999 w 1635037"/>
              <a:gd name="connsiteY56" fmla="*/ 490444 h 763023"/>
              <a:gd name="connsiteX57" fmla="*/ 926505 w 1635037"/>
              <a:gd name="connsiteY57" fmla="*/ 544938 h 763023"/>
              <a:gd name="connsiteX58" fmla="*/ 872011 w 1635037"/>
              <a:gd name="connsiteY58" fmla="*/ 490444 h 763023"/>
              <a:gd name="connsiteX59" fmla="*/ 926505 w 1635037"/>
              <a:gd name="connsiteY59" fmla="*/ 435950 h 763023"/>
              <a:gd name="connsiteX60" fmla="*/ 708530 w 1635037"/>
              <a:gd name="connsiteY60" fmla="*/ 435950 h 763023"/>
              <a:gd name="connsiteX61" fmla="*/ 763024 w 1635037"/>
              <a:gd name="connsiteY61" fmla="*/ 490444 h 763023"/>
              <a:gd name="connsiteX62" fmla="*/ 708530 w 1635037"/>
              <a:gd name="connsiteY62" fmla="*/ 544938 h 763023"/>
              <a:gd name="connsiteX63" fmla="*/ 654036 w 1635037"/>
              <a:gd name="connsiteY63" fmla="*/ 490444 h 763023"/>
              <a:gd name="connsiteX64" fmla="*/ 708530 w 1635037"/>
              <a:gd name="connsiteY64" fmla="*/ 435950 h 763023"/>
              <a:gd name="connsiteX65" fmla="*/ 490444 w 1635037"/>
              <a:gd name="connsiteY65" fmla="*/ 435950 h 763023"/>
              <a:gd name="connsiteX66" fmla="*/ 544938 w 1635037"/>
              <a:gd name="connsiteY66" fmla="*/ 490444 h 763023"/>
              <a:gd name="connsiteX67" fmla="*/ 490444 w 1635037"/>
              <a:gd name="connsiteY67" fmla="*/ 544938 h 763023"/>
              <a:gd name="connsiteX68" fmla="*/ 435950 w 1635037"/>
              <a:gd name="connsiteY68" fmla="*/ 490444 h 763023"/>
              <a:gd name="connsiteX69" fmla="*/ 490444 w 1635037"/>
              <a:gd name="connsiteY69" fmla="*/ 435950 h 763023"/>
              <a:gd name="connsiteX70" fmla="*/ 272469 w 1635037"/>
              <a:gd name="connsiteY70" fmla="*/ 435950 h 763023"/>
              <a:gd name="connsiteX71" fmla="*/ 326963 w 1635037"/>
              <a:gd name="connsiteY71" fmla="*/ 490444 h 763023"/>
              <a:gd name="connsiteX72" fmla="*/ 272469 w 1635037"/>
              <a:gd name="connsiteY72" fmla="*/ 544938 h 763023"/>
              <a:gd name="connsiteX73" fmla="*/ 217975 w 1635037"/>
              <a:gd name="connsiteY73" fmla="*/ 490444 h 763023"/>
              <a:gd name="connsiteX74" fmla="*/ 272469 w 1635037"/>
              <a:gd name="connsiteY74" fmla="*/ 435950 h 763023"/>
              <a:gd name="connsiteX75" fmla="*/ 54494 w 1635037"/>
              <a:gd name="connsiteY75" fmla="*/ 435950 h 763023"/>
              <a:gd name="connsiteX76" fmla="*/ 108988 w 1635037"/>
              <a:gd name="connsiteY76" fmla="*/ 490444 h 763023"/>
              <a:gd name="connsiteX77" fmla="*/ 54494 w 1635037"/>
              <a:gd name="connsiteY77" fmla="*/ 544938 h 763023"/>
              <a:gd name="connsiteX78" fmla="*/ 0 w 1635037"/>
              <a:gd name="connsiteY78" fmla="*/ 490444 h 763023"/>
              <a:gd name="connsiteX79" fmla="*/ 54494 w 1635037"/>
              <a:gd name="connsiteY79" fmla="*/ 435950 h 763023"/>
              <a:gd name="connsiteX80" fmla="*/ 1580543 w 1635037"/>
              <a:gd name="connsiteY80" fmla="*/ 217975 h 763023"/>
              <a:gd name="connsiteX81" fmla="*/ 1635037 w 1635037"/>
              <a:gd name="connsiteY81" fmla="*/ 272469 h 763023"/>
              <a:gd name="connsiteX82" fmla="*/ 1580543 w 1635037"/>
              <a:gd name="connsiteY82" fmla="*/ 326962 h 763023"/>
              <a:gd name="connsiteX83" fmla="*/ 1526048 w 1635037"/>
              <a:gd name="connsiteY83" fmla="*/ 272469 h 763023"/>
              <a:gd name="connsiteX84" fmla="*/ 1580543 w 1635037"/>
              <a:gd name="connsiteY84" fmla="*/ 217975 h 763023"/>
              <a:gd name="connsiteX85" fmla="*/ 1362565 w 1635037"/>
              <a:gd name="connsiteY85" fmla="*/ 217975 h 763023"/>
              <a:gd name="connsiteX86" fmla="*/ 1417059 w 1635037"/>
              <a:gd name="connsiteY86" fmla="*/ 272469 h 763023"/>
              <a:gd name="connsiteX87" fmla="*/ 1362565 w 1635037"/>
              <a:gd name="connsiteY87" fmla="*/ 326962 h 763023"/>
              <a:gd name="connsiteX88" fmla="*/ 1308071 w 1635037"/>
              <a:gd name="connsiteY88" fmla="*/ 272469 h 763023"/>
              <a:gd name="connsiteX89" fmla="*/ 1362565 w 1635037"/>
              <a:gd name="connsiteY89" fmla="*/ 217975 h 763023"/>
              <a:gd name="connsiteX90" fmla="*/ 1144482 w 1635037"/>
              <a:gd name="connsiteY90" fmla="*/ 217975 h 763023"/>
              <a:gd name="connsiteX91" fmla="*/ 1198976 w 1635037"/>
              <a:gd name="connsiteY91" fmla="*/ 272469 h 763023"/>
              <a:gd name="connsiteX92" fmla="*/ 1144482 w 1635037"/>
              <a:gd name="connsiteY92" fmla="*/ 326962 h 763023"/>
              <a:gd name="connsiteX93" fmla="*/ 1089988 w 1635037"/>
              <a:gd name="connsiteY93" fmla="*/ 272469 h 763023"/>
              <a:gd name="connsiteX94" fmla="*/ 1144482 w 1635037"/>
              <a:gd name="connsiteY94" fmla="*/ 217975 h 763023"/>
              <a:gd name="connsiteX95" fmla="*/ 926505 w 1635037"/>
              <a:gd name="connsiteY95" fmla="*/ 217975 h 763023"/>
              <a:gd name="connsiteX96" fmla="*/ 980999 w 1635037"/>
              <a:gd name="connsiteY96" fmla="*/ 272469 h 763023"/>
              <a:gd name="connsiteX97" fmla="*/ 926505 w 1635037"/>
              <a:gd name="connsiteY97" fmla="*/ 326962 h 763023"/>
              <a:gd name="connsiteX98" fmla="*/ 872011 w 1635037"/>
              <a:gd name="connsiteY98" fmla="*/ 272469 h 763023"/>
              <a:gd name="connsiteX99" fmla="*/ 926505 w 1635037"/>
              <a:gd name="connsiteY99" fmla="*/ 217975 h 763023"/>
              <a:gd name="connsiteX100" fmla="*/ 708530 w 1635037"/>
              <a:gd name="connsiteY100" fmla="*/ 217975 h 763023"/>
              <a:gd name="connsiteX101" fmla="*/ 763024 w 1635037"/>
              <a:gd name="connsiteY101" fmla="*/ 272469 h 763023"/>
              <a:gd name="connsiteX102" fmla="*/ 708530 w 1635037"/>
              <a:gd name="connsiteY102" fmla="*/ 326962 h 763023"/>
              <a:gd name="connsiteX103" fmla="*/ 654036 w 1635037"/>
              <a:gd name="connsiteY103" fmla="*/ 272469 h 763023"/>
              <a:gd name="connsiteX104" fmla="*/ 708530 w 1635037"/>
              <a:gd name="connsiteY104" fmla="*/ 217975 h 763023"/>
              <a:gd name="connsiteX105" fmla="*/ 490444 w 1635037"/>
              <a:gd name="connsiteY105" fmla="*/ 217975 h 763023"/>
              <a:gd name="connsiteX106" fmla="*/ 544938 w 1635037"/>
              <a:gd name="connsiteY106" fmla="*/ 272469 h 763023"/>
              <a:gd name="connsiteX107" fmla="*/ 490444 w 1635037"/>
              <a:gd name="connsiteY107" fmla="*/ 326962 h 763023"/>
              <a:gd name="connsiteX108" fmla="*/ 435950 w 1635037"/>
              <a:gd name="connsiteY108" fmla="*/ 272469 h 763023"/>
              <a:gd name="connsiteX109" fmla="*/ 490444 w 1635037"/>
              <a:gd name="connsiteY109" fmla="*/ 217975 h 763023"/>
              <a:gd name="connsiteX110" fmla="*/ 272469 w 1635037"/>
              <a:gd name="connsiteY110" fmla="*/ 217975 h 763023"/>
              <a:gd name="connsiteX111" fmla="*/ 326963 w 1635037"/>
              <a:gd name="connsiteY111" fmla="*/ 272469 h 763023"/>
              <a:gd name="connsiteX112" fmla="*/ 272469 w 1635037"/>
              <a:gd name="connsiteY112" fmla="*/ 326962 h 763023"/>
              <a:gd name="connsiteX113" fmla="*/ 217975 w 1635037"/>
              <a:gd name="connsiteY113" fmla="*/ 272469 h 763023"/>
              <a:gd name="connsiteX114" fmla="*/ 272469 w 1635037"/>
              <a:gd name="connsiteY114" fmla="*/ 217975 h 763023"/>
              <a:gd name="connsiteX115" fmla="*/ 54494 w 1635037"/>
              <a:gd name="connsiteY115" fmla="*/ 217975 h 763023"/>
              <a:gd name="connsiteX116" fmla="*/ 108988 w 1635037"/>
              <a:gd name="connsiteY116" fmla="*/ 272469 h 763023"/>
              <a:gd name="connsiteX117" fmla="*/ 54494 w 1635037"/>
              <a:gd name="connsiteY117" fmla="*/ 326962 h 763023"/>
              <a:gd name="connsiteX118" fmla="*/ 0 w 1635037"/>
              <a:gd name="connsiteY118" fmla="*/ 272469 h 763023"/>
              <a:gd name="connsiteX119" fmla="*/ 54494 w 1635037"/>
              <a:gd name="connsiteY119" fmla="*/ 217975 h 763023"/>
              <a:gd name="connsiteX120" fmla="*/ 1580543 w 1635037"/>
              <a:gd name="connsiteY120" fmla="*/ 0 h 763023"/>
              <a:gd name="connsiteX121" fmla="*/ 1635037 w 1635037"/>
              <a:gd name="connsiteY121" fmla="*/ 54494 h 763023"/>
              <a:gd name="connsiteX122" fmla="*/ 1580543 w 1635037"/>
              <a:gd name="connsiteY122" fmla="*/ 108987 h 763023"/>
              <a:gd name="connsiteX123" fmla="*/ 1526048 w 1635037"/>
              <a:gd name="connsiteY123" fmla="*/ 54494 h 763023"/>
              <a:gd name="connsiteX124" fmla="*/ 1580543 w 1635037"/>
              <a:gd name="connsiteY124" fmla="*/ 0 h 763023"/>
              <a:gd name="connsiteX125" fmla="*/ 1362565 w 1635037"/>
              <a:gd name="connsiteY125" fmla="*/ 0 h 763023"/>
              <a:gd name="connsiteX126" fmla="*/ 1417059 w 1635037"/>
              <a:gd name="connsiteY126" fmla="*/ 54494 h 763023"/>
              <a:gd name="connsiteX127" fmla="*/ 1362565 w 1635037"/>
              <a:gd name="connsiteY127" fmla="*/ 108987 h 763023"/>
              <a:gd name="connsiteX128" fmla="*/ 1308071 w 1635037"/>
              <a:gd name="connsiteY128" fmla="*/ 54494 h 763023"/>
              <a:gd name="connsiteX129" fmla="*/ 1362565 w 1635037"/>
              <a:gd name="connsiteY129" fmla="*/ 0 h 763023"/>
              <a:gd name="connsiteX130" fmla="*/ 1144482 w 1635037"/>
              <a:gd name="connsiteY130" fmla="*/ 0 h 763023"/>
              <a:gd name="connsiteX131" fmla="*/ 1198976 w 1635037"/>
              <a:gd name="connsiteY131" fmla="*/ 54494 h 763023"/>
              <a:gd name="connsiteX132" fmla="*/ 1144482 w 1635037"/>
              <a:gd name="connsiteY132" fmla="*/ 108987 h 763023"/>
              <a:gd name="connsiteX133" fmla="*/ 1089988 w 1635037"/>
              <a:gd name="connsiteY133" fmla="*/ 54494 h 763023"/>
              <a:gd name="connsiteX134" fmla="*/ 1144482 w 1635037"/>
              <a:gd name="connsiteY134" fmla="*/ 0 h 763023"/>
              <a:gd name="connsiteX135" fmla="*/ 926505 w 1635037"/>
              <a:gd name="connsiteY135" fmla="*/ 0 h 763023"/>
              <a:gd name="connsiteX136" fmla="*/ 980999 w 1635037"/>
              <a:gd name="connsiteY136" fmla="*/ 54494 h 763023"/>
              <a:gd name="connsiteX137" fmla="*/ 926505 w 1635037"/>
              <a:gd name="connsiteY137" fmla="*/ 108987 h 763023"/>
              <a:gd name="connsiteX138" fmla="*/ 872011 w 1635037"/>
              <a:gd name="connsiteY138" fmla="*/ 54494 h 763023"/>
              <a:gd name="connsiteX139" fmla="*/ 926505 w 1635037"/>
              <a:gd name="connsiteY139" fmla="*/ 0 h 763023"/>
              <a:gd name="connsiteX140" fmla="*/ 708530 w 1635037"/>
              <a:gd name="connsiteY140" fmla="*/ 0 h 763023"/>
              <a:gd name="connsiteX141" fmla="*/ 763024 w 1635037"/>
              <a:gd name="connsiteY141" fmla="*/ 54494 h 763023"/>
              <a:gd name="connsiteX142" fmla="*/ 708530 w 1635037"/>
              <a:gd name="connsiteY142" fmla="*/ 108987 h 763023"/>
              <a:gd name="connsiteX143" fmla="*/ 654036 w 1635037"/>
              <a:gd name="connsiteY143" fmla="*/ 54494 h 763023"/>
              <a:gd name="connsiteX144" fmla="*/ 708530 w 1635037"/>
              <a:gd name="connsiteY144" fmla="*/ 0 h 763023"/>
              <a:gd name="connsiteX145" fmla="*/ 490444 w 1635037"/>
              <a:gd name="connsiteY145" fmla="*/ 0 h 763023"/>
              <a:gd name="connsiteX146" fmla="*/ 544938 w 1635037"/>
              <a:gd name="connsiteY146" fmla="*/ 54494 h 763023"/>
              <a:gd name="connsiteX147" fmla="*/ 490444 w 1635037"/>
              <a:gd name="connsiteY147" fmla="*/ 108987 h 763023"/>
              <a:gd name="connsiteX148" fmla="*/ 435950 w 1635037"/>
              <a:gd name="connsiteY148" fmla="*/ 54494 h 763023"/>
              <a:gd name="connsiteX149" fmla="*/ 490444 w 1635037"/>
              <a:gd name="connsiteY149" fmla="*/ 0 h 763023"/>
              <a:gd name="connsiteX150" fmla="*/ 272469 w 1635037"/>
              <a:gd name="connsiteY150" fmla="*/ 0 h 763023"/>
              <a:gd name="connsiteX151" fmla="*/ 326963 w 1635037"/>
              <a:gd name="connsiteY151" fmla="*/ 54494 h 763023"/>
              <a:gd name="connsiteX152" fmla="*/ 272469 w 1635037"/>
              <a:gd name="connsiteY152" fmla="*/ 108987 h 763023"/>
              <a:gd name="connsiteX153" fmla="*/ 217975 w 1635037"/>
              <a:gd name="connsiteY153" fmla="*/ 54494 h 763023"/>
              <a:gd name="connsiteX154" fmla="*/ 272469 w 1635037"/>
              <a:gd name="connsiteY154" fmla="*/ 0 h 763023"/>
              <a:gd name="connsiteX155" fmla="*/ 54494 w 1635037"/>
              <a:gd name="connsiteY155" fmla="*/ 0 h 763023"/>
              <a:gd name="connsiteX156" fmla="*/ 108988 w 1635037"/>
              <a:gd name="connsiteY156" fmla="*/ 54494 h 763023"/>
              <a:gd name="connsiteX157" fmla="*/ 54494 w 1635037"/>
              <a:gd name="connsiteY157" fmla="*/ 108987 h 763023"/>
              <a:gd name="connsiteX158" fmla="*/ 0 w 1635037"/>
              <a:gd name="connsiteY158" fmla="*/ 54494 h 763023"/>
              <a:gd name="connsiteX159" fmla="*/ 54494 w 1635037"/>
              <a:gd name="connsiteY159" fmla="*/ 0 h 76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Lst>
            <a:rect l="l" t="t" r="r" b="b"/>
            <a:pathLst>
              <a:path w="1635037" h="763023">
                <a:moveTo>
                  <a:pt x="1580543" y="654036"/>
                </a:moveTo>
                <a:cubicBezTo>
                  <a:pt x="1610638" y="654036"/>
                  <a:pt x="1635037" y="678435"/>
                  <a:pt x="1635037" y="708530"/>
                </a:cubicBezTo>
                <a:cubicBezTo>
                  <a:pt x="1635037" y="738626"/>
                  <a:pt x="1610638" y="763023"/>
                  <a:pt x="1580543" y="763023"/>
                </a:cubicBezTo>
                <a:cubicBezTo>
                  <a:pt x="1550447" y="763023"/>
                  <a:pt x="1526048" y="738626"/>
                  <a:pt x="1526048" y="708530"/>
                </a:cubicBezTo>
                <a:cubicBezTo>
                  <a:pt x="1526048" y="678435"/>
                  <a:pt x="1550447" y="654036"/>
                  <a:pt x="1580543" y="654036"/>
                </a:cubicBezTo>
                <a:close/>
                <a:moveTo>
                  <a:pt x="1362565" y="654036"/>
                </a:moveTo>
                <a:cubicBezTo>
                  <a:pt x="1392661" y="654036"/>
                  <a:pt x="1417059" y="678435"/>
                  <a:pt x="1417059" y="708530"/>
                </a:cubicBezTo>
                <a:cubicBezTo>
                  <a:pt x="1417059" y="738626"/>
                  <a:pt x="1392661" y="763023"/>
                  <a:pt x="1362565" y="763023"/>
                </a:cubicBezTo>
                <a:cubicBezTo>
                  <a:pt x="1332469" y="763023"/>
                  <a:pt x="1308071" y="738626"/>
                  <a:pt x="1308071" y="708530"/>
                </a:cubicBezTo>
                <a:cubicBezTo>
                  <a:pt x="1308071" y="678435"/>
                  <a:pt x="1332469" y="654036"/>
                  <a:pt x="1362565" y="654036"/>
                </a:cubicBezTo>
                <a:close/>
                <a:moveTo>
                  <a:pt x="1144482" y="654036"/>
                </a:moveTo>
                <a:cubicBezTo>
                  <a:pt x="1174578" y="654036"/>
                  <a:pt x="1198976" y="678435"/>
                  <a:pt x="1198976" y="708530"/>
                </a:cubicBezTo>
                <a:cubicBezTo>
                  <a:pt x="1198976" y="738626"/>
                  <a:pt x="1174578" y="763023"/>
                  <a:pt x="1144482" y="763023"/>
                </a:cubicBezTo>
                <a:cubicBezTo>
                  <a:pt x="1114386" y="763023"/>
                  <a:pt x="1089988" y="738626"/>
                  <a:pt x="1089988" y="708530"/>
                </a:cubicBezTo>
                <a:cubicBezTo>
                  <a:pt x="1089988" y="678435"/>
                  <a:pt x="1114386" y="654036"/>
                  <a:pt x="1144482" y="654036"/>
                </a:cubicBezTo>
                <a:close/>
                <a:moveTo>
                  <a:pt x="926505" y="654036"/>
                </a:moveTo>
                <a:cubicBezTo>
                  <a:pt x="956601" y="654036"/>
                  <a:pt x="980999" y="678435"/>
                  <a:pt x="980999" y="708530"/>
                </a:cubicBezTo>
                <a:cubicBezTo>
                  <a:pt x="980999" y="738626"/>
                  <a:pt x="956601" y="763023"/>
                  <a:pt x="926505" y="763023"/>
                </a:cubicBezTo>
                <a:cubicBezTo>
                  <a:pt x="896409" y="763023"/>
                  <a:pt x="872011" y="738626"/>
                  <a:pt x="872011" y="708530"/>
                </a:cubicBezTo>
                <a:cubicBezTo>
                  <a:pt x="872011" y="678435"/>
                  <a:pt x="896409" y="654036"/>
                  <a:pt x="926505" y="654036"/>
                </a:cubicBezTo>
                <a:close/>
                <a:moveTo>
                  <a:pt x="708530" y="654036"/>
                </a:moveTo>
                <a:cubicBezTo>
                  <a:pt x="738626" y="654036"/>
                  <a:pt x="763024" y="678435"/>
                  <a:pt x="763024" y="708530"/>
                </a:cubicBezTo>
                <a:cubicBezTo>
                  <a:pt x="763024" y="738626"/>
                  <a:pt x="738626" y="763023"/>
                  <a:pt x="708530" y="763023"/>
                </a:cubicBezTo>
                <a:cubicBezTo>
                  <a:pt x="678434" y="763023"/>
                  <a:pt x="654036" y="738626"/>
                  <a:pt x="654036" y="708530"/>
                </a:cubicBezTo>
                <a:cubicBezTo>
                  <a:pt x="654036" y="678435"/>
                  <a:pt x="678434" y="654036"/>
                  <a:pt x="708530" y="654036"/>
                </a:cubicBezTo>
                <a:close/>
                <a:moveTo>
                  <a:pt x="490444" y="654036"/>
                </a:moveTo>
                <a:cubicBezTo>
                  <a:pt x="520540" y="654036"/>
                  <a:pt x="544938" y="678435"/>
                  <a:pt x="544938" y="708530"/>
                </a:cubicBezTo>
                <a:cubicBezTo>
                  <a:pt x="544938" y="738626"/>
                  <a:pt x="520540" y="763023"/>
                  <a:pt x="490444" y="763023"/>
                </a:cubicBezTo>
                <a:cubicBezTo>
                  <a:pt x="460348" y="763023"/>
                  <a:pt x="435950" y="738626"/>
                  <a:pt x="435950" y="708530"/>
                </a:cubicBezTo>
                <a:cubicBezTo>
                  <a:pt x="435950" y="678435"/>
                  <a:pt x="460348" y="654036"/>
                  <a:pt x="490444" y="654036"/>
                </a:cubicBezTo>
                <a:close/>
                <a:moveTo>
                  <a:pt x="272469" y="654036"/>
                </a:moveTo>
                <a:cubicBezTo>
                  <a:pt x="302565" y="654036"/>
                  <a:pt x="326963" y="678435"/>
                  <a:pt x="326963" y="708530"/>
                </a:cubicBezTo>
                <a:cubicBezTo>
                  <a:pt x="326963" y="738626"/>
                  <a:pt x="302565" y="763023"/>
                  <a:pt x="272469" y="763023"/>
                </a:cubicBezTo>
                <a:cubicBezTo>
                  <a:pt x="242373" y="763023"/>
                  <a:pt x="217975" y="738626"/>
                  <a:pt x="217975" y="708530"/>
                </a:cubicBezTo>
                <a:cubicBezTo>
                  <a:pt x="217975" y="678435"/>
                  <a:pt x="242373" y="654036"/>
                  <a:pt x="272469" y="654036"/>
                </a:cubicBezTo>
                <a:close/>
                <a:moveTo>
                  <a:pt x="54494" y="654036"/>
                </a:moveTo>
                <a:cubicBezTo>
                  <a:pt x="84590" y="654036"/>
                  <a:pt x="108988" y="678435"/>
                  <a:pt x="108988" y="708530"/>
                </a:cubicBezTo>
                <a:cubicBezTo>
                  <a:pt x="108988" y="738626"/>
                  <a:pt x="84590" y="763023"/>
                  <a:pt x="54494" y="763023"/>
                </a:cubicBezTo>
                <a:cubicBezTo>
                  <a:pt x="24398" y="763023"/>
                  <a:pt x="0" y="738626"/>
                  <a:pt x="0" y="708530"/>
                </a:cubicBezTo>
                <a:cubicBezTo>
                  <a:pt x="0" y="678435"/>
                  <a:pt x="24398" y="654036"/>
                  <a:pt x="54494" y="654036"/>
                </a:cubicBezTo>
                <a:close/>
                <a:moveTo>
                  <a:pt x="1580543" y="435950"/>
                </a:moveTo>
                <a:cubicBezTo>
                  <a:pt x="1610638" y="435950"/>
                  <a:pt x="1635037" y="460348"/>
                  <a:pt x="1635037" y="490444"/>
                </a:cubicBezTo>
                <a:cubicBezTo>
                  <a:pt x="1635037" y="520540"/>
                  <a:pt x="1610638" y="544938"/>
                  <a:pt x="1580543" y="544938"/>
                </a:cubicBezTo>
                <a:cubicBezTo>
                  <a:pt x="1550447" y="544938"/>
                  <a:pt x="1526048" y="520540"/>
                  <a:pt x="1526048" y="490444"/>
                </a:cubicBezTo>
                <a:cubicBezTo>
                  <a:pt x="1526048" y="460348"/>
                  <a:pt x="1550447" y="435950"/>
                  <a:pt x="1580543" y="435950"/>
                </a:cubicBezTo>
                <a:close/>
                <a:moveTo>
                  <a:pt x="1362565" y="435950"/>
                </a:moveTo>
                <a:cubicBezTo>
                  <a:pt x="1392661" y="435950"/>
                  <a:pt x="1417059" y="460348"/>
                  <a:pt x="1417059" y="490444"/>
                </a:cubicBezTo>
                <a:cubicBezTo>
                  <a:pt x="1417059" y="520540"/>
                  <a:pt x="1392661" y="544938"/>
                  <a:pt x="1362565" y="544938"/>
                </a:cubicBezTo>
                <a:cubicBezTo>
                  <a:pt x="1332469" y="544938"/>
                  <a:pt x="1308071" y="520540"/>
                  <a:pt x="1308071" y="490444"/>
                </a:cubicBezTo>
                <a:cubicBezTo>
                  <a:pt x="1308071" y="460348"/>
                  <a:pt x="1332469" y="435950"/>
                  <a:pt x="1362565" y="435950"/>
                </a:cubicBezTo>
                <a:close/>
                <a:moveTo>
                  <a:pt x="1144482" y="435950"/>
                </a:moveTo>
                <a:cubicBezTo>
                  <a:pt x="1174578" y="435950"/>
                  <a:pt x="1198976" y="460348"/>
                  <a:pt x="1198976" y="490444"/>
                </a:cubicBezTo>
                <a:cubicBezTo>
                  <a:pt x="1198976" y="520540"/>
                  <a:pt x="1174578" y="544938"/>
                  <a:pt x="1144482" y="544938"/>
                </a:cubicBezTo>
                <a:cubicBezTo>
                  <a:pt x="1114386" y="544938"/>
                  <a:pt x="1089988" y="520540"/>
                  <a:pt x="1089988" y="490444"/>
                </a:cubicBezTo>
                <a:cubicBezTo>
                  <a:pt x="1089988" y="460348"/>
                  <a:pt x="1114386" y="435950"/>
                  <a:pt x="1144482" y="435950"/>
                </a:cubicBezTo>
                <a:close/>
                <a:moveTo>
                  <a:pt x="926505" y="435950"/>
                </a:moveTo>
                <a:cubicBezTo>
                  <a:pt x="956601" y="435950"/>
                  <a:pt x="980999" y="460348"/>
                  <a:pt x="980999" y="490444"/>
                </a:cubicBezTo>
                <a:cubicBezTo>
                  <a:pt x="980999" y="520540"/>
                  <a:pt x="956601" y="544938"/>
                  <a:pt x="926505" y="544938"/>
                </a:cubicBezTo>
                <a:cubicBezTo>
                  <a:pt x="896409" y="544938"/>
                  <a:pt x="872011" y="520540"/>
                  <a:pt x="872011" y="490444"/>
                </a:cubicBezTo>
                <a:cubicBezTo>
                  <a:pt x="872011" y="460348"/>
                  <a:pt x="896409" y="435950"/>
                  <a:pt x="926505" y="435950"/>
                </a:cubicBezTo>
                <a:close/>
                <a:moveTo>
                  <a:pt x="708530" y="435950"/>
                </a:moveTo>
                <a:cubicBezTo>
                  <a:pt x="738626" y="435950"/>
                  <a:pt x="763024" y="460348"/>
                  <a:pt x="763024" y="490444"/>
                </a:cubicBezTo>
                <a:cubicBezTo>
                  <a:pt x="763024" y="520540"/>
                  <a:pt x="738626" y="544938"/>
                  <a:pt x="708530" y="544938"/>
                </a:cubicBezTo>
                <a:cubicBezTo>
                  <a:pt x="678434" y="544938"/>
                  <a:pt x="654036" y="520540"/>
                  <a:pt x="654036" y="490444"/>
                </a:cubicBezTo>
                <a:cubicBezTo>
                  <a:pt x="654036" y="460348"/>
                  <a:pt x="678434" y="435950"/>
                  <a:pt x="708530" y="435950"/>
                </a:cubicBezTo>
                <a:close/>
                <a:moveTo>
                  <a:pt x="490444" y="435950"/>
                </a:moveTo>
                <a:cubicBezTo>
                  <a:pt x="520540" y="435950"/>
                  <a:pt x="544938" y="460348"/>
                  <a:pt x="544938" y="490444"/>
                </a:cubicBezTo>
                <a:cubicBezTo>
                  <a:pt x="544938" y="520540"/>
                  <a:pt x="520540" y="544938"/>
                  <a:pt x="490444" y="544938"/>
                </a:cubicBezTo>
                <a:cubicBezTo>
                  <a:pt x="460348" y="544938"/>
                  <a:pt x="435950" y="520540"/>
                  <a:pt x="435950" y="490444"/>
                </a:cubicBezTo>
                <a:cubicBezTo>
                  <a:pt x="435950" y="460348"/>
                  <a:pt x="460348" y="435950"/>
                  <a:pt x="490444" y="435950"/>
                </a:cubicBezTo>
                <a:close/>
                <a:moveTo>
                  <a:pt x="272469" y="435950"/>
                </a:moveTo>
                <a:cubicBezTo>
                  <a:pt x="302565" y="435950"/>
                  <a:pt x="326963" y="460348"/>
                  <a:pt x="326963" y="490444"/>
                </a:cubicBezTo>
                <a:cubicBezTo>
                  <a:pt x="326963" y="520540"/>
                  <a:pt x="302565" y="544938"/>
                  <a:pt x="272469" y="544938"/>
                </a:cubicBezTo>
                <a:cubicBezTo>
                  <a:pt x="242373" y="544938"/>
                  <a:pt x="217975" y="520540"/>
                  <a:pt x="217975" y="490444"/>
                </a:cubicBezTo>
                <a:cubicBezTo>
                  <a:pt x="217975" y="460348"/>
                  <a:pt x="242373" y="435950"/>
                  <a:pt x="272469" y="435950"/>
                </a:cubicBezTo>
                <a:close/>
                <a:moveTo>
                  <a:pt x="54494" y="435950"/>
                </a:moveTo>
                <a:cubicBezTo>
                  <a:pt x="84590" y="435950"/>
                  <a:pt x="108988" y="460348"/>
                  <a:pt x="108988" y="490444"/>
                </a:cubicBezTo>
                <a:cubicBezTo>
                  <a:pt x="108988" y="520540"/>
                  <a:pt x="84590" y="544938"/>
                  <a:pt x="54494" y="544938"/>
                </a:cubicBezTo>
                <a:cubicBezTo>
                  <a:pt x="24398" y="544938"/>
                  <a:pt x="0" y="520540"/>
                  <a:pt x="0" y="490444"/>
                </a:cubicBezTo>
                <a:cubicBezTo>
                  <a:pt x="0" y="460348"/>
                  <a:pt x="24398" y="435950"/>
                  <a:pt x="54494" y="435950"/>
                </a:cubicBezTo>
                <a:close/>
                <a:moveTo>
                  <a:pt x="1580543" y="217975"/>
                </a:moveTo>
                <a:cubicBezTo>
                  <a:pt x="1610638" y="217975"/>
                  <a:pt x="1635037" y="242373"/>
                  <a:pt x="1635037" y="272469"/>
                </a:cubicBezTo>
                <a:cubicBezTo>
                  <a:pt x="1635037" y="302565"/>
                  <a:pt x="1610638" y="326962"/>
                  <a:pt x="1580543" y="326962"/>
                </a:cubicBezTo>
                <a:cubicBezTo>
                  <a:pt x="1550447" y="326962"/>
                  <a:pt x="1526048" y="302565"/>
                  <a:pt x="1526048" y="272469"/>
                </a:cubicBezTo>
                <a:cubicBezTo>
                  <a:pt x="1526048" y="242373"/>
                  <a:pt x="1550447" y="217975"/>
                  <a:pt x="1580543" y="217975"/>
                </a:cubicBezTo>
                <a:close/>
                <a:moveTo>
                  <a:pt x="1362565" y="217975"/>
                </a:moveTo>
                <a:cubicBezTo>
                  <a:pt x="1392661" y="217975"/>
                  <a:pt x="1417059" y="242373"/>
                  <a:pt x="1417059" y="272469"/>
                </a:cubicBezTo>
                <a:cubicBezTo>
                  <a:pt x="1417059" y="302565"/>
                  <a:pt x="1392661" y="326962"/>
                  <a:pt x="1362565" y="326962"/>
                </a:cubicBezTo>
                <a:cubicBezTo>
                  <a:pt x="1332469" y="326962"/>
                  <a:pt x="1308071" y="302565"/>
                  <a:pt x="1308071" y="272469"/>
                </a:cubicBezTo>
                <a:cubicBezTo>
                  <a:pt x="1308071" y="242373"/>
                  <a:pt x="1332469" y="217975"/>
                  <a:pt x="1362565" y="217975"/>
                </a:cubicBezTo>
                <a:close/>
                <a:moveTo>
                  <a:pt x="1144482" y="217975"/>
                </a:moveTo>
                <a:cubicBezTo>
                  <a:pt x="1174578" y="217975"/>
                  <a:pt x="1198976" y="242373"/>
                  <a:pt x="1198976" y="272469"/>
                </a:cubicBezTo>
                <a:cubicBezTo>
                  <a:pt x="1198976" y="302565"/>
                  <a:pt x="1174578" y="326962"/>
                  <a:pt x="1144482" y="326962"/>
                </a:cubicBezTo>
                <a:cubicBezTo>
                  <a:pt x="1114386" y="326962"/>
                  <a:pt x="1089988" y="302565"/>
                  <a:pt x="1089988" y="272469"/>
                </a:cubicBezTo>
                <a:cubicBezTo>
                  <a:pt x="1089988" y="242373"/>
                  <a:pt x="1114386" y="217975"/>
                  <a:pt x="1144482" y="217975"/>
                </a:cubicBezTo>
                <a:close/>
                <a:moveTo>
                  <a:pt x="926505" y="217975"/>
                </a:moveTo>
                <a:cubicBezTo>
                  <a:pt x="956601" y="217975"/>
                  <a:pt x="980999" y="242373"/>
                  <a:pt x="980999" y="272469"/>
                </a:cubicBezTo>
                <a:cubicBezTo>
                  <a:pt x="980999" y="302565"/>
                  <a:pt x="956601" y="326962"/>
                  <a:pt x="926505" y="326962"/>
                </a:cubicBezTo>
                <a:cubicBezTo>
                  <a:pt x="896409" y="326962"/>
                  <a:pt x="872011" y="302565"/>
                  <a:pt x="872011" y="272469"/>
                </a:cubicBezTo>
                <a:cubicBezTo>
                  <a:pt x="872011" y="242373"/>
                  <a:pt x="896409" y="217975"/>
                  <a:pt x="926505" y="217975"/>
                </a:cubicBezTo>
                <a:close/>
                <a:moveTo>
                  <a:pt x="708530" y="217975"/>
                </a:moveTo>
                <a:cubicBezTo>
                  <a:pt x="738626" y="217975"/>
                  <a:pt x="763024" y="242373"/>
                  <a:pt x="763024" y="272469"/>
                </a:cubicBezTo>
                <a:cubicBezTo>
                  <a:pt x="763024" y="302565"/>
                  <a:pt x="738626" y="326962"/>
                  <a:pt x="708530" y="326962"/>
                </a:cubicBezTo>
                <a:cubicBezTo>
                  <a:pt x="678434" y="326962"/>
                  <a:pt x="654036" y="302565"/>
                  <a:pt x="654036" y="272469"/>
                </a:cubicBezTo>
                <a:cubicBezTo>
                  <a:pt x="654036" y="242373"/>
                  <a:pt x="678434" y="217975"/>
                  <a:pt x="708530" y="217975"/>
                </a:cubicBezTo>
                <a:close/>
                <a:moveTo>
                  <a:pt x="490444" y="217975"/>
                </a:moveTo>
                <a:cubicBezTo>
                  <a:pt x="520540" y="217975"/>
                  <a:pt x="544938" y="242373"/>
                  <a:pt x="544938" y="272469"/>
                </a:cubicBezTo>
                <a:cubicBezTo>
                  <a:pt x="544938" y="302565"/>
                  <a:pt x="520540" y="326962"/>
                  <a:pt x="490444" y="326962"/>
                </a:cubicBezTo>
                <a:cubicBezTo>
                  <a:pt x="460348" y="326962"/>
                  <a:pt x="435950" y="302565"/>
                  <a:pt x="435950" y="272469"/>
                </a:cubicBezTo>
                <a:cubicBezTo>
                  <a:pt x="435950" y="242373"/>
                  <a:pt x="460348" y="217975"/>
                  <a:pt x="490444" y="217975"/>
                </a:cubicBezTo>
                <a:close/>
                <a:moveTo>
                  <a:pt x="272469" y="217975"/>
                </a:moveTo>
                <a:cubicBezTo>
                  <a:pt x="302565" y="217975"/>
                  <a:pt x="326963" y="242373"/>
                  <a:pt x="326963" y="272469"/>
                </a:cubicBezTo>
                <a:cubicBezTo>
                  <a:pt x="326963" y="302565"/>
                  <a:pt x="302565" y="326962"/>
                  <a:pt x="272469" y="326962"/>
                </a:cubicBezTo>
                <a:cubicBezTo>
                  <a:pt x="242373" y="326962"/>
                  <a:pt x="217975" y="302565"/>
                  <a:pt x="217975" y="272469"/>
                </a:cubicBezTo>
                <a:cubicBezTo>
                  <a:pt x="217975" y="242373"/>
                  <a:pt x="242373" y="217975"/>
                  <a:pt x="272469" y="217975"/>
                </a:cubicBezTo>
                <a:close/>
                <a:moveTo>
                  <a:pt x="54494" y="217975"/>
                </a:moveTo>
                <a:cubicBezTo>
                  <a:pt x="84590" y="217975"/>
                  <a:pt x="108988" y="242373"/>
                  <a:pt x="108988" y="272469"/>
                </a:cubicBezTo>
                <a:cubicBezTo>
                  <a:pt x="108988" y="302565"/>
                  <a:pt x="84590" y="326962"/>
                  <a:pt x="54494" y="326962"/>
                </a:cubicBezTo>
                <a:cubicBezTo>
                  <a:pt x="24398" y="326962"/>
                  <a:pt x="0" y="302565"/>
                  <a:pt x="0" y="272469"/>
                </a:cubicBezTo>
                <a:cubicBezTo>
                  <a:pt x="0" y="242373"/>
                  <a:pt x="24398" y="217975"/>
                  <a:pt x="54494" y="217975"/>
                </a:cubicBezTo>
                <a:close/>
                <a:moveTo>
                  <a:pt x="1580543" y="0"/>
                </a:moveTo>
                <a:cubicBezTo>
                  <a:pt x="1610638" y="0"/>
                  <a:pt x="1635037" y="24398"/>
                  <a:pt x="1635037" y="54494"/>
                </a:cubicBezTo>
                <a:cubicBezTo>
                  <a:pt x="1635037" y="84590"/>
                  <a:pt x="1610638" y="108987"/>
                  <a:pt x="1580543" y="108987"/>
                </a:cubicBezTo>
                <a:cubicBezTo>
                  <a:pt x="1550447" y="108987"/>
                  <a:pt x="1526048" y="84590"/>
                  <a:pt x="1526048" y="54494"/>
                </a:cubicBezTo>
                <a:cubicBezTo>
                  <a:pt x="1526048" y="24398"/>
                  <a:pt x="1550447" y="0"/>
                  <a:pt x="1580543" y="0"/>
                </a:cubicBezTo>
                <a:close/>
                <a:moveTo>
                  <a:pt x="1362565" y="0"/>
                </a:moveTo>
                <a:cubicBezTo>
                  <a:pt x="1392661" y="0"/>
                  <a:pt x="1417059" y="24398"/>
                  <a:pt x="1417059" y="54494"/>
                </a:cubicBezTo>
                <a:cubicBezTo>
                  <a:pt x="1417059" y="84590"/>
                  <a:pt x="1392661" y="108987"/>
                  <a:pt x="1362565" y="108987"/>
                </a:cubicBezTo>
                <a:cubicBezTo>
                  <a:pt x="1332469" y="108987"/>
                  <a:pt x="1308071" y="84590"/>
                  <a:pt x="1308071" y="54494"/>
                </a:cubicBezTo>
                <a:cubicBezTo>
                  <a:pt x="1308071" y="24398"/>
                  <a:pt x="1332469" y="0"/>
                  <a:pt x="1362565" y="0"/>
                </a:cubicBezTo>
                <a:close/>
                <a:moveTo>
                  <a:pt x="1144482" y="0"/>
                </a:moveTo>
                <a:cubicBezTo>
                  <a:pt x="1174578" y="0"/>
                  <a:pt x="1198976" y="24398"/>
                  <a:pt x="1198976" y="54494"/>
                </a:cubicBezTo>
                <a:cubicBezTo>
                  <a:pt x="1198976" y="84590"/>
                  <a:pt x="1174578" y="108987"/>
                  <a:pt x="1144482" y="108987"/>
                </a:cubicBezTo>
                <a:cubicBezTo>
                  <a:pt x="1114386" y="108987"/>
                  <a:pt x="1089988" y="84590"/>
                  <a:pt x="1089988" y="54494"/>
                </a:cubicBezTo>
                <a:cubicBezTo>
                  <a:pt x="1089988" y="24398"/>
                  <a:pt x="1114386" y="0"/>
                  <a:pt x="1144482" y="0"/>
                </a:cubicBezTo>
                <a:close/>
                <a:moveTo>
                  <a:pt x="926505" y="0"/>
                </a:moveTo>
                <a:cubicBezTo>
                  <a:pt x="956601" y="0"/>
                  <a:pt x="980999" y="24398"/>
                  <a:pt x="980999" y="54494"/>
                </a:cubicBezTo>
                <a:cubicBezTo>
                  <a:pt x="980999" y="84590"/>
                  <a:pt x="956601" y="108987"/>
                  <a:pt x="926505" y="108987"/>
                </a:cubicBezTo>
                <a:cubicBezTo>
                  <a:pt x="896409" y="108987"/>
                  <a:pt x="872011" y="84590"/>
                  <a:pt x="872011" y="54494"/>
                </a:cubicBezTo>
                <a:cubicBezTo>
                  <a:pt x="872011" y="24398"/>
                  <a:pt x="896409" y="0"/>
                  <a:pt x="926505" y="0"/>
                </a:cubicBezTo>
                <a:close/>
                <a:moveTo>
                  <a:pt x="708530" y="0"/>
                </a:moveTo>
                <a:cubicBezTo>
                  <a:pt x="738626" y="0"/>
                  <a:pt x="763024" y="24398"/>
                  <a:pt x="763024" y="54494"/>
                </a:cubicBezTo>
                <a:cubicBezTo>
                  <a:pt x="763024" y="84590"/>
                  <a:pt x="738626" y="108987"/>
                  <a:pt x="708530" y="108987"/>
                </a:cubicBezTo>
                <a:cubicBezTo>
                  <a:pt x="678434" y="108987"/>
                  <a:pt x="654036" y="84590"/>
                  <a:pt x="654036" y="54494"/>
                </a:cubicBezTo>
                <a:cubicBezTo>
                  <a:pt x="654036" y="24398"/>
                  <a:pt x="678434" y="0"/>
                  <a:pt x="708530" y="0"/>
                </a:cubicBezTo>
                <a:close/>
                <a:moveTo>
                  <a:pt x="490444" y="0"/>
                </a:moveTo>
                <a:cubicBezTo>
                  <a:pt x="520540" y="0"/>
                  <a:pt x="544938" y="24398"/>
                  <a:pt x="544938" y="54494"/>
                </a:cubicBezTo>
                <a:cubicBezTo>
                  <a:pt x="544938" y="84590"/>
                  <a:pt x="520540" y="108987"/>
                  <a:pt x="490444" y="108987"/>
                </a:cubicBezTo>
                <a:cubicBezTo>
                  <a:pt x="460348" y="108987"/>
                  <a:pt x="435950" y="84590"/>
                  <a:pt x="435950" y="54494"/>
                </a:cubicBezTo>
                <a:cubicBezTo>
                  <a:pt x="435950" y="24398"/>
                  <a:pt x="460348" y="0"/>
                  <a:pt x="490444" y="0"/>
                </a:cubicBezTo>
                <a:close/>
                <a:moveTo>
                  <a:pt x="272469" y="0"/>
                </a:moveTo>
                <a:cubicBezTo>
                  <a:pt x="302565" y="0"/>
                  <a:pt x="326963" y="24398"/>
                  <a:pt x="326963" y="54494"/>
                </a:cubicBezTo>
                <a:cubicBezTo>
                  <a:pt x="326963" y="84590"/>
                  <a:pt x="302565" y="108987"/>
                  <a:pt x="272469" y="108987"/>
                </a:cubicBezTo>
                <a:cubicBezTo>
                  <a:pt x="242373" y="108987"/>
                  <a:pt x="217975" y="84590"/>
                  <a:pt x="217975" y="54494"/>
                </a:cubicBezTo>
                <a:cubicBezTo>
                  <a:pt x="217975" y="24398"/>
                  <a:pt x="242373" y="0"/>
                  <a:pt x="272469" y="0"/>
                </a:cubicBezTo>
                <a:close/>
                <a:moveTo>
                  <a:pt x="54494" y="0"/>
                </a:moveTo>
                <a:cubicBezTo>
                  <a:pt x="84590" y="0"/>
                  <a:pt x="108988" y="24398"/>
                  <a:pt x="108988" y="54494"/>
                </a:cubicBezTo>
                <a:cubicBezTo>
                  <a:pt x="108988" y="84590"/>
                  <a:pt x="84590" y="108987"/>
                  <a:pt x="54494" y="108987"/>
                </a:cubicBezTo>
                <a:cubicBezTo>
                  <a:pt x="24398" y="108987"/>
                  <a:pt x="0" y="84590"/>
                  <a:pt x="0" y="54494"/>
                </a:cubicBezTo>
                <a:cubicBezTo>
                  <a:pt x="0" y="24398"/>
                  <a:pt x="24398" y="0"/>
                  <a:pt x="54494" y="0"/>
                </a:cubicBezTo>
                <a:close/>
              </a:path>
            </a:pathLst>
          </a:custGeom>
          <a:solidFill>
            <a:srgbClr val="92D749">
              <a:alpha val="50000"/>
            </a:srgbClr>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45" name="Free-form: Shape 213">
            <a:extLst>
              <a:ext uri="{FF2B5EF4-FFF2-40B4-BE49-F238E27FC236}">
                <a16:creationId xmlns:a16="http://schemas.microsoft.com/office/drawing/2014/main" id="{0E680375-4EBA-9B8C-3906-329FCBC9EA24}"/>
              </a:ext>
            </a:extLst>
          </p:cNvPr>
          <p:cNvSpPr/>
          <p:nvPr userDrawn="1"/>
        </p:nvSpPr>
        <p:spPr>
          <a:xfrm>
            <a:off x="10464578" y="3488043"/>
            <a:ext cx="10985" cy="219"/>
          </a:xfrm>
          <a:custGeom>
            <a:avLst/>
            <a:gdLst>
              <a:gd name="connsiteX0" fmla="*/ 0 w 6982"/>
              <a:gd name="connsiteY0" fmla="*/ 0 h 139"/>
              <a:gd name="connsiteX1" fmla="*/ 0 w 6982"/>
              <a:gd name="connsiteY1" fmla="*/ 140 h 139"/>
              <a:gd name="connsiteX2" fmla="*/ 0 w 6982"/>
              <a:gd name="connsiteY2" fmla="*/ 140 h 139"/>
              <a:gd name="connsiteX3" fmla="*/ 0 w 6982"/>
              <a:gd name="connsiteY3" fmla="*/ 0 h 139"/>
            </a:gdLst>
            <a:ahLst/>
            <a:cxnLst>
              <a:cxn ang="0">
                <a:pos x="connsiteX0" y="connsiteY0"/>
              </a:cxn>
              <a:cxn ang="0">
                <a:pos x="connsiteX1" y="connsiteY1"/>
              </a:cxn>
              <a:cxn ang="0">
                <a:pos x="connsiteX2" y="connsiteY2"/>
              </a:cxn>
              <a:cxn ang="0">
                <a:pos x="connsiteX3" y="connsiteY3"/>
              </a:cxn>
            </a:cxnLst>
            <a:rect l="l" t="t" r="r" b="b"/>
            <a:pathLst>
              <a:path w="6982" h="139">
                <a:moveTo>
                  <a:pt x="0" y="0"/>
                </a:moveTo>
                <a:lnTo>
                  <a:pt x="0" y="140"/>
                </a:lnTo>
                <a:lnTo>
                  <a:pt x="0" y="140"/>
                </a:lnTo>
                <a:cubicBezTo>
                  <a:pt x="0" y="140"/>
                  <a:pt x="0" y="70"/>
                  <a:pt x="0" y="0"/>
                </a:cubicBezTo>
                <a:close/>
              </a:path>
            </a:pathLst>
          </a:custGeom>
          <a:solidFill>
            <a:schemeClr val="tx2"/>
          </a:solidFill>
          <a:ln w="0"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6" name="Free-form: Shape 220">
            <a:extLst>
              <a:ext uri="{FF2B5EF4-FFF2-40B4-BE49-F238E27FC236}">
                <a16:creationId xmlns:a16="http://schemas.microsoft.com/office/drawing/2014/main" id="{E6D54505-2C68-DABE-4A36-9A4B79397530}"/>
              </a:ext>
            </a:extLst>
          </p:cNvPr>
          <p:cNvSpPr/>
          <p:nvPr userDrawn="1"/>
        </p:nvSpPr>
        <p:spPr>
          <a:xfrm>
            <a:off x="10460402" y="3491011"/>
            <a:ext cx="10985" cy="109"/>
          </a:xfrm>
          <a:custGeom>
            <a:avLst/>
            <a:gdLst>
              <a:gd name="connsiteX0" fmla="*/ 0 w 6982"/>
              <a:gd name="connsiteY0" fmla="*/ 0 h 69"/>
              <a:gd name="connsiteX1" fmla="*/ 0 w 6982"/>
              <a:gd name="connsiteY1" fmla="*/ 0 h 69"/>
              <a:gd name="connsiteX2" fmla="*/ 0 w 6982"/>
              <a:gd name="connsiteY2" fmla="*/ 70 h 69"/>
              <a:gd name="connsiteX3" fmla="*/ 0 w 6982"/>
              <a:gd name="connsiteY3" fmla="*/ 0 h 69"/>
            </a:gdLst>
            <a:ahLst/>
            <a:cxnLst>
              <a:cxn ang="0">
                <a:pos x="connsiteX0" y="connsiteY0"/>
              </a:cxn>
              <a:cxn ang="0">
                <a:pos x="connsiteX1" y="connsiteY1"/>
              </a:cxn>
              <a:cxn ang="0">
                <a:pos x="connsiteX2" y="connsiteY2"/>
              </a:cxn>
              <a:cxn ang="0">
                <a:pos x="connsiteX3" y="connsiteY3"/>
              </a:cxn>
            </a:cxnLst>
            <a:rect l="l" t="t" r="r" b="b"/>
            <a:pathLst>
              <a:path w="6982" h="69">
                <a:moveTo>
                  <a:pt x="0" y="0"/>
                </a:moveTo>
                <a:lnTo>
                  <a:pt x="0" y="0"/>
                </a:lnTo>
                <a:lnTo>
                  <a:pt x="0" y="70"/>
                </a:lnTo>
                <a:lnTo>
                  <a:pt x="0" y="0"/>
                </a:lnTo>
                <a:close/>
              </a:path>
            </a:pathLst>
          </a:custGeom>
          <a:solidFill>
            <a:schemeClr val="tx2"/>
          </a:solidFill>
          <a:ln w="0"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49" name="Free-form: Shape 213">
            <a:extLst>
              <a:ext uri="{FF2B5EF4-FFF2-40B4-BE49-F238E27FC236}">
                <a16:creationId xmlns:a16="http://schemas.microsoft.com/office/drawing/2014/main" id="{5A43A247-58C3-FA49-4E5E-572840F6A048}"/>
              </a:ext>
            </a:extLst>
          </p:cNvPr>
          <p:cNvSpPr/>
          <p:nvPr userDrawn="1"/>
        </p:nvSpPr>
        <p:spPr>
          <a:xfrm>
            <a:off x="10464578" y="3488043"/>
            <a:ext cx="10985" cy="219"/>
          </a:xfrm>
          <a:custGeom>
            <a:avLst/>
            <a:gdLst>
              <a:gd name="connsiteX0" fmla="*/ 0 w 6982"/>
              <a:gd name="connsiteY0" fmla="*/ 0 h 139"/>
              <a:gd name="connsiteX1" fmla="*/ 0 w 6982"/>
              <a:gd name="connsiteY1" fmla="*/ 140 h 139"/>
              <a:gd name="connsiteX2" fmla="*/ 0 w 6982"/>
              <a:gd name="connsiteY2" fmla="*/ 140 h 139"/>
              <a:gd name="connsiteX3" fmla="*/ 0 w 6982"/>
              <a:gd name="connsiteY3" fmla="*/ 0 h 139"/>
            </a:gdLst>
            <a:ahLst/>
            <a:cxnLst>
              <a:cxn ang="0">
                <a:pos x="connsiteX0" y="connsiteY0"/>
              </a:cxn>
              <a:cxn ang="0">
                <a:pos x="connsiteX1" y="connsiteY1"/>
              </a:cxn>
              <a:cxn ang="0">
                <a:pos x="connsiteX2" y="connsiteY2"/>
              </a:cxn>
              <a:cxn ang="0">
                <a:pos x="connsiteX3" y="connsiteY3"/>
              </a:cxn>
            </a:cxnLst>
            <a:rect l="l" t="t" r="r" b="b"/>
            <a:pathLst>
              <a:path w="6982" h="139">
                <a:moveTo>
                  <a:pt x="0" y="0"/>
                </a:moveTo>
                <a:lnTo>
                  <a:pt x="0" y="140"/>
                </a:lnTo>
                <a:lnTo>
                  <a:pt x="0" y="140"/>
                </a:lnTo>
                <a:cubicBezTo>
                  <a:pt x="0" y="140"/>
                  <a:pt x="0" y="70"/>
                  <a:pt x="0" y="0"/>
                </a:cubicBezTo>
                <a:close/>
              </a:path>
            </a:pathLst>
          </a:custGeom>
          <a:solidFill>
            <a:srgbClr val="223454"/>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50" name="Free-form: Shape 214">
            <a:extLst>
              <a:ext uri="{FF2B5EF4-FFF2-40B4-BE49-F238E27FC236}">
                <a16:creationId xmlns:a16="http://schemas.microsoft.com/office/drawing/2014/main" id="{11B45F3D-CF8B-101C-2660-A6A63A9B31B0}"/>
              </a:ext>
            </a:extLst>
          </p:cNvPr>
          <p:cNvSpPr/>
          <p:nvPr userDrawn="1"/>
        </p:nvSpPr>
        <p:spPr>
          <a:xfrm>
            <a:off x="8720554" y="1744131"/>
            <a:ext cx="109" cy="10985"/>
          </a:xfrm>
          <a:custGeom>
            <a:avLst/>
            <a:gdLst>
              <a:gd name="connsiteX0" fmla="*/ 0 w 69"/>
              <a:gd name="connsiteY0" fmla="*/ 0 h 6982"/>
              <a:gd name="connsiteX1" fmla="*/ 0 w 69"/>
              <a:gd name="connsiteY1" fmla="*/ 0 h 6982"/>
              <a:gd name="connsiteX2" fmla="*/ 70 w 69"/>
              <a:gd name="connsiteY2" fmla="*/ 0 h 6982"/>
              <a:gd name="connsiteX3" fmla="*/ 0 w 69"/>
              <a:gd name="connsiteY3" fmla="*/ 0 h 6982"/>
            </a:gdLst>
            <a:ahLst/>
            <a:cxnLst>
              <a:cxn ang="0">
                <a:pos x="connsiteX0" y="connsiteY0"/>
              </a:cxn>
              <a:cxn ang="0">
                <a:pos x="connsiteX1" y="connsiteY1"/>
              </a:cxn>
              <a:cxn ang="0">
                <a:pos x="connsiteX2" y="connsiteY2"/>
              </a:cxn>
              <a:cxn ang="0">
                <a:pos x="connsiteX3" y="connsiteY3"/>
              </a:cxn>
            </a:cxnLst>
            <a:rect l="l" t="t" r="r" b="b"/>
            <a:pathLst>
              <a:path w="69" h="6982">
                <a:moveTo>
                  <a:pt x="0" y="0"/>
                </a:moveTo>
                <a:lnTo>
                  <a:pt x="0" y="0"/>
                </a:lnTo>
                <a:lnTo>
                  <a:pt x="70" y="0"/>
                </a:lnTo>
                <a:lnTo>
                  <a:pt x="0" y="0"/>
                </a:lnTo>
                <a:close/>
              </a:path>
            </a:pathLst>
          </a:custGeom>
          <a:solidFill>
            <a:srgbClr val="223454"/>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52" name="Free-form: Shape 220">
            <a:extLst>
              <a:ext uri="{FF2B5EF4-FFF2-40B4-BE49-F238E27FC236}">
                <a16:creationId xmlns:a16="http://schemas.microsoft.com/office/drawing/2014/main" id="{55953BB6-566C-AF90-DC6C-FD0622C0CA19}"/>
              </a:ext>
            </a:extLst>
          </p:cNvPr>
          <p:cNvSpPr/>
          <p:nvPr userDrawn="1"/>
        </p:nvSpPr>
        <p:spPr>
          <a:xfrm>
            <a:off x="10460402" y="3491011"/>
            <a:ext cx="10985" cy="109"/>
          </a:xfrm>
          <a:custGeom>
            <a:avLst/>
            <a:gdLst>
              <a:gd name="connsiteX0" fmla="*/ 0 w 6982"/>
              <a:gd name="connsiteY0" fmla="*/ 0 h 69"/>
              <a:gd name="connsiteX1" fmla="*/ 0 w 6982"/>
              <a:gd name="connsiteY1" fmla="*/ 0 h 69"/>
              <a:gd name="connsiteX2" fmla="*/ 0 w 6982"/>
              <a:gd name="connsiteY2" fmla="*/ 70 h 69"/>
              <a:gd name="connsiteX3" fmla="*/ 0 w 6982"/>
              <a:gd name="connsiteY3" fmla="*/ 0 h 69"/>
            </a:gdLst>
            <a:ahLst/>
            <a:cxnLst>
              <a:cxn ang="0">
                <a:pos x="connsiteX0" y="connsiteY0"/>
              </a:cxn>
              <a:cxn ang="0">
                <a:pos x="connsiteX1" y="connsiteY1"/>
              </a:cxn>
              <a:cxn ang="0">
                <a:pos x="connsiteX2" y="connsiteY2"/>
              </a:cxn>
              <a:cxn ang="0">
                <a:pos x="connsiteX3" y="connsiteY3"/>
              </a:cxn>
            </a:cxnLst>
            <a:rect l="l" t="t" r="r" b="b"/>
            <a:pathLst>
              <a:path w="6982" h="69">
                <a:moveTo>
                  <a:pt x="0" y="0"/>
                </a:moveTo>
                <a:lnTo>
                  <a:pt x="0" y="0"/>
                </a:lnTo>
                <a:lnTo>
                  <a:pt x="0" y="70"/>
                </a:lnTo>
                <a:lnTo>
                  <a:pt x="0" y="0"/>
                </a:lnTo>
                <a:close/>
              </a:path>
            </a:pathLst>
          </a:custGeom>
          <a:solidFill>
            <a:srgbClr val="223454"/>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55" name="Free-form: Shape 250">
            <a:extLst>
              <a:ext uri="{FF2B5EF4-FFF2-40B4-BE49-F238E27FC236}">
                <a16:creationId xmlns:a16="http://schemas.microsoft.com/office/drawing/2014/main" id="{7E7D9467-0939-BCF1-9660-59271BA203F3}"/>
              </a:ext>
            </a:extLst>
          </p:cNvPr>
          <p:cNvSpPr/>
          <p:nvPr userDrawn="1"/>
        </p:nvSpPr>
        <p:spPr>
          <a:xfrm>
            <a:off x="3800089" y="0"/>
            <a:ext cx="880371" cy="880371"/>
          </a:xfrm>
          <a:custGeom>
            <a:avLst/>
            <a:gdLst>
              <a:gd name="connsiteX0" fmla="*/ 554226 w 554226"/>
              <a:gd name="connsiteY0" fmla="*/ 0 h 554226"/>
              <a:gd name="connsiteX1" fmla="*/ 0 w 554226"/>
              <a:gd name="connsiteY1" fmla="*/ 554226 h 554226"/>
              <a:gd name="connsiteX2" fmla="*/ 0 w 554226"/>
              <a:gd name="connsiteY2" fmla="*/ 0 h 554226"/>
              <a:gd name="connsiteX3" fmla="*/ 554226 w 554226"/>
              <a:gd name="connsiteY3" fmla="*/ 0 h 554226"/>
            </a:gdLst>
            <a:ahLst/>
            <a:cxnLst>
              <a:cxn ang="0">
                <a:pos x="connsiteX0" y="connsiteY0"/>
              </a:cxn>
              <a:cxn ang="0">
                <a:pos x="connsiteX1" y="connsiteY1"/>
              </a:cxn>
              <a:cxn ang="0">
                <a:pos x="connsiteX2" y="connsiteY2"/>
              </a:cxn>
              <a:cxn ang="0">
                <a:pos x="connsiteX3" y="connsiteY3"/>
              </a:cxn>
            </a:cxnLst>
            <a:rect l="l" t="t" r="r" b="b"/>
            <a:pathLst>
              <a:path w="554226" h="554226">
                <a:moveTo>
                  <a:pt x="554226" y="0"/>
                </a:moveTo>
                <a:cubicBezTo>
                  <a:pt x="554226" y="306127"/>
                  <a:pt x="306057" y="554226"/>
                  <a:pt x="0" y="554226"/>
                </a:cubicBezTo>
                <a:lnTo>
                  <a:pt x="0" y="0"/>
                </a:lnTo>
                <a:lnTo>
                  <a:pt x="554226" y="0"/>
                </a:lnTo>
                <a:close/>
              </a:path>
            </a:pathLst>
          </a:custGeom>
          <a:solidFill>
            <a:schemeClr val="accent1">
              <a:alpha val="50000"/>
            </a:schemeClr>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7" name="Title 6">
            <a:extLst>
              <a:ext uri="{FF2B5EF4-FFF2-40B4-BE49-F238E27FC236}">
                <a16:creationId xmlns:a16="http://schemas.microsoft.com/office/drawing/2014/main" id="{C70249E3-E4F7-4FA7-9134-53A44DCE5502}"/>
              </a:ext>
            </a:extLst>
          </p:cNvPr>
          <p:cNvSpPr>
            <a:spLocks noGrp="1"/>
          </p:cNvSpPr>
          <p:nvPr>
            <p:ph type="title"/>
          </p:nvPr>
        </p:nvSpPr>
        <p:spPr>
          <a:xfrm>
            <a:off x="1320800" y="2933009"/>
            <a:ext cx="5791200" cy="1661993"/>
          </a:xfrm>
        </p:spPr>
        <p:txBody>
          <a:bodyPr anchor="b" anchorCtr="0">
            <a:noAutofit/>
          </a:bodyPr>
          <a:lstStyle>
            <a:lvl1pPr>
              <a:defRPr kumimoji="0" lang="en-GB" sz="4800" b="1" i="0" u="none" strike="noStrike" kern="1200" cap="none" spc="0" normalizeH="0" baseline="0" dirty="0">
                <a:ln>
                  <a:noFill/>
                </a:ln>
                <a:solidFill>
                  <a:prstClr val="white"/>
                </a:solidFill>
                <a:effectLst/>
                <a:uLnTx/>
                <a:uFillTx/>
                <a:latin typeface="Arial" panose="020B0604020202020204"/>
                <a:ea typeface="+mn-ea"/>
                <a:cs typeface="+mn-cs"/>
              </a:defRPr>
            </a:lvl1p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a:t>Click to edit Master title style</a:t>
            </a:r>
            <a:endParaRPr lang="en-GB" dirty="0"/>
          </a:p>
        </p:txBody>
      </p:sp>
      <p:sp>
        <p:nvSpPr>
          <p:cNvPr id="9" name="Text Placeholder 8">
            <a:extLst>
              <a:ext uri="{FF2B5EF4-FFF2-40B4-BE49-F238E27FC236}">
                <a16:creationId xmlns:a16="http://schemas.microsoft.com/office/drawing/2014/main" id="{317208EF-50C7-D16A-6C22-A6CC081981C9}"/>
              </a:ext>
            </a:extLst>
          </p:cNvPr>
          <p:cNvSpPr>
            <a:spLocks noGrp="1"/>
          </p:cNvSpPr>
          <p:nvPr>
            <p:ph type="body" sz="quarter" idx="10"/>
          </p:nvPr>
        </p:nvSpPr>
        <p:spPr>
          <a:xfrm>
            <a:off x="1320799" y="4713231"/>
            <a:ext cx="5791201" cy="861774"/>
          </a:xfrm>
          <a:prstGeom prst="rect">
            <a:avLst/>
          </a:prstGeom>
        </p:spPr>
        <p:txBody>
          <a:bodyPr>
            <a:noAutofit/>
          </a:bodyPr>
          <a:lstStyle>
            <a:lvl1pPr>
              <a:defRPr kumimoji="0" lang="en-GB" sz="2800" b="0" i="0" u="none" strike="noStrike" kern="1200" cap="none" spc="0" normalizeH="0" baseline="0" dirty="0">
                <a:ln>
                  <a:noFill/>
                </a:ln>
                <a:solidFill>
                  <a:srgbClr val="92D749"/>
                </a:solidFill>
                <a:effectLst/>
                <a:uLnTx/>
                <a:uFillTx/>
                <a:latin typeface="Arial" panose="020B0604020202020204"/>
                <a:ea typeface="+mn-ea"/>
                <a:cs typeface="+mn-cs"/>
              </a:defRPr>
            </a:lvl1pPr>
            <a:lvl2pPr>
              <a:defRPr/>
            </a:lvl2pPr>
            <a:lvl3pPr>
              <a:defRPr/>
            </a:lvl3pPr>
            <a:lvl4pPr>
              <a:defRPr/>
            </a:lvl4pPr>
            <a:lvl5pPr>
              <a:defRPr/>
            </a:lvl5p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a:t>Click to edit Master text styles</a:t>
            </a:r>
          </a:p>
        </p:txBody>
      </p:sp>
      <p:sp>
        <p:nvSpPr>
          <p:cNvPr id="5" name="Text Placeholder 4">
            <a:extLst>
              <a:ext uri="{FF2B5EF4-FFF2-40B4-BE49-F238E27FC236}">
                <a16:creationId xmlns:a16="http://schemas.microsoft.com/office/drawing/2014/main" id="{6A1A4840-5F74-7054-5352-CA2139824DEB}"/>
              </a:ext>
            </a:extLst>
          </p:cNvPr>
          <p:cNvSpPr>
            <a:spLocks noGrp="1"/>
          </p:cNvSpPr>
          <p:nvPr>
            <p:ph type="body" sz="quarter" idx="28" hasCustomPrompt="1"/>
          </p:nvPr>
        </p:nvSpPr>
        <p:spPr>
          <a:xfrm>
            <a:off x="7509510" y="368299"/>
            <a:ext cx="4274503" cy="5278972"/>
          </a:xfrm>
          <a:prstGeom prst="roundRect">
            <a:avLst>
              <a:gd name="adj" fmla="val 6219"/>
            </a:avLst>
          </a:prstGeom>
          <a:solidFill>
            <a:schemeClr val="bg1"/>
          </a:solidFill>
        </p:spPr>
        <p:txBody>
          <a:bodyPr/>
          <a:lstStyle>
            <a:lvl1pPr>
              <a:defRPr/>
            </a:lvl1pPr>
          </a:lstStyle>
          <a:p>
            <a:pPr lvl="0"/>
            <a:r>
              <a:rPr lang="en-GB" dirty="0"/>
              <a:t> </a:t>
            </a:r>
          </a:p>
        </p:txBody>
      </p:sp>
      <p:sp>
        <p:nvSpPr>
          <p:cNvPr id="6" name="Text Placeholder 4">
            <a:extLst>
              <a:ext uri="{FF2B5EF4-FFF2-40B4-BE49-F238E27FC236}">
                <a16:creationId xmlns:a16="http://schemas.microsoft.com/office/drawing/2014/main" id="{350C88AE-6856-1437-B12F-078CCD4C0BD2}"/>
              </a:ext>
            </a:extLst>
          </p:cNvPr>
          <p:cNvSpPr>
            <a:spLocks noGrp="1"/>
          </p:cNvSpPr>
          <p:nvPr>
            <p:ph type="body" sz="quarter" idx="27"/>
          </p:nvPr>
        </p:nvSpPr>
        <p:spPr>
          <a:xfrm>
            <a:off x="7805626" y="667820"/>
            <a:ext cx="3682268" cy="4679932"/>
          </a:xfrm>
        </p:spPr>
        <p:txBody>
          <a:bodyPr>
            <a:noAutofit/>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 name="Free-form: Shape 556">
            <a:extLst>
              <a:ext uri="{FF2B5EF4-FFF2-40B4-BE49-F238E27FC236}">
                <a16:creationId xmlns:a16="http://schemas.microsoft.com/office/drawing/2014/main" id="{A218BA85-2AD0-8F52-3F90-29CFBEDBDE15}"/>
              </a:ext>
            </a:extLst>
          </p:cNvPr>
          <p:cNvSpPr/>
          <p:nvPr userDrawn="1"/>
        </p:nvSpPr>
        <p:spPr>
          <a:xfrm>
            <a:off x="1320798" y="1324953"/>
            <a:ext cx="2424337" cy="654595"/>
          </a:xfrm>
          <a:custGeom>
            <a:avLst/>
            <a:gdLst>
              <a:gd name="connsiteX0" fmla="*/ 7953848 w 9524996"/>
              <a:gd name="connsiteY0" fmla="*/ 2495454 h 2571845"/>
              <a:gd name="connsiteX1" fmla="*/ 7979279 w 9524996"/>
              <a:gd name="connsiteY1" fmla="*/ 2506217 h 2571845"/>
              <a:gd name="connsiteX2" fmla="*/ 7989853 w 9524996"/>
              <a:gd name="connsiteY2" fmla="*/ 2532602 h 2571845"/>
              <a:gd name="connsiteX3" fmla="*/ 7979279 w 9524996"/>
              <a:gd name="connsiteY3" fmla="*/ 2558986 h 2571845"/>
              <a:gd name="connsiteX4" fmla="*/ 7953848 w 9524996"/>
              <a:gd name="connsiteY4" fmla="*/ 2569749 h 2571845"/>
              <a:gd name="connsiteX5" fmla="*/ 7927464 w 9524996"/>
              <a:gd name="connsiteY5" fmla="*/ 2558986 h 2571845"/>
              <a:gd name="connsiteX6" fmla="*/ 7916510 w 9524996"/>
              <a:gd name="connsiteY6" fmla="*/ 2532602 h 2571845"/>
              <a:gd name="connsiteX7" fmla="*/ 7927464 w 9524996"/>
              <a:gd name="connsiteY7" fmla="*/ 2506217 h 2571845"/>
              <a:gd name="connsiteX8" fmla="*/ 7953848 w 9524996"/>
              <a:gd name="connsiteY8" fmla="*/ 2495454 h 2571845"/>
              <a:gd name="connsiteX9" fmla="*/ 740950 w 9524996"/>
              <a:gd name="connsiteY9" fmla="*/ 2373249 h 2571845"/>
              <a:gd name="connsiteX10" fmla="*/ 740950 w 9524996"/>
              <a:gd name="connsiteY10" fmla="*/ 2521267 h 2571845"/>
              <a:gd name="connsiteX11" fmla="*/ 837820 w 9524996"/>
              <a:gd name="connsiteY11" fmla="*/ 2521267 h 2571845"/>
              <a:gd name="connsiteX12" fmla="*/ 901448 w 9524996"/>
              <a:gd name="connsiteY12" fmla="*/ 2501931 h 2571845"/>
              <a:gd name="connsiteX13" fmla="*/ 901542 w 9524996"/>
              <a:gd name="connsiteY13" fmla="*/ 2501836 h 2571845"/>
              <a:gd name="connsiteX14" fmla="*/ 924402 w 9524996"/>
              <a:gd name="connsiteY14" fmla="*/ 2448401 h 2571845"/>
              <a:gd name="connsiteX15" fmla="*/ 900304 w 9524996"/>
              <a:gd name="connsiteY15" fmla="*/ 2393442 h 2571845"/>
              <a:gd name="connsiteX16" fmla="*/ 835915 w 9524996"/>
              <a:gd name="connsiteY16" fmla="*/ 2373249 h 2571845"/>
              <a:gd name="connsiteX17" fmla="*/ 6301451 w 9524996"/>
              <a:gd name="connsiteY17" fmla="*/ 2278951 h 2571845"/>
              <a:gd name="connsiteX18" fmla="*/ 6245444 w 9524996"/>
              <a:gd name="connsiteY18" fmla="*/ 2293239 h 2571845"/>
              <a:gd name="connsiteX19" fmla="*/ 6205343 w 9524996"/>
              <a:gd name="connsiteY19" fmla="*/ 2335339 h 2571845"/>
              <a:gd name="connsiteX20" fmla="*/ 6190294 w 9524996"/>
              <a:gd name="connsiteY20" fmla="*/ 2400300 h 2571845"/>
              <a:gd name="connsiteX21" fmla="*/ 6205343 w 9524996"/>
              <a:gd name="connsiteY21" fmla="*/ 2466308 h 2571845"/>
              <a:gd name="connsiteX22" fmla="*/ 6245444 w 9524996"/>
              <a:gd name="connsiteY22" fmla="*/ 2508980 h 2571845"/>
              <a:gd name="connsiteX23" fmla="*/ 6301451 w 9524996"/>
              <a:gd name="connsiteY23" fmla="*/ 2523648 h 2571845"/>
              <a:gd name="connsiteX24" fmla="*/ 6357648 w 9524996"/>
              <a:gd name="connsiteY24" fmla="*/ 2508980 h 2571845"/>
              <a:gd name="connsiteX25" fmla="*/ 6398320 w 9524996"/>
              <a:gd name="connsiteY25" fmla="*/ 2466308 h 2571845"/>
              <a:gd name="connsiteX26" fmla="*/ 6413370 w 9524996"/>
              <a:gd name="connsiteY26" fmla="*/ 2400966 h 2571845"/>
              <a:gd name="connsiteX27" fmla="*/ 6398320 w 9524996"/>
              <a:gd name="connsiteY27" fmla="*/ 2336006 h 2571845"/>
              <a:gd name="connsiteX28" fmla="*/ 6398320 w 9524996"/>
              <a:gd name="connsiteY28" fmla="*/ 2335911 h 2571845"/>
              <a:gd name="connsiteX29" fmla="*/ 6357648 w 9524996"/>
              <a:gd name="connsiteY29" fmla="*/ 2293620 h 2571845"/>
              <a:gd name="connsiteX30" fmla="*/ 6301451 w 9524996"/>
              <a:gd name="connsiteY30" fmla="*/ 2278951 h 2571845"/>
              <a:gd name="connsiteX31" fmla="*/ 4197378 w 9524996"/>
              <a:gd name="connsiteY31" fmla="*/ 2278951 h 2571845"/>
              <a:gd name="connsiteX32" fmla="*/ 4141371 w 9524996"/>
              <a:gd name="connsiteY32" fmla="*/ 2293239 h 2571845"/>
              <a:gd name="connsiteX33" fmla="*/ 4101271 w 9524996"/>
              <a:gd name="connsiteY33" fmla="*/ 2335339 h 2571845"/>
              <a:gd name="connsiteX34" fmla="*/ 4086221 w 9524996"/>
              <a:gd name="connsiteY34" fmla="*/ 2400300 h 2571845"/>
              <a:gd name="connsiteX35" fmla="*/ 4101271 w 9524996"/>
              <a:gd name="connsiteY35" fmla="*/ 2466308 h 2571845"/>
              <a:gd name="connsiteX36" fmla="*/ 4141371 w 9524996"/>
              <a:gd name="connsiteY36" fmla="*/ 2508980 h 2571845"/>
              <a:gd name="connsiteX37" fmla="*/ 4197378 w 9524996"/>
              <a:gd name="connsiteY37" fmla="*/ 2523648 h 2571845"/>
              <a:gd name="connsiteX38" fmla="*/ 4253576 w 9524996"/>
              <a:gd name="connsiteY38" fmla="*/ 2508980 h 2571845"/>
              <a:gd name="connsiteX39" fmla="*/ 4294247 w 9524996"/>
              <a:gd name="connsiteY39" fmla="*/ 2466308 h 2571845"/>
              <a:gd name="connsiteX40" fmla="*/ 4309297 w 9524996"/>
              <a:gd name="connsiteY40" fmla="*/ 2400966 h 2571845"/>
              <a:gd name="connsiteX41" fmla="*/ 4294247 w 9524996"/>
              <a:gd name="connsiteY41" fmla="*/ 2336006 h 2571845"/>
              <a:gd name="connsiteX42" fmla="*/ 4294247 w 9524996"/>
              <a:gd name="connsiteY42" fmla="*/ 2335911 h 2571845"/>
              <a:gd name="connsiteX43" fmla="*/ 4253576 w 9524996"/>
              <a:gd name="connsiteY43" fmla="*/ 2293620 h 2571845"/>
              <a:gd name="connsiteX44" fmla="*/ 4197378 w 9524996"/>
              <a:gd name="connsiteY44" fmla="*/ 2278951 h 2571845"/>
              <a:gd name="connsiteX45" fmla="*/ 1939290 w 9524996"/>
              <a:gd name="connsiteY45" fmla="*/ 2278951 h 2571845"/>
              <a:gd name="connsiteX46" fmla="*/ 1883282 w 9524996"/>
              <a:gd name="connsiteY46" fmla="*/ 2293239 h 2571845"/>
              <a:gd name="connsiteX47" fmla="*/ 1843182 w 9524996"/>
              <a:gd name="connsiteY47" fmla="*/ 2335339 h 2571845"/>
              <a:gd name="connsiteX48" fmla="*/ 1828132 w 9524996"/>
              <a:gd name="connsiteY48" fmla="*/ 2400300 h 2571845"/>
              <a:gd name="connsiteX49" fmla="*/ 1843182 w 9524996"/>
              <a:gd name="connsiteY49" fmla="*/ 2466308 h 2571845"/>
              <a:gd name="connsiteX50" fmla="*/ 1883282 w 9524996"/>
              <a:gd name="connsiteY50" fmla="*/ 2508980 h 2571845"/>
              <a:gd name="connsiteX51" fmla="*/ 1939290 w 9524996"/>
              <a:gd name="connsiteY51" fmla="*/ 2523648 h 2571845"/>
              <a:gd name="connsiteX52" fmla="*/ 1995487 w 9524996"/>
              <a:gd name="connsiteY52" fmla="*/ 2508980 h 2571845"/>
              <a:gd name="connsiteX53" fmla="*/ 2036158 w 9524996"/>
              <a:gd name="connsiteY53" fmla="*/ 2466308 h 2571845"/>
              <a:gd name="connsiteX54" fmla="*/ 2051208 w 9524996"/>
              <a:gd name="connsiteY54" fmla="*/ 2400966 h 2571845"/>
              <a:gd name="connsiteX55" fmla="*/ 2036158 w 9524996"/>
              <a:gd name="connsiteY55" fmla="*/ 2336006 h 2571845"/>
              <a:gd name="connsiteX56" fmla="*/ 2036158 w 9524996"/>
              <a:gd name="connsiteY56" fmla="*/ 2335911 h 2571845"/>
              <a:gd name="connsiteX57" fmla="*/ 1995487 w 9524996"/>
              <a:gd name="connsiteY57" fmla="*/ 2293620 h 2571845"/>
              <a:gd name="connsiteX58" fmla="*/ 1939290 w 9524996"/>
              <a:gd name="connsiteY58" fmla="*/ 2278951 h 2571845"/>
              <a:gd name="connsiteX59" fmla="*/ 7138984 w 9524996"/>
              <a:gd name="connsiteY59" fmla="*/ 2277522 h 2571845"/>
              <a:gd name="connsiteX60" fmla="*/ 7068309 w 9524996"/>
              <a:gd name="connsiteY60" fmla="*/ 2304097 h 2571845"/>
              <a:gd name="connsiteX61" fmla="*/ 7035067 w 9524996"/>
              <a:gd name="connsiteY61" fmla="*/ 2377344 h 2571845"/>
              <a:gd name="connsiteX62" fmla="*/ 7243092 w 9524996"/>
              <a:gd name="connsiteY62" fmla="*/ 2377344 h 2571845"/>
              <a:gd name="connsiteX63" fmla="*/ 7229185 w 9524996"/>
              <a:gd name="connsiteY63" fmla="*/ 2323528 h 2571845"/>
              <a:gd name="connsiteX64" fmla="*/ 7229281 w 9524996"/>
              <a:gd name="connsiteY64" fmla="*/ 2323528 h 2571845"/>
              <a:gd name="connsiteX65" fmla="*/ 7191658 w 9524996"/>
              <a:gd name="connsiteY65" fmla="*/ 2289238 h 2571845"/>
              <a:gd name="connsiteX66" fmla="*/ 7138984 w 9524996"/>
              <a:gd name="connsiteY66" fmla="*/ 2277522 h 2571845"/>
              <a:gd name="connsiteX67" fmla="*/ 3037995 w 9524996"/>
              <a:gd name="connsiteY67" fmla="*/ 2277522 h 2571845"/>
              <a:gd name="connsiteX68" fmla="*/ 2967320 w 9524996"/>
              <a:gd name="connsiteY68" fmla="*/ 2304097 h 2571845"/>
              <a:gd name="connsiteX69" fmla="*/ 2934078 w 9524996"/>
              <a:gd name="connsiteY69" fmla="*/ 2377344 h 2571845"/>
              <a:gd name="connsiteX70" fmla="*/ 3142104 w 9524996"/>
              <a:gd name="connsiteY70" fmla="*/ 2377344 h 2571845"/>
              <a:gd name="connsiteX71" fmla="*/ 3128197 w 9524996"/>
              <a:gd name="connsiteY71" fmla="*/ 2323528 h 2571845"/>
              <a:gd name="connsiteX72" fmla="*/ 3128292 w 9524996"/>
              <a:gd name="connsiteY72" fmla="*/ 2323528 h 2571845"/>
              <a:gd name="connsiteX73" fmla="*/ 3090669 w 9524996"/>
              <a:gd name="connsiteY73" fmla="*/ 2289238 h 2571845"/>
              <a:gd name="connsiteX74" fmla="*/ 3037995 w 9524996"/>
              <a:gd name="connsiteY74" fmla="*/ 2277522 h 2571845"/>
              <a:gd name="connsiteX75" fmla="*/ 1194912 w 9524996"/>
              <a:gd name="connsiteY75" fmla="*/ 2277522 h 2571845"/>
              <a:gd name="connsiteX76" fmla="*/ 1124236 w 9524996"/>
              <a:gd name="connsiteY76" fmla="*/ 2304097 h 2571845"/>
              <a:gd name="connsiteX77" fmla="*/ 1090994 w 9524996"/>
              <a:gd name="connsiteY77" fmla="*/ 2377344 h 2571845"/>
              <a:gd name="connsiteX78" fmla="*/ 1299021 w 9524996"/>
              <a:gd name="connsiteY78" fmla="*/ 2377344 h 2571845"/>
              <a:gd name="connsiteX79" fmla="*/ 1285114 w 9524996"/>
              <a:gd name="connsiteY79" fmla="*/ 2323528 h 2571845"/>
              <a:gd name="connsiteX80" fmla="*/ 1285209 w 9524996"/>
              <a:gd name="connsiteY80" fmla="*/ 2323528 h 2571845"/>
              <a:gd name="connsiteX81" fmla="*/ 1247585 w 9524996"/>
              <a:gd name="connsiteY81" fmla="*/ 2289238 h 2571845"/>
              <a:gd name="connsiteX82" fmla="*/ 1194912 w 9524996"/>
              <a:gd name="connsiteY82" fmla="*/ 2277522 h 2571845"/>
              <a:gd name="connsiteX83" fmla="*/ 2436780 w 9524996"/>
              <a:gd name="connsiteY83" fmla="*/ 2236755 h 2571845"/>
              <a:gd name="connsiteX84" fmla="*/ 2491549 w 9524996"/>
              <a:gd name="connsiteY84" fmla="*/ 2236755 h 2571845"/>
              <a:gd name="connsiteX85" fmla="*/ 2491549 w 9524996"/>
              <a:gd name="connsiteY85" fmla="*/ 2236850 h 2571845"/>
              <a:gd name="connsiteX86" fmla="*/ 2491549 w 9524996"/>
              <a:gd name="connsiteY86" fmla="*/ 2566320 h 2571845"/>
              <a:gd name="connsiteX87" fmla="*/ 2436780 w 9524996"/>
              <a:gd name="connsiteY87" fmla="*/ 2566320 h 2571845"/>
              <a:gd name="connsiteX88" fmla="*/ 2436780 w 9524996"/>
              <a:gd name="connsiteY88" fmla="*/ 2517552 h 2571845"/>
              <a:gd name="connsiteX89" fmla="*/ 2393156 w 9524996"/>
              <a:gd name="connsiteY89" fmla="*/ 2556890 h 2571845"/>
              <a:gd name="connsiteX90" fmla="*/ 2331529 w 9524996"/>
              <a:gd name="connsiteY90" fmla="*/ 2571178 h 2571845"/>
              <a:gd name="connsiteX91" fmla="*/ 2262473 w 9524996"/>
              <a:gd name="connsiteY91" fmla="*/ 2555080 h 2571845"/>
              <a:gd name="connsiteX92" fmla="*/ 2214086 w 9524996"/>
              <a:gd name="connsiteY92" fmla="*/ 2507360 h 2571845"/>
              <a:gd name="connsiteX93" fmla="*/ 2196274 w 9524996"/>
              <a:gd name="connsiteY93" fmla="*/ 2429827 h 2571845"/>
              <a:gd name="connsiteX94" fmla="*/ 2196274 w 9524996"/>
              <a:gd name="connsiteY94" fmla="*/ 2236850 h 2571845"/>
              <a:gd name="connsiteX95" fmla="*/ 2250471 w 9524996"/>
              <a:gd name="connsiteY95" fmla="*/ 2236850 h 2571845"/>
              <a:gd name="connsiteX96" fmla="*/ 2250471 w 9524996"/>
              <a:gd name="connsiteY96" fmla="*/ 2422588 h 2571845"/>
              <a:gd name="connsiteX97" fmla="*/ 2275141 w 9524996"/>
              <a:gd name="connsiteY97" fmla="*/ 2497359 h 2571845"/>
              <a:gd name="connsiteX98" fmla="*/ 2342483 w 9524996"/>
              <a:gd name="connsiteY98" fmla="*/ 2523553 h 2571845"/>
              <a:gd name="connsiteX99" fmla="*/ 2411539 w 9524996"/>
              <a:gd name="connsiteY99" fmla="*/ 2496502 h 2571845"/>
              <a:gd name="connsiteX100" fmla="*/ 2436780 w 9524996"/>
              <a:gd name="connsiteY100" fmla="*/ 2417635 h 2571845"/>
              <a:gd name="connsiteX101" fmla="*/ 7705435 w 9524996"/>
              <a:gd name="connsiteY101" fmla="*/ 2231326 h 2571845"/>
              <a:gd name="connsiteX102" fmla="*/ 7793732 w 9524996"/>
              <a:gd name="connsiteY102" fmla="*/ 2258949 h 2571845"/>
              <a:gd name="connsiteX103" fmla="*/ 7829927 w 9524996"/>
              <a:gd name="connsiteY103" fmla="*/ 2334672 h 2571845"/>
              <a:gd name="connsiteX104" fmla="*/ 7775158 w 9524996"/>
              <a:gd name="connsiteY104" fmla="*/ 2334672 h 2571845"/>
              <a:gd name="connsiteX105" fmla="*/ 7754394 w 9524996"/>
              <a:gd name="connsiteY105" fmla="*/ 2293143 h 2571845"/>
              <a:gd name="connsiteX106" fmla="*/ 7703531 w 9524996"/>
              <a:gd name="connsiteY106" fmla="*/ 2277522 h 2571845"/>
              <a:gd name="connsiteX107" fmla="*/ 7656763 w 9524996"/>
              <a:gd name="connsiteY107" fmla="*/ 2290286 h 2571845"/>
              <a:gd name="connsiteX108" fmla="*/ 7639332 w 9524996"/>
              <a:gd name="connsiteY108" fmla="*/ 2323338 h 2571845"/>
              <a:gd name="connsiteX109" fmla="*/ 7649714 w 9524996"/>
              <a:gd name="connsiteY109" fmla="*/ 2350198 h 2571845"/>
              <a:gd name="connsiteX110" fmla="*/ 7676289 w 9524996"/>
              <a:gd name="connsiteY110" fmla="*/ 2367057 h 2571845"/>
              <a:gd name="connsiteX111" fmla="*/ 7720295 w 9524996"/>
              <a:gd name="connsiteY111" fmla="*/ 2381154 h 2571845"/>
              <a:gd name="connsiteX112" fmla="*/ 7778016 w 9524996"/>
              <a:gd name="connsiteY112" fmla="*/ 2400109 h 2571845"/>
              <a:gd name="connsiteX113" fmla="*/ 7816211 w 9524996"/>
              <a:gd name="connsiteY113" fmla="*/ 2427922 h 2571845"/>
              <a:gd name="connsiteX114" fmla="*/ 7832880 w 9524996"/>
              <a:gd name="connsiteY114" fmla="*/ 2476690 h 2571845"/>
              <a:gd name="connsiteX115" fmla="*/ 7817831 w 9524996"/>
              <a:gd name="connsiteY115" fmla="*/ 2525458 h 2571845"/>
              <a:gd name="connsiteX116" fmla="*/ 7775540 w 9524996"/>
              <a:gd name="connsiteY116" fmla="*/ 2559558 h 2571845"/>
              <a:gd name="connsiteX117" fmla="*/ 7712674 w 9524996"/>
              <a:gd name="connsiteY117" fmla="*/ 2571845 h 2571845"/>
              <a:gd name="connsiteX118" fmla="*/ 7644571 w 9524996"/>
              <a:gd name="connsiteY118" fmla="*/ 2558891 h 2571845"/>
              <a:gd name="connsiteX119" fmla="*/ 7644571 w 9524996"/>
              <a:gd name="connsiteY119" fmla="*/ 2558796 h 2571845"/>
              <a:gd name="connsiteX120" fmla="*/ 7597231 w 9524996"/>
              <a:gd name="connsiteY120" fmla="*/ 2522601 h 2571845"/>
              <a:gd name="connsiteX121" fmla="*/ 7577896 w 9524996"/>
              <a:gd name="connsiteY121" fmla="*/ 2469356 h 2571845"/>
              <a:gd name="connsiteX122" fmla="*/ 7634475 w 9524996"/>
              <a:gd name="connsiteY122" fmla="*/ 2469356 h 2571845"/>
              <a:gd name="connsiteX123" fmla="*/ 7657525 w 9524996"/>
              <a:gd name="connsiteY123" fmla="*/ 2509647 h 2571845"/>
              <a:gd name="connsiteX124" fmla="*/ 7711913 w 9524996"/>
              <a:gd name="connsiteY124" fmla="*/ 2525268 h 2571845"/>
              <a:gd name="connsiteX125" fmla="*/ 7761252 w 9524996"/>
              <a:gd name="connsiteY125" fmla="*/ 2511361 h 2571845"/>
              <a:gd name="connsiteX126" fmla="*/ 7779445 w 9524996"/>
              <a:gd name="connsiteY126" fmla="*/ 2476500 h 2571845"/>
              <a:gd name="connsiteX127" fmla="*/ 7760109 w 9524996"/>
              <a:gd name="connsiteY127" fmla="*/ 2444400 h 2571845"/>
              <a:gd name="connsiteX128" fmla="*/ 7700578 w 9524996"/>
              <a:gd name="connsiteY128" fmla="*/ 2423636 h 2571845"/>
              <a:gd name="connsiteX129" fmla="*/ 7640665 w 9524996"/>
              <a:gd name="connsiteY129" fmla="*/ 2404014 h 2571845"/>
              <a:gd name="connsiteX130" fmla="*/ 7601137 w 9524996"/>
              <a:gd name="connsiteY130" fmla="*/ 2374677 h 2571845"/>
              <a:gd name="connsiteX131" fmla="*/ 7584468 w 9524996"/>
              <a:gd name="connsiteY131" fmla="*/ 2323242 h 2571845"/>
              <a:gd name="connsiteX132" fmla="*/ 7599517 w 9524996"/>
              <a:gd name="connsiteY132" fmla="*/ 2276855 h 2571845"/>
              <a:gd name="connsiteX133" fmla="*/ 7642190 w 9524996"/>
              <a:gd name="connsiteY133" fmla="*/ 2243613 h 2571845"/>
              <a:gd name="connsiteX134" fmla="*/ 7705435 w 9524996"/>
              <a:gd name="connsiteY134" fmla="*/ 2231326 h 2571845"/>
              <a:gd name="connsiteX135" fmla="*/ 7141556 w 9524996"/>
              <a:gd name="connsiteY135" fmla="*/ 2231326 h 2571845"/>
              <a:gd name="connsiteX136" fmla="*/ 7224518 w 9524996"/>
              <a:gd name="connsiteY136" fmla="*/ 2251709 h 2571845"/>
              <a:gd name="connsiteX137" fmla="*/ 7280145 w 9524996"/>
              <a:gd name="connsiteY137" fmla="*/ 2308098 h 2571845"/>
              <a:gd name="connsiteX138" fmla="*/ 7299766 w 9524996"/>
              <a:gd name="connsiteY138" fmla="*/ 2388965 h 2571845"/>
              <a:gd name="connsiteX139" fmla="*/ 7297766 w 9524996"/>
              <a:gd name="connsiteY139" fmla="*/ 2422017 h 2571845"/>
              <a:gd name="connsiteX140" fmla="*/ 7034495 w 9524996"/>
              <a:gd name="connsiteY140" fmla="*/ 2422017 h 2571845"/>
              <a:gd name="connsiteX141" fmla="*/ 7067737 w 9524996"/>
              <a:gd name="connsiteY141" fmla="*/ 2497931 h 2571845"/>
              <a:gd name="connsiteX142" fmla="*/ 7141556 w 9524996"/>
              <a:gd name="connsiteY142" fmla="*/ 2525363 h 2571845"/>
              <a:gd name="connsiteX143" fmla="*/ 7200706 w 9524996"/>
              <a:gd name="connsiteY143" fmla="*/ 2508885 h 2571845"/>
              <a:gd name="connsiteX144" fmla="*/ 7234139 w 9524996"/>
              <a:gd name="connsiteY144" fmla="*/ 2464689 h 2571845"/>
              <a:gd name="connsiteX145" fmla="*/ 7293098 w 9524996"/>
              <a:gd name="connsiteY145" fmla="*/ 2464689 h 2571845"/>
              <a:gd name="connsiteX146" fmla="*/ 7240044 w 9524996"/>
              <a:gd name="connsiteY146" fmla="*/ 2542032 h 2571845"/>
              <a:gd name="connsiteX147" fmla="*/ 7141556 w 9524996"/>
              <a:gd name="connsiteY147" fmla="*/ 2571750 h 2571845"/>
              <a:gd name="connsiteX148" fmla="*/ 7057545 w 9524996"/>
              <a:gd name="connsiteY148" fmla="*/ 2550604 h 2571845"/>
              <a:gd name="connsiteX149" fmla="*/ 6999633 w 9524996"/>
              <a:gd name="connsiteY149" fmla="*/ 2490692 h 2571845"/>
              <a:gd name="connsiteX150" fmla="*/ 6978488 w 9524996"/>
              <a:gd name="connsiteY150" fmla="*/ 2400871 h 2571845"/>
              <a:gd name="connsiteX151" fmla="*/ 6999062 w 9524996"/>
              <a:gd name="connsiteY151" fmla="*/ 2311241 h 2571845"/>
              <a:gd name="connsiteX152" fmla="*/ 7056402 w 9524996"/>
              <a:gd name="connsiteY152" fmla="*/ 2252091 h 2571845"/>
              <a:gd name="connsiteX153" fmla="*/ 7141556 w 9524996"/>
              <a:gd name="connsiteY153" fmla="*/ 2231326 h 2571845"/>
              <a:gd name="connsiteX154" fmla="*/ 6290688 w 9524996"/>
              <a:gd name="connsiteY154" fmla="*/ 2231326 h 2571845"/>
              <a:gd name="connsiteX155" fmla="*/ 6365840 w 9524996"/>
              <a:gd name="connsiteY155" fmla="*/ 2249900 h 2571845"/>
              <a:gd name="connsiteX156" fmla="*/ 6413370 w 9524996"/>
              <a:gd name="connsiteY156" fmla="*/ 2296858 h 2571845"/>
              <a:gd name="connsiteX157" fmla="*/ 6413370 w 9524996"/>
              <a:gd name="connsiteY157" fmla="*/ 2236755 h 2571845"/>
              <a:gd name="connsiteX158" fmla="*/ 6468615 w 9524996"/>
              <a:gd name="connsiteY158" fmla="*/ 2236755 h 2571845"/>
              <a:gd name="connsiteX159" fmla="*/ 6468615 w 9524996"/>
              <a:gd name="connsiteY159" fmla="*/ 2566225 h 2571845"/>
              <a:gd name="connsiteX160" fmla="*/ 6413370 w 9524996"/>
              <a:gd name="connsiteY160" fmla="*/ 2566225 h 2571845"/>
              <a:gd name="connsiteX161" fmla="*/ 6413370 w 9524996"/>
              <a:gd name="connsiteY161" fmla="*/ 2504979 h 2571845"/>
              <a:gd name="connsiteX162" fmla="*/ 6364792 w 9524996"/>
              <a:gd name="connsiteY162" fmla="*/ 2552700 h 2571845"/>
              <a:gd name="connsiteX163" fmla="*/ 6290021 w 9524996"/>
              <a:gd name="connsiteY163" fmla="*/ 2571654 h 2571845"/>
              <a:gd name="connsiteX164" fmla="*/ 6210583 w 9524996"/>
              <a:gd name="connsiteY164" fmla="*/ 2549937 h 2571845"/>
              <a:gd name="connsiteX165" fmla="*/ 6154766 w 9524996"/>
              <a:gd name="connsiteY165" fmla="*/ 2489263 h 2571845"/>
              <a:gd name="connsiteX166" fmla="*/ 6134192 w 9524996"/>
              <a:gd name="connsiteY166" fmla="*/ 2400204 h 2571845"/>
              <a:gd name="connsiteX167" fmla="*/ 6154766 w 9524996"/>
              <a:gd name="connsiteY167" fmla="*/ 2311526 h 2571845"/>
              <a:gd name="connsiteX168" fmla="*/ 6154861 w 9524996"/>
              <a:gd name="connsiteY168" fmla="*/ 2311622 h 2571845"/>
              <a:gd name="connsiteX169" fmla="*/ 6211059 w 9524996"/>
              <a:gd name="connsiteY169" fmla="*/ 2252281 h 2571845"/>
              <a:gd name="connsiteX170" fmla="*/ 6290688 w 9524996"/>
              <a:gd name="connsiteY170" fmla="*/ 2231326 h 2571845"/>
              <a:gd name="connsiteX171" fmla="*/ 5170453 w 9524996"/>
              <a:gd name="connsiteY171" fmla="*/ 2231326 h 2571845"/>
              <a:gd name="connsiteX172" fmla="*/ 5258749 w 9524996"/>
              <a:gd name="connsiteY172" fmla="*/ 2258949 h 2571845"/>
              <a:gd name="connsiteX173" fmla="*/ 5294945 w 9524996"/>
              <a:gd name="connsiteY173" fmla="*/ 2334672 h 2571845"/>
              <a:gd name="connsiteX174" fmla="*/ 5240176 w 9524996"/>
              <a:gd name="connsiteY174" fmla="*/ 2334672 h 2571845"/>
              <a:gd name="connsiteX175" fmla="*/ 5219411 w 9524996"/>
              <a:gd name="connsiteY175" fmla="*/ 2293143 h 2571845"/>
              <a:gd name="connsiteX176" fmla="*/ 5168548 w 9524996"/>
              <a:gd name="connsiteY176" fmla="*/ 2277522 h 2571845"/>
              <a:gd name="connsiteX177" fmla="*/ 5121780 w 9524996"/>
              <a:gd name="connsiteY177" fmla="*/ 2290286 h 2571845"/>
              <a:gd name="connsiteX178" fmla="*/ 5104349 w 9524996"/>
              <a:gd name="connsiteY178" fmla="*/ 2323338 h 2571845"/>
              <a:gd name="connsiteX179" fmla="*/ 5114731 w 9524996"/>
              <a:gd name="connsiteY179" fmla="*/ 2350198 h 2571845"/>
              <a:gd name="connsiteX180" fmla="*/ 5141306 w 9524996"/>
              <a:gd name="connsiteY180" fmla="*/ 2367057 h 2571845"/>
              <a:gd name="connsiteX181" fmla="*/ 5185312 w 9524996"/>
              <a:gd name="connsiteY181" fmla="*/ 2381154 h 2571845"/>
              <a:gd name="connsiteX182" fmla="*/ 5243033 w 9524996"/>
              <a:gd name="connsiteY182" fmla="*/ 2400109 h 2571845"/>
              <a:gd name="connsiteX183" fmla="*/ 5281229 w 9524996"/>
              <a:gd name="connsiteY183" fmla="*/ 2427922 h 2571845"/>
              <a:gd name="connsiteX184" fmla="*/ 5297897 w 9524996"/>
              <a:gd name="connsiteY184" fmla="*/ 2476690 h 2571845"/>
              <a:gd name="connsiteX185" fmla="*/ 5282848 w 9524996"/>
              <a:gd name="connsiteY185" fmla="*/ 2525458 h 2571845"/>
              <a:gd name="connsiteX186" fmla="*/ 5240557 w 9524996"/>
              <a:gd name="connsiteY186" fmla="*/ 2559558 h 2571845"/>
              <a:gd name="connsiteX187" fmla="*/ 5177692 w 9524996"/>
              <a:gd name="connsiteY187" fmla="*/ 2571845 h 2571845"/>
              <a:gd name="connsiteX188" fmla="*/ 5109588 w 9524996"/>
              <a:gd name="connsiteY188" fmla="*/ 2558891 h 2571845"/>
              <a:gd name="connsiteX189" fmla="*/ 5109588 w 9524996"/>
              <a:gd name="connsiteY189" fmla="*/ 2558796 h 2571845"/>
              <a:gd name="connsiteX190" fmla="*/ 5062248 w 9524996"/>
              <a:gd name="connsiteY190" fmla="*/ 2522601 h 2571845"/>
              <a:gd name="connsiteX191" fmla="*/ 5042913 w 9524996"/>
              <a:gd name="connsiteY191" fmla="*/ 2469356 h 2571845"/>
              <a:gd name="connsiteX192" fmla="*/ 5099492 w 9524996"/>
              <a:gd name="connsiteY192" fmla="*/ 2469356 h 2571845"/>
              <a:gd name="connsiteX193" fmla="*/ 5122542 w 9524996"/>
              <a:gd name="connsiteY193" fmla="*/ 2509647 h 2571845"/>
              <a:gd name="connsiteX194" fmla="*/ 5176930 w 9524996"/>
              <a:gd name="connsiteY194" fmla="*/ 2525268 h 2571845"/>
              <a:gd name="connsiteX195" fmla="*/ 5226269 w 9524996"/>
              <a:gd name="connsiteY195" fmla="*/ 2511361 h 2571845"/>
              <a:gd name="connsiteX196" fmla="*/ 5244462 w 9524996"/>
              <a:gd name="connsiteY196" fmla="*/ 2476500 h 2571845"/>
              <a:gd name="connsiteX197" fmla="*/ 5225126 w 9524996"/>
              <a:gd name="connsiteY197" fmla="*/ 2444400 h 2571845"/>
              <a:gd name="connsiteX198" fmla="*/ 5165595 w 9524996"/>
              <a:gd name="connsiteY198" fmla="*/ 2423636 h 2571845"/>
              <a:gd name="connsiteX199" fmla="*/ 5105683 w 9524996"/>
              <a:gd name="connsiteY199" fmla="*/ 2404014 h 2571845"/>
              <a:gd name="connsiteX200" fmla="*/ 5066154 w 9524996"/>
              <a:gd name="connsiteY200" fmla="*/ 2374677 h 2571845"/>
              <a:gd name="connsiteX201" fmla="*/ 5049485 w 9524996"/>
              <a:gd name="connsiteY201" fmla="*/ 2323242 h 2571845"/>
              <a:gd name="connsiteX202" fmla="*/ 5064535 w 9524996"/>
              <a:gd name="connsiteY202" fmla="*/ 2276855 h 2571845"/>
              <a:gd name="connsiteX203" fmla="*/ 5107207 w 9524996"/>
              <a:gd name="connsiteY203" fmla="*/ 2243613 h 2571845"/>
              <a:gd name="connsiteX204" fmla="*/ 5170453 w 9524996"/>
              <a:gd name="connsiteY204" fmla="*/ 2231326 h 2571845"/>
              <a:gd name="connsiteX205" fmla="*/ 4186615 w 9524996"/>
              <a:gd name="connsiteY205" fmla="*/ 2231326 h 2571845"/>
              <a:gd name="connsiteX206" fmla="*/ 4261767 w 9524996"/>
              <a:gd name="connsiteY206" fmla="*/ 2249900 h 2571845"/>
              <a:gd name="connsiteX207" fmla="*/ 4309297 w 9524996"/>
              <a:gd name="connsiteY207" fmla="*/ 2296858 h 2571845"/>
              <a:gd name="connsiteX208" fmla="*/ 4309297 w 9524996"/>
              <a:gd name="connsiteY208" fmla="*/ 2236755 h 2571845"/>
              <a:gd name="connsiteX209" fmla="*/ 4364542 w 9524996"/>
              <a:gd name="connsiteY209" fmla="*/ 2236755 h 2571845"/>
              <a:gd name="connsiteX210" fmla="*/ 4364542 w 9524996"/>
              <a:gd name="connsiteY210" fmla="*/ 2566225 h 2571845"/>
              <a:gd name="connsiteX211" fmla="*/ 4309297 w 9524996"/>
              <a:gd name="connsiteY211" fmla="*/ 2566225 h 2571845"/>
              <a:gd name="connsiteX212" fmla="*/ 4309297 w 9524996"/>
              <a:gd name="connsiteY212" fmla="*/ 2504979 h 2571845"/>
              <a:gd name="connsiteX213" fmla="*/ 4260719 w 9524996"/>
              <a:gd name="connsiteY213" fmla="*/ 2552700 h 2571845"/>
              <a:gd name="connsiteX214" fmla="*/ 4185948 w 9524996"/>
              <a:gd name="connsiteY214" fmla="*/ 2571654 h 2571845"/>
              <a:gd name="connsiteX215" fmla="*/ 4106510 w 9524996"/>
              <a:gd name="connsiteY215" fmla="*/ 2549937 h 2571845"/>
              <a:gd name="connsiteX216" fmla="*/ 4050693 w 9524996"/>
              <a:gd name="connsiteY216" fmla="*/ 2489263 h 2571845"/>
              <a:gd name="connsiteX217" fmla="*/ 4030119 w 9524996"/>
              <a:gd name="connsiteY217" fmla="*/ 2400204 h 2571845"/>
              <a:gd name="connsiteX218" fmla="*/ 4050693 w 9524996"/>
              <a:gd name="connsiteY218" fmla="*/ 2311526 h 2571845"/>
              <a:gd name="connsiteX219" fmla="*/ 4050788 w 9524996"/>
              <a:gd name="connsiteY219" fmla="*/ 2311622 h 2571845"/>
              <a:gd name="connsiteX220" fmla="*/ 4106986 w 9524996"/>
              <a:gd name="connsiteY220" fmla="*/ 2252281 h 2571845"/>
              <a:gd name="connsiteX221" fmla="*/ 4186615 w 9524996"/>
              <a:gd name="connsiteY221" fmla="*/ 2231326 h 2571845"/>
              <a:gd name="connsiteX222" fmla="*/ 3040567 w 9524996"/>
              <a:gd name="connsiteY222" fmla="*/ 2231326 h 2571845"/>
              <a:gd name="connsiteX223" fmla="*/ 3123530 w 9524996"/>
              <a:gd name="connsiteY223" fmla="*/ 2251709 h 2571845"/>
              <a:gd name="connsiteX224" fmla="*/ 3179156 w 9524996"/>
              <a:gd name="connsiteY224" fmla="*/ 2308098 h 2571845"/>
              <a:gd name="connsiteX225" fmla="*/ 3198777 w 9524996"/>
              <a:gd name="connsiteY225" fmla="*/ 2388965 h 2571845"/>
              <a:gd name="connsiteX226" fmla="*/ 3196777 w 9524996"/>
              <a:gd name="connsiteY226" fmla="*/ 2422017 h 2571845"/>
              <a:gd name="connsiteX227" fmla="*/ 2933506 w 9524996"/>
              <a:gd name="connsiteY227" fmla="*/ 2422017 h 2571845"/>
              <a:gd name="connsiteX228" fmla="*/ 2966748 w 9524996"/>
              <a:gd name="connsiteY228" fmla="*/ 2497931 h 2571845"/>
              <a:gd name="connsiteX229" fmla="*/ 3040567 w 9524996"/>
              <a:gd name="connsiteY229" fmla="*/ 2525363 h 2571845"/>
              <a:gd name="connsiteX230" fmla="*/ 3099717 w 9524996"/>
              <a:gd name="connsiteY230" fmla="*/ 2508885 h 2571845"/>
              <a:gd name="connsiteX231" fmla="*/ 3133150 w 9524996"/>
              <a:gd name="connsiteY231" fmla="*/ 2464689 h 2571845"/>
              <a:gd name="connsiteX232" fmla="*/ 3192110 w 9524996"/>
              <a:gd name="connsiteY232" fmla="*/ 2464689 h 2571845"/>
              <a:gd name="connsiteX233" fmla="*/ 3139055 w 9524996"/>
              <a:gd name="connsiteY233" fmla="*/ 2542032 h 2571845"/>
              <a:gd name="connsiteX234" fmla="*/ 3040567 w 9524996"/>
              <a:gd name="connsiteY234" fmla="*/ 2571750 h 2571845"/>
              <a:gd name="connsiteX235" fmla="*/ 2956556 w 9524996"/>
              <a:gd name="connsiteY235" fmla="*/ 2550604 h 2571845"/>
              <a:gd name="connsiteX236" fmla="*/ 2898645 w 9524996"/>
              <a:gd name="connsiteY236" fmla="*/ 2490692 h 2571845"/>
              <a:gd name="connsiteX237" fmla="*/ 2877499 w 9524996"/>
              <a:gd name="connsiteY237" fmla="*/ 2400871 h 2571845"/>
              <a:gd name="connsiteX238" fmla="*/ 2898073 w 9524996"/>
              <a:gd name="connsiteY238" fmla="*/ 2311241 h 2571845"/>
              <a:gd name="connsiteX239" fmla="*/ 2955413 w 9524996"/>
              <a:gd name="connsiteY239" fmla="*/ 2252091 h 2571845"/>
              <a:gd name="connsiteX240" fmla="*/ 3040567 w 9524996"/>
              <a:gd name="connsiteY240" fmla="*/ 2231326 h 2571845"/>
              <a:gd name="connsiteX241" fmla="*/ 2693479 w 9524996"/>
              <a:gd name="connsiteY241" fmla="*/ 2231326 h 2571845"/>
              <a:gd name="connsiteX242" fmla="*/ 2781775 w 9524996"/>
              <a:gd name="connsiteY242" fmla="*/ 2258949 h 2571845"/>
              <a:gd name="connsiteX243" fmla="*/ 2817970 w 9524996"/>
              <a:gd name="connsiteY243" fmla="*/ 2334672 h 2571845"/>
              <a:gd name="connsiteX244" fmla="*/ 2763202 w 9524996"/>
              <a:gd name="connsiteY244" fmla="*/ 2334672 h 2571845"/>
              <a:gd name="connsiteX245" fmla="*/ 2742437 w 9524996"/>
              <a:gd name="connsiteY245" fmla="*/ 2293143 h 2571845"/>
              <a:gd name="connsiteX246" fmla="*/ 2691573 w 9524996"/>
              <a:gd name="connsiteY246" fmla="*/ 2277522 h 2571845"/>
              <a:gd name="connsiteX247" fmla="*/ 2644806 w 9524996"/>
              <a:gd name="connsiteY247" fmla="*/ 2290286 h 2571845"/>
              <a:gd name="connsiteX248" fmla="*/ 2627375 w 9524996"/>
              <a:gd name="connsiteY248" fmla="*/ 2323338 h 2571845"/>
              <a:gd name="connsiteX249" fmla="*/ 2637756 w 9524996"/>
              <a:gd name="connsiteY249" fmla="*/ 2350198 h 2571845"/>
              <a:gd name="connsiteX250" fmla="*/ 2664332 w 9524996"/>
              <a:gd name="connsiteY250" fmla="*/ 2367057 h 2571845"/>
              <a:gd name="connsiteX251" fmla="*/ 2708337 w 9524996"/>
              <a:gd name="connsiteY251" fmla="*/ 2381154 h 2571845"/>
              <a:gd name="connsiteX252" fmla="*/ 2766059 w 9524996"/>
              <a:gd name="connsiteY252" fmla="*/ 2400109 h 2571845"/>
              <a:gd name="connsiteX253" fmla="*/ 2804254 w 9524996"/>
              <a:gd name="connsiteY253" fmla="*/ 2427922 h 2571845"/>
              <a:gd name="connsiteX254" fmla="*/ 2820923 w 9524996"/>
              <a:gd name="connsiteY254" fmla="*/ 2476690 h 2571845"/>
              <a:gd name="connsiteX255" fmla="*/ 2805873 w 9524996"/>
              <a:gd name="connsiteY255" fmla="*/ 2525458 h 2571845"/>
              <a:gd name="connsiteX256" fmla="*/ 2763583 w 9524996"/>
              <a:gd name="connsiteY256" fmla="*/ 2559558 h 2571845"/>
              <a:gd name="connsiteX257" fmla="*/ 2700718 w 9524996"/>
              <a:gd name="connsiteY257" fmla="*/ 2571845 h 2571845"/>
              <a:gd name="connsiteX258" fmla="*/ 2632614 w 9524996"/>
              <a:gd name="connsiteY258" fmla="*/ 2558891 h 2571845"/>
              <a:gd name="connsiteX259" fmla="*/ 2632614 w 9524996"/>
              <a:gd name="connsiteY259" fmla="*/ 2558796 h 2571845"/>
              <a:gd name="connsiteX260" fmla="*/ 2585275 w 9524996"/>
              <a:gd name="connsiteY260" fmla="*/ 2522601 h 2571845"/>
              <a:gd name="connsiteX261" fmla="*/ 2565939 w 9524996"/>
              <a:gd name="connsiteY261" fmla="*/ 2469356 h 2571845"/>
              <a:gd name="connsiteX262" fmla="*/ 2622517 w 9524996"/>
              <a:gd name="connsiteY262" fmla="*/ 2469356 h 2571845"/>
              <a:gd name="connsiteX263" fmla="*/ 2645568 w 9524996"/>
              <a:gd name="connsiteY263" fmla="*/ 2509647 h 2571845"/>
              <a:gd name="connsiteX264" fmla="*/ 2699956 w 9524996"/>
              <a:gd name="connsiteY264" fmla="*/ 2525268 h 2571845"/>
              <a:gd name="connsiteX265" fmla="*/ 2749295 w 9524996"/>
              <a:gd name="connsiteY265" fmla="*/ 2511361 h 2571845"/>
              <a:gd name="connsiteX266" fmla="*/ 2767488 w 9524996"/>
              <a:gd name="connsiteY266" fmla="*/ 2476500 h 2571845"/>
              <a:gd name="connsiteX267" fmla="*/ 2748152 w 9524996"/>
              <a:gd name="connsiteY267" fmla="*/ 2444400 h 2571845"/>
              <a:gd name="connsiteX268" fmla="*/ 2688621 w 9524996"/>
              <a:gd name="connsiteY268" fmla="*/ 2423636 h 2571845"/>
              <a:gd name="connsiteX269" fmla="*/ 2628709 w 9524996"/>
              <a:gd name="connsiteY269" fmla="*/ 2404014 h 2571845"/>
              <a:gd name="connsiteX270" fmla="*/ 2589180 w 9524996"/>
              <a:gd name="connsiteY270" fmla="*/ 2374677 h 2571845"/>
              <a:gd name="connsiteX271" fmla="*/ 2572511 w 9524996"/>
              <a:gd name="connsiteY271" fmla="*/ 2323242 h 2571845"/>
              <a:gd name="connsiteX272" fmla="*/ 2587561 w 9524996"/>
              <a:gd name="connsiteY272" fmla="*/ 2276855 h 2571845"/>
              <a:gd name="connsiteX273" fmla="*/ 2630233 w 9524996"/>
              <a:gd name="connsiteY273" fmla="*/ 2243613 h 2571845"/>
              <a:gd name="connsiteX274" fmla="*/ 2693479 w 9524996"/>
              <a:gd name="connsiteY274" fmla="*/ 2231326 h 2571845"/>
              <a:gd name="connsiteX275" fmla="*/ 1928526 w 9524996"/>
              <a:gd name="connsiteY275" fmla="*/ 2231326 h 2571845"/>
              <a:gd name="connsiteX276" fmla="*/ 2003678 w 9524996"/>
              <a:gd name="connsiteY276" fmla="*/ 2249900 h 2571845"/>
              <a:gd name="connsiteX277" fmla="*/ 2051208 w 9524996"/>
              <a:gd name="connsiteY277" fmla="*/ 2296858 h 2571845"/>
              <a:gd name="connsiteX278" fmla="*/ 2051208 w 9524996"/>
              <a:gd name="connsiteY278" fmla="*/ 2236755 h 2571845"/>
              <a:gd name="connsiteX279" fmla="*/ 2106453 w 9524996"/>
              <a:gd name="connsiteY279" fmla="*/ 2236755 h 2571845"/>
              <a:gd name="connsiteX280" fmla="*/ 2106453 w 9524996"/>
              <a:gd name="connsiteY280" fmla="*/ 2566225 h 2571845"/>
              <a:gd name="connsiteX281" fmla="*/ 2051208 w 9524996"/>
              <a:gd name="connsiteY281" fmla="*/ 2566225 h 2571845"/>
              <a:gd name="connsiteX282" fmla="*/ 2051208 w 9524996"/>
              <a:gd name="connsiteY282" fmla="*/ 2504979 h 2571845"/>
              <a:gd name="connsiteX283" fmla="*/ 2002630 w 9524996"/>
              <a:gd name="connsiteY283" fmla="*/ 2552700 h 2571845"/>
              <a:gd name="connsiteX284" fmla="*/ 1927859 w 9524996"/>
              <a:gd name="connsiteY284" fmla="*/ 2571654 h 2571845"/>
              <a:gd name="connsiteX285" fmla="*/ 1848421 w 9524996"/>
              <a:gd name="connsiteY285" fmla="*/ 2549937 h 2571845"/>
              <a:gd name="connsiteX286" fmla="*/ 1792604 w 9524996"/>
              <a:gd name="connsiteY286" fmla="*/ 2489263 h 2571845"/>
              <a:gd name="connsiteX287" fmla="*/ 1772031 w 9524996"/>
              <a:gd name="connsiteY287" fmla="*/ 2400204 h 2571845"/>
              <a:gd name="connsiteX288" fmla="*/ 1792604 w 9524996"/>
              <a:gd name="connsiteY288" fmla="*/ 2311526 h 2571845"/>
              <a:gd name="connsiteX289" fmla="*/ 1792699 w 9524996"/>
              <a:gd name="connsiteY289" fmla="*/ 2311622 h 2571845"/>
              <a:gd name="connsiteX290" fmla="*/ 1848897 w 9524996"/>
              <a:gd name="connsiteY290" fmla="*/ 2252281 h 2571845"/>
              <a:gd name="connsiteX291" fmla="*/ 1928526 w 9524996"/>
              <a:gd name="connsiteY291" fmla="*/ 2231326 h 2571845"/>
              <a:gd name="connsiteX292" fmla="*/ 1567815 w 9524996"/>
              <a:gd name="connsiteY292" fmla="*/ 2231326 h 2571845"/>
              <a:gd name="connsiteX293" fmla="*/ 1668018 w 9524996"/>
              <a:gd name="connsiteY293" fmla="*/ 2260663 h 2571845"/>
              <a:gd name="connsiteX294" fmla="*/ 1720120 w 9524996"/>
              <a:gd name="connsiteY294" fmla="*/ 2342483 h 2571845"/>
              <a:gd name="connsiteX295" fmla="*/ 1660970 w 9524996"/>
              <a:gd name="connsiteY295" fmla="*/ 2342483 h 2571845"/>
              <a:gd name="connsiteX296" fmla="*/ 1628299 w 9524996"/>
              <a:gd name="connsiteY296" fmla="*/ 2295144 h 2571845"/>
              <a:gd name="connsiteX297" fmla="*/ 1567815 w 9524996"/>
              <a:gd name="connsiteY297" fmla="*/ 2277522 h 2571845"/>
              <a:gd name="connsiteX298" fmla="*/ 1492091 w 9524996"/>
              <a:gd name="connsiteY298" fmla="*/ 2309812 h 2571845"/>
              <a:gd name="connsiteX299" fmla="*/ 1463326 w 9524996"/>
              <a:gd name="connsiteY299" fmla="*/ 2400871 h 2571845"/>
              <a:gd name="connsiteX300" fmla="*/ 1492091 w 9524996"/>
              <a:gd name="connsiteY300" fmla="*/ 2492883 h 2571845"/>
              <a:gd name="connsiteX301" fmla="*/ 1567815 w 9524996"/>
              <a:gd name="connsiteY301" fmla="*/ 2525363 h 2571845"/>
              <a:gd name="connsiteX302" fmla="*/ 1628108 w 9524996"/>
              <a:gd name="connsiteY302" fmla="*/ 2508503 h 2571845"/>
              <a:gd name="connsiteX303" fmla="*/ 1660970 w 9524996"/>
              <a:gd name="connsiteY303" fmla="*/ 2460307 h 2571845"/>
              <a:gd name="connsiteX304" fmla="*/ 1720120 w 9524996"/>
              <a:gd name="connsiteY304" fmla="*/ 2460307 h 2571845"/>
              <a:gd name="connsiteX305" fmla="*/ 1667065 w 9524996"/>
              <a:gd name="connsiteY305" fmla="*/ 2541365 h 2571845"/>
              <a:gd name="connsiteX306" fmla="*/ 1567815 w 9524996"/>
              <a:gd name="connsiteY306" fmla="*/ 2571750 h 2571845"/>
              <a:gd name="connsiteX307" fmla="*/ 1484662 w 9524996"/>
              <a:gd name="connsiteY307" fmla="*/ 2550604 h 2571845"/>
              <a:gd name="connsiteX308" fmla="*/ 1427893 w 9524996"/>
              <a:gd name="connsiteY308" fmla="*/ 2491073 h 2571845"/>
              <a:gd name="connsiteX309" fmla="*/ 1407319 w 9524996"/>
              <a:gd name="connsiteY309" fmla="*/ 2400871 h 2571845"/>
              <a:gd name="connsiteX310" fmla="*/ 1427893 w 9524996"/>
              <a:gd name="connsiteY310" fmla="*/ 2311622 h 2571845"/>
              <a:gd name="connsiteX311" fmla="*/ 1484662 w 9524996"/>
              <a:gd name="connsiteY311" fmla="*/ 2252281 h 2571845"/>
              <a:gd name="connsiteX312" fmla="*/ 1567815 w 9524996"/>
              <a:gd name="connsiteY312" fmla="*/ 2231326 h 2571845"/>
              <a:gd name="connsiteX313" fmla="*/ 1197484 w 9524996"/>
              <a:gd name="connsiteY313" fmla="*/ 2231326 h 2571845"/>
              <a:gd name="connsiteX314" fmla="*/ 1280447 w 9524996"/>
              <a:gd name="connsiteY314" fmla="*/ 2251709 h 2571845"/>
              <a:gd name="connsiteX315" fmla="*/ 1336073 w 9524996"/>
              <a:gd name="connsiteY315" fmla="*/ 2308098 h 2571845"/>
              <a:gd name="connsiteX316" fmla="*/ 1355694 w 9524996"/>
              <a:gd name="connsiteY316" fmla="*/ 2388965 h 2571845"/>
              <a:gd name="connsiteX317" fmla="*/ 1353693 w 9524996"/>
              <a:gd name="connsiteY317" fmla="*/ 2422017 h 2571845"/>
              <a:gd name="connsiteX318" fmla="*/ 1090422 w 9524996"/>
              <a:gd name="connsiteY318" fmla="*/ 2422017 h 2571845"/>
              <a:gd name="connsiteX319" fmla="*/ 1123664 w 9524996"/>
              <a:gd name="connsiteY319" fmla="*/ 2497931 h 2571845"/>
              <a:gd name="connsiteX320" fmla="*/ 1197484 w 9524996"/>
              <a:gd name="connsiteY320" fmla="*/ 2525363 h 2571845"/>
              <a:gd name="connsiteX321" fmla="*/ 1256633 w 9524996"/>
              <a:gd name="connsiteY321" fmla="*/ 2508885 h 2571845"/>
              <a:gd name="connsiteX322" fmla="*/ 1290066 w 9524996"/>
              <a:gd name="connsiteY322" fmla="*/ 2464689 h 2571845"/>
              <a:gd name="connsiteX323" fmla="*/ 1349027 w 9524996"/>
              <a:gd name="connsiteY323" fmla="*/ 2464689 h 2571845"/>
              <a:gd name="connsiteX324" fmla="*/ 1295971 w 9524996"/>
              <a:gd name="connsiteY324" fmla="*/ 2542032 h 2571845"/>
              <a:gd name="connsiteX325" fmla="*/ 1197484 w 9524996"/>
              <a:gd name="connsiteY325" fmla="*/ 2571750 h 2571845"/>
              <a:gd name="connsiteX326" fmla="*/ 1113473 w 9524996"/>
              <a:gd name="connsiteY326" fmla="*/ 2550604 h 2571845"/>
              <a:gd name="connsiteX327" fmla="*/ 1055561 w 9524996"/>
              <a:gd name="connsiteY327" fmla="*/ 2490692 h 2571845"/>
              <a:gd name="connsiteX328" fmla="*/ 1034416 w 9524996"/>
              <a:gd name="connsiteY328" fmla="*/ 2400871 h 2571845"/>
              <a:gd name="connsiteX329" fmla="*/ 1054989 w 9524996"/>
              <a:gd name="connsiteY329" fmla="*/ 2311241 h 2571845"/>
              <a:gd name="connsiteX330" fmla="*/ 1112331 w 9524996"/>
              <a:gd name="connsiteY330" fmla="*/ 2252091 h 2571845"/>
              <a:gd name="connsiteX331" fmla="*/ 1197484 w 9524996"/>
              <a:gd name="connsiteY331" fmla="*/ 2231326 h 2571845"/>
              <a:gd name="connsiteX332" fmla="*/ 5694041 w 9524996"/>
              <a:gd name="connsiteY332" fmla="*/ 2230945 h 2571845"/>
              <a:gd name="connsiteX333" fmla="*/ 5767289 w 9524996"/>
              <a:gd name="connsiteY333" fmla="*/ 2249519 h 2571845"/>
              <a:gd name="connsiteX334" fmla="*/ 5814818 w 9524996"/>
              <a:gd name="connsiteY334" fmla="*/ 2304287 h 2571845"/>
              <a:gd name="connsiteX335" fmla="*/ 5860443 w 9524996"/>
              <a:gd name="connsiteY335" fmla="*/ 2250090 h 2571845"/>
              <a:gd name="connsiteX336" fmla="*/ 5931499 w 9524996"/>
              <a:gd name="connsiteY336" fmla="*/ 2230945 h 2571845"/>
              <a:gd name="connsiteX337" fmla="*/ 5999984 w 9524996"/>
              <a:gd name="connsiteY337" fmla="*/ 2246757 h 2571845"/>
              <a:gd name="connsiteX338" fmla="*/ 5999984 w 9524996"/>
              <a:gd name="connsiteY338" fmla="*/ 2246661 h 2571845"/>
              <a:gd name="connsiteX339" fmla="*/ 6047514 w 9524996"/>
              <a:gd name="connsiteY339" fmla="*/ 2294382 h 2571845"/>
              <a:gd name="connsiteX340" fmla="*/ 6064945 w 9524996"/>
              <a:gd name="connsiteY340" fmla="*/ 2372105 h 2571845"/>
              <a:gd name="connsiteX341" fmla="*/ 6064945 w 9524996"/>
              <a:gd name="connsiteY341" fmla="*/ 2566320 h 2571845"/>
              <a:gd name="connsiteX342" fmla="*/ 6010748 w 9524996"/>
              <a:gd name="connsiteY342" fmla="*/ 2566320 h 2571845"/>
              <a:gd name="connsiteX343" fmla="*/ 6010748 w 9524996"/>
              <a:gd name="connsiteY343" fmla="*/ 2380011 h 2571845"/>
              <a:gd name="connsiteX344" fmla="*/ 5986459 w 9524996"/>
              <a:gd name="connsiteY344" fmla="*/ 2304478 h 2571845"/>
              <a:gd name="connsiteX345" fmla="*/ 5920736 w 9524996"/>
              <a:gd name="connsiteY345" fmla="*/ 2278475 h 2571845"/>
              <a:gd name="connsiteX346" fmla="*/ 5852823 w 9524996"/>
              <a:gd name="connsiteY346" fmla="*/ 2305716 h 2571845"/>
              <a:gd name="connsiteX347" fmla="*/ 5827582 w 9524996"/>
              <a:gd name="connsiteY347" fmla="*/ 2384774 h 2571845"/>
              <a:gd name="connsiteX348" fmla="*/ 5827582 w 9524996"/>
              <a:gd name="connsiteY348" fmla="*/ 2566416 h 2571845"/>
              <a:gd name="connsiteX349" fmla="*/ 5773385 w 9524996"/>
              <a:gd name="connsiteY349" fmla="*/ 2566416 h 2571845"/>
              <a:gd name="connsiteX350" fmla="*/ 5773385 w 9524996"/>
              <a:gd name="connsiteY350" fmla="*/ 2380107 h 2571845"/>
              <a:gd name="connsiteX351" fmla="*/ 5749096 w 9524996"/>
              <a:gd name="connsiteY351" fmla="*/ 2304573 h 2571845"/>
              <a:gd name="connsiteX352" fmla="*/ 5683088 w 9524996"/>
              <a:gd name="connsiteY352" fmla="*/ 2278570 h 2571845"/>
              <a:gd name="connsiteX353" fmla="*/ 5615175 w 9524996"/>
              <a:gd name="connsiteY353" fmla="*/ 2305812 h 2571845"/>
              <a:gd name="connsiteX354" fmla="*/ 5589933 w 9524996"/>
              <a:gd name="connsiteY354" fmla="*/ 2384869 h 2571845"/>
              <a:gd name="connsiteX355" fmla="*/ 5589933 w 9524996"/>
              <a:gd name="connsiteY355" fmla="*/ 2566511 h 2571845"/>
              <a:gd name="connsiteX356" fmla="*/ 5535355 w 9524996"/>
              <a:gd name="connsiteY356" fmla="*/ 2566511 h 2571845"/>
              <a:gd name="connsiteX357" fmla="*/ 5535355 w 9524996"/>
              <a:gd name="connsiteY357" fmla="*/ 2237041 h 2571845"/>
              <a:gd name="connsiteX358" fmla="*/ 5589933 w 9524996"/>
              <a:gd name="connsiteY358" fmla="*/ 2237041 h 2571845"/>
              <a:gd name="connsiteX359" fmla="*/ 5589933 w 9524996"/>
              <a:gd name="connsiteY359" fmla="*/ 2284380 h 2571845"/>
              <a:gd name="connsiteX360" fmla="*/ 5633558 w 9524996"/>
              <a:gd name="connsiteY360" fmla="*/ 2244661 h 2571845"/>
              <a:gd name="connsiteX361" fmla="*/ 5694041 w 9524996"/>
              <a:gd name="connsiteY361" fmla="*/ 2230945 h 2571845"/>
              <a:gd name="connsiteX362" fmla="*/ 3590255 w 9524996"/>
              <a:gd name="connsiteY362" fmla="*/ 2230945 h 2571845"/>
              <a:gd name="connsiteX363" fmla="*/ 3663502 w 9524996"/>
              <a:gd name="connsiteY363" fmla="*/ 2249519 h 2571845"/>
              <a:gd name="connsiteX364" fmla="*/ 3711031 w 9524996"/>
              <a:gd name="connsiteY364" fmla="*/ 2304287 h 2571845"/>
              <a:gd name="connsiteX365" fmla="*/ 3756656 w 9524996"/>
              <a:gd name="connsiteY365" fmla="*/ 2250090 h 2571845"/>
              <a:gd name="connsiteX366" fmla="*/ 3827713 w 9524996"/>
              <a:gd name="connsiteY366" fmla="*/ 2230945 h 2571845"/>
              <a:gd name="connsiteX367" fmla="*/ 3896198 w 9524996"/>
              <a:gd name="connsiteY367" fmla="*/ 2246757 h 2571845"/>
              <a:gd name="connsiteX368" fmla="*/ 3896198 w 9524996"/>
              <a:gd name="connsiteY368" fmla="*/ 2246661 h 2571845"/>
              <a:gd name="connsiteX369" fmla="*/ 3943727 w 9524996"/>
              <a:gd name="connsiteY369" fmla="*/ 2294382 h 2571845"/>
              <a:gd name="connsiteX370" fmla="*/ 3961158 w 9524996"/>
              <a:gd name="connsiteY370" fmla="*/ 2372105 h 2571845"/>
              <a:gd name="connsiteX371" fmla="*/ 3961158 w 9524996"/>
              <a:gd name="connsiteY371" fmla="*/ 2566320 h 2571845"/>
              <a:gd name="connsiteX372" fmla="*/ 3906961 w 9524996"/>
              <a:gd name="connsiteY372" fmla="*/ 2566320 h 2571845"/>
              <a:gd name="connsiteX373" fmla="*/ 3906961 w 9524996"/>
              <a:gd name="connsiteY373" fmla="*/ 2380011 h 2571845"/>
              <a:gd name="connsiteX374" fmla="*/ 3882672 w 9524996"/>
              <a:gd name="connsiteY374" fmla="*/ 2304478 h 2571845"/>
              <a:gd name="connsiteX375" fmla="*/ 3816950 w 9524996"/>
              <a:gd name="connsiteY375" fmla="*/ 2278475 h 2571845"/>
              <a:gd name="connsiteX376" fmla="*/ 3749036 w 9524996"/>
              <a:gd name="connsiteY376" fmla="*/ 2305716 h 2571845"/>
              <a:gd name="connsiteX377" fmla="*/ 3723795 w 9524996"/>
              <a:gd name="connsiteY377" fmla="*/ 2384774 h 2571845"/>
              <a:gd name="connsiteX378" fmla="*/ 3723795 w 9524996"/>
              <a:gd name="connsiteY378" fmla="*/ 2566416 h 2571845"/>
              <a:gd name="connsiteX379" fmla="*/ 3669598 w 9524996"/>
              <a:gd name="connsiteY379" fmla="*/ 2566416 h 2571845"/>
              <a:gd name="connsiteX380" fmla="*/ 3669598 w 9524996"/>
              <a:gd name="connsiteY380" fmla="*/ 2380107 h 2571845"/>
              <a:gd name="connsiteX381" fmla="*/ 3645309 w 9524996"/>
              <a:gd name="connsiteY381" fmla="*/ 2304573 h 2571845"/>
              <a:gd name="connsiteX382" fmla="*/ 3579301 w 9524996"/>
              <a:gd name="connsiteY382" fmla="*/ 2278570 h 2571845"/>
              <a:gd name="connsiteX383" fmla="*/ 3511388 w 9524996"/>
              <a:gd name="connsiteY383" fmla="*/ 2305812 h 2571845"/>
              <a:gd name="connsiteX384" fmla="*/ 3486146 w 9524996"/>
              <a:gd name="connsiteY384" fmla="*/ 2384869 h 2571845"/>
              <a:gd name="connsiteX385" fmla="*/ 3486146 w 9524996"/>
              <a:gd name="connsiteY385" fmla="*/ 2566511 h 2571845"/>
              <a:gd name="connsiteX386" fmla="*/ 3431568 w 9524996"/>
              <a:gd name="connsiteY386" fmla="*/ 2566511 h 2571845"/>
              <a:gd name="connsiteX387" fmla="*/ 3431568 w 9524996"/>
              <a:gd name="connsiteY387" fmla="*/ 2237041 h 2571845"/>
              <a:gd name="connsiteX388" fmla="*/ 3486146 w 9524996"/>
              <a:gd name="connsiteY388" fmla="*/ 2237041 h 2571845"/>
              <a:gd name="connsiteX389" fmla="*/ 3486146 w 9524996"/>
              <a:gd name="connsiteY389" fmla="*/ 2284380 h 2571845"/>
              <a:gd name="connsiteX390" fmla="*/ 3529771 w 9524996"/>
              <a:gd name="connsiteY390" fmla="*/ 2244661 h 2571845"/>
              <a:gd name="connsiteX391" fmla="*/ 3590255 w 9524996"/>
              <a:gd name="connsiteY391" fmla="*/ 2230945 h 2571845"/>
              <a:gd name="connsiteX392" fmla="*/ 7532843 w 9524996"/>
              <a:gd name="connsiteY392" fmla="*/ 2230850 h 2571845"/>
              <a:gd name="connsiteX393" fmla="*/ 7532843 w 9524996"/>
              <a:gd name="connsiteY393" fmla="*/ 2287428 h 2571845"/>
              <a:gd name="connsiteX394" fmla="*/ 7518365 w 9524996"/>
              <a:gd name="connsiteY394" fmla="*/ 2287428 h 2571845"/>
              <a:gd name="connsiteX395" fmla="*/ 7426353 w 9524996"/>
              <a:gd name="connsiteY395" fmla="*/ 2387250 h 2571845"/>
              <a:gd name="connsiteX396" fmla="*/ 7426353 w 9524996"/>
              <a:gd name="connsiteY396" fmla="*/ 2566320 h 2571845"/>
              <a:gd name="connsiteX397" fmla="*/ 7371775 w 9524996"/>
              <a:gd name="connsiteY397" fmla="*/ 2566320 h 2571845"/>
              <a:gd name="connsiteX398" fmla="*/ 7371775 w 9524996"/>
              <a:gd name="connsiteY398" fmla="*/ 2236851 h 2571845"/>
              <a:gd name="connsiteX399" fmla="*/ 7426353 w 9524996"/>
              <a:gd name="connsiteY399" fmla="*/ 2236851 h 2571845"/>
              <a:gd name="connsiteX400" fmla="*/ 7426353 w 9524996"/>
              <a:gd name="connsiteY400" fmla="*/ 2290286 h 2571845"/>
              <a:gd name="connsiteX401" fmla="*/ 7467692 w 9524996"/>
              <a:gd name="connsiteY401" fmla="*/ 2246471 h 2571845"/>
              <a:gd name="connsiteX402" fmla="*/ 7532843 w 9524996"/>
              <a:gd name="connsiteY402" fmla="*/ 2230850 h 2571845"/>
              <a:gd name="connsiteX403" fmla="*/ 741046 w 9524996"/>
              <a:gd name="connsiteY403" fmla="*/ 2192178 h 2571845"/>
              <a:gd name="connsiteX404" fmla="*/ 741046 w 9524996"/>
              <a:gd name="connsiteY404" fmla="*/ 2328005 h 2571845"/>
              <a:gd name="connsiteX405" fmla="*/ 833057 w 9524996"/>
              <a:gd name="connsiteY405" fmla="*/ 2328005 h 2571845"/>
              <a:gd name="connsiteX406" fmla="*/ 892588 w 9524996"/>
              <a:gd name="connsiteY406" fmla="*/ 2310003 h 2571845"/>
              <a:gd name="connsiteX407" fmla="*/ 913734 w 9524996"/>
              <a:gd name="connsiteY407" fmla="*/ 2260092 h 2571845"/>
              <a:gd name="connsiteX408" fmla="*/ 892588 w 9524996"/>
              <a:gd name="connsiteY408" fmla="*/ 2210180 h 2571845"/>
              <a:gd name="connsiteX409" fmla="*/ 831914 w 9524996"/>
              <a:gd name="connsiteY409" fmla="*/ 2192178 h 2571845"/>
              <a:gd name="connsiteX410" fmla="*/ 6791989 w 9524996"/>
              <a:gd name="connsiteY410" fmla="*/ 2153983 h 2571845"/>
              <a:gd name="connsiteX411" fmla="*/ 6846758 w 9524996"/>
              <a:gd name="connsiteY411" fmla="*/ 2153983 h 2571845"/>
              <a:gd name="connsiteX412" fmla="*/ 6846758 w 9524996"/>
              <a:gd name="connsiteY412" fmla="*/ 2236946 h 2571845"/>
              <a:gd name="connsiteX413" fmla="*/ 6932673 w 9524996"/>
              <a:gd name="connsiteY413" fmla="*/ 2236946 h 2571845"/>
              <a:gd name="connsiteX414" fmla="*/ 6932673 w 9524996"/>
              <a:gd name="connsiteY414" fmla="*/ 2281999 h 2571845"/>
              <a:gd name="connsiteX415" fmla="*/ 6846758 w 9524996"/>
              <a:gd name="connsiteY415" fmla="*/ 2281999 h 2571845"/>
              <a:gd name="connsiteX416" fmla="*/ 6846758 w 9524996"/>
              <a:gd name="connsiteY416" fmla="*/ 2476118 h 2571845"/>
              <a:gd name="connsiteX417" fmla="*/ 6856949 w 9524996"/>
              <a:gd name="connsiteY417" fmla="*/ 2510218 h 2571845"/>
              <a:gd name="connsiteX418" fmla="*/ 6892382 w 9524996"/>
              <a:gd name="connsiteY418" fmla="*/ 2520029 h 2571845"/>
              <a:gd name="connsiteX419" fmla="*/ 6932673 w 9524996"/>
              <a:gd name="connsiteY419" fmla="*/ 2520029 h 2571845"/>
              <a:gd name="connsiteX420" fmla="*/ 6932673 w 9524996"/>
              <a:gd name="connsiteY420" fmla="*/ 2566416 h 2571845"/>
              <a:gd name="connsiteX421" fmla="*/ 6883333 w 9524996"/>
              <a:gd name="connsiteY421" fmla="*/ 2566416 h 2571845"/>
              <a:gd name="connsiteX422" fmla="*/ 6814848 w 9524996"/>
              <a:gd name="connsiteY422" fmla="*/ 2545270 h 2571845"/>
              <a:gd name="connsiteX423" fmla="*/ 6791989 w 9524996"/>
              <a:gd name="connsiteY423" fmla="*/ 2476214 h 2571845"/>
              <a:gd name="connsiteX424" fmla="*/ 6791989 w 9524996"/>
              <a:gd name="connsiteY424" fmla="*/ 2281999 h 2571845"/>
              <a:gd name="connsiteX425" fmla="*/ 6749317 w 9524996"/>
              <a:gd name="connsiteY425" fmla="*/ 2281999 h 2571845"/>
              <a:gd name="connsiteX426" fmla="*/ 6749317 w 9524996"/>
              <a:gd name="connsiteY426" fmla="*/ 2236946 h 2571845"/>
              <a:gd name="connsiteX427" fmla="*/ 6791989 w 9524996"/>
              <a:gd name="connsiteY427" fmla="*/ 2236946 h 2571845"/>
              <a:gd name="connsiteX428" fmla="*/ 6573199 w 9524996"/>
              <a:gd name="connsiteY428" fmla="*/ 2153983 h 2571845"/>
              <a:gd name="connsiteX429" fmla="*/ 6627968 w 9524996"/>
              <a:gd name="connsiteY429" fmla="*/ 2153983 h 2571845"/>
              <a:gd name="connsiteX430" fmla="*/ 6627968 w 9524996"/>
              <a:gd name="connsiteY430" fmla="*/ 2236946 h 2571845"/>
              <a:gd name="connsiteX431" fmla="*/ 6713883 w 9524996"/>
              <a:gd name="connsiteY431" fmla="*/ 2236946 h 2571845"/>
              <a:gd name="connsiteX432" fmla="*/ 6713883 w 9524996"/>
              <a:gd name="connsiteY432" fmla="*/ 2281999 h 2571845"/>
              <a:gd name="connsiteX433" fmla="*/ 6627968 w 9524996"/>
              <a:gd name="connsiteY433" fmla="*/ 2281999 h 2571845"/>
              <a:gd name="connsiteX434" fmla="*/ 6627968 w 9524996"/>
              <a:gd name="connsiteY434" fmla="*/ 2476118 h 2571845"/>
              <a:gd name="connsiteX435" fmla="*/ 6638159 w 9524996"/>
              <a:gd name="connsiteY435" fmla="*/ 2510218 h 2571845"/>
              <a:gd name="connsiteX436" fmla="*/ 6673593 w 9524996"/>
              <a:gd name="connsiteY436" fmla="*/ 2520029 h 2571845"/>
              <a:gd name="connsiteX437" fmla="*/ 6713883 w 9524996"/>
              <a:gd name="connsiteY437" fmla="*/ 2520029 h 2571845"/>
              <a:gd name="connsiteX438" fmla="*/ 6713883 w 9524996"/>
              <a:gd name="connsiteY438" fmla="*/ 2566416 h 2571845"/>
              <a:gd name="connsiteX439" fmla="*/ 6664544 w 9524996"/>
              <a:gd name="connsiteY439" fmla="*/ 2566416 h 2571845"/>
              <a:gd name="connsiteX440" fmla="*/ 6596059 w 9524996"/>
              <a:gd name="connsiteY440" fmla="*/ 2545270 h 2571845"/>
              <a:gd name="connsiteX441" fmla="*/ 6573199 w 9524996"/>
              <a:gd name="connsiteY441" fmla="*/ 2476214 h 2571845"/>
              <a:gd name="connsiteX442" fmla="*/ 6573199 w 9524996"/>
              <a:gd name="connsiteY442" fmla="*/ 2281999 h 2571845"/>
              <a:gd name="connsiteX443" fmla="*/ 6530527 w 9524996"/>
              <a:gd name="connsiteY443" fmla="*/ 2281999 h 2571845"/>
              <a:gd name="connsiteX444" fmla="*/ 6530527 w 9524996"/>
              <a:gd name="connsiteY444" fmla="*/ 2236946 h 2571845"/>
              <a:gd name="connsiteX445" fmla="*/ 6573199 w 9524996"/>
              <a:gd name="connsiteY445" fmla="*/ 2236946 h 2571845"/>
              <a:gd name="connsiteX446" fmla="*/ 4469127 w 9524996"/>
              <a:gd name="connsiteY446" fmla="*/ 2153983 h 2571845"/>
              <a:gd name="connsiteX447" fmla="*/ 4523896 w 9524996"/>
              <a:gd name="connsiteY447" fmla="*/ 2153983 h 2571845"/>
              <a:gd name="connsiteX448" fmla="*/ 4523896 w 9524996"/>
              <a:gd name="connsiteY448" fmla="*/ 2236946 h 2571845"/>
              <a:gd name="connsiteX449" fmla="*/ 4609811 w 9524996"/>
              <a:gd name="connsiteY449" fmla="*/ 2236946 h 2571845"/>
              <a:gd name="connsiteX450" fmla="*/ 4609811 w 9524996"/>
              <a:gd name="connsiteY450" fmla="*/ 2281999 h 2571845"/>
              <a:gd name="connsiteX451" fmla="*/ 4523896 w 9524996"/>
              <a:gd name="connsiteY451" fmla="*/ 2281999 h 2571845"/>
              <a:gd name="connsiteX452" fmla="*/ 4523896 w 9524996"/>
              <a:gd name="connsiteY452" fmla="*/ 2476118 h 2571845"/>
              <a:gd name="connsiteX453" fmla="*/ 4534087 w 9524996"/>
              <a:gd name="connsiteY453" fmla="*/ 2510218 h 2571845"/>
              <a:gd name="connsiteX454" fmla="*/ 4569520 w 9524996"/>
              <a:gd name="connsiteY454" fmla="*/ 2520029 h 2571845"/>
              <a:gd name="connsiteX455" fmla="*/ 4609811 w 9524996"/>
              <a:gd name="connsiteY455" fmla="*/ 2520029 h 2571845"/>
              <a:gd name="connsiteX456" fmla="*/ 4609811 w 9524996"/>
              <a:gd name="connsiteY456" fmla="*/ 2566416 h 2571845"/>
              <a:gd name="connsiteX457" fmla="*/ 4560472 w 9524996"/>
              <a:gd name="connsiteY457" fmla="*/ 2566416 h 2571845"/>
              <a:gd name="connsiteX458" fmla="*/ 4491987 w 9524996"/>
              <a:gd name="connsiteY458" fmla="*/ 2545270 h 2571845"/>
              <a:gd name="connsiteX459" fmla="*/ 4469127 w 9524996"/>
              <a:gd name="connsiteY459" fmla="*/ 2476214 h 2571845"/>
              <a:gd name="connsiteX460" fmla="*/ 4469127 w 9524996"/>
              <a:gd name="connsiteY460" fmla="*/ 2281999 h 2571845"/>
              <a:gd name="connsiteX461" fmla="*/ 4426455 w 9524996"/>
              <a:gd name="connsiteY461" fmla="*/ 2281999 h 2571845"/>
              <a:gd name="connsiteX462" fmla="*/ 4426455 w 9524996"/>
              <a:gd name="connsiteY462" fmla="*/ 2236946 h 2571845"/>
              <a:gd name="connsiteX463" fmla="*/ 4469127 w 9524996"/>
              <a:gd name="connsiteY463" fmla="*/ 2236946 h 2571845"/>
              <a:gd name="connsiteX464" fmla="*/ 7921939 w 9524996"/>
              <a:gd name="connsiteY464" fmla="*/ 2147125 h 2571845"/>
              <a:gd name="connsiteX465" fmla="*/ 7980899 w 9524996"/>
              <a:gd name="connsiteY465" fmla="*/ 2147125 h 2571845"/>
              <a:gd name="connsiteX466" fmla="*/ 7974231 w 9524996"/>
              <a:gd name="connsiteY466" fmla="*/ 2447829 h 2571845"/>
              <a:gd name="connsiteX467" fmla="*/ 7928607 w 9524996"/>
              <a:gd name="connsiteY467" fmla="*/ 2447829 h 2571845"/>
              <a:gd name="connsiteX468" fmla="*/ 686276 w 9524996"/>
              <a:gd name="connsiteY468" fmla="*/ 2147125 h 2571845"/>
              <a:gd name="connsiteX469" fmla="*/ 836581 w 9524996"/>
              <a:gd name="connsiteY469" fmla="*/ 2147125 h 2571845"/>
              <a:gd name="connsiteX470" fmla="*/ 909162 w 9524996"/>
              <a:gd name="connsiteY470" fmla="*/ 2161222 h 2571845"/>
              <a:gd name="connsiteX471" fmla="*/ 954406 w 9524996"/>
              <a:gd name="connsiteY471" fmla="*/ 2199417 h 2571845"/>
              <a:gd name="connsiteX472" fmla="*/ 969266 w 9524996"/>
              <a:gd name="connsiteY472" fmla="*/ 2253615 h 2571845"/>
              <a:gd name="connsiteX473" fmla="*/ 949263 w 9524996"/>
              <a:gd name="connsiteY473" fmla="*/ 2315051 h 2571845"/>
              <a:gd name="connsiteX474" fmla="*/ 896017 w 9524996"/>
              <a:gd name="connsiteY474" fmla="*/ 2350293 h 2571845"/>
              <a:gd name="connsiteX475" fmla="*/ 937738 w 9524996"/>
              <a:gd name="connsiteY475" fmla="*/ 2368867 h 2571845"/>
              <a:gd name="connsiteX476" fmla="*/ 937927 w 9524996"/>
              <a:gd name="connsiteY476" fmla="*/ 2368962 h 2571845"/>
              <a:gd name="connsiteX477" fmla="*/ 968026 w 9524996"/>
              <a:gd name="connsiteY477" fmla="*/ 2406396 h 2571845"/>
              <a:gd name="connsiteX478" fmla="*/ 979171 w 9524996"/>
              <a:gd name="connsiteY478" fmla="*/ 2453925 h 2571845"/>
              <a:gd name="connsiteX479" fmla="*/ 962883 w 9524996"/>
              <a:gd name="connsiteY479" fmla="*/ 2511266 h 2571845"/>
              <a:gd name="connsiteX480" fmla="*/ 915734 w 9524996"/>
              <a:gd name="connsiteY480" fmla="*/ 2551557 h 2571845"/>
              <a:gd name="connsiteX481" fmla="*/ 842487 w 9524996"/>
              <a:gd name="connsiteY481" fmla="*/ 2566225 h 2571845"/>
              <a:gd name="connsiteX482" fmla="*/ 686276 w 9524996"/>
              <a:gd name="connsiteY482" fmla="*/ 2566225 h 2571845"/>
              <a:gd name="connsiteX483" fmla="*/ 4676295 w 9524996"/>
              <a:gd name="connsiteY483" fmla="*/ 2121503 h 2571845"/>
              <a:gd name="connsiteX484" fmla="*/ 4730873 w 9524996"/>
              <a:gd name="connsiteY484" fmla="*/ 2121503 h 2571845"/>
              <a:gd name="connsiteX485" fmla="*/ 4730873 w 9524996"/>
              <a:gd name="connsiteY485" fmla="*/ 2283809 h 2571845"/>
              <a:gd name="connsiteX486" fmla="*/ 4775736 w 9524996"/>
              <a:gd name="connsiteY486" fmla="*/ 2244661 h 2571845"/>
              <a:gd name="connsiteX487" fmla="*/ 4839744 w 9524996"/>
              <a:gd name="connsiteY487" fmla="*/ 2230945 h 2571845"/>
              <a:gd name="connsiteX488" fmla="*/ 4907086 w 9524996"/>
              <a:gd name="connsiteY488" fmla="*/ 2246757 h 2571845"/>
              <a:gd name="connsiteX489" fmla="*/ 4906990 w 9524996"/>
              <a:gd name="connsiteY489" fmla="*/ 2246661 h 2571845"/>
              <a:gd name="connsiteX490" fmla="*/ 4954139 w 9524996"/>
              <a:gd name="connsiteY490" fmla="*/ 2294382 h 2571845"/>
              <a:gd name="connsiteX491" fmla="*/ 4971379 w 9524996"/>
              <a:gd name="connsiteY491" fmla="*/ 2372106 h 2571845"/>
              <a:gd name="connsiteX492" fmla="*/ 4971379 w 9524996"/>
              <a:gd name="connsiteY492" fmla="*/ 2566320 h 2571845"/>
              <a:gd name="connsiteX493" fmla="*/ 4917182 w 9524996"/>
              <a:gd name="connsiteY493" fmla="*/ 2566320 h 2571845"/>
              <a:gd name="connsiteX494" fmla="*/ 4917182 w 9524996"/>
              <a:gd name="connsiteY494" fmla="*/ 2380012 h 2571845"/>
              <a:gd name="connsiteX495" fmla="*/ 4892513 w 9524996"/>
              <a:gd name="connsiteY495" fmla="*/ 2304478 h 2571845"/>
              <a:gd name="connsiteX496" fmla="*/ 4825171 w 9524996"/>
              <a:gd name="connsiteY496" fmla="*/ 2278475 h 2571845"/>
              <a:gd name="connsiteX497" fmla="*/ 4756495 w 9524996"/>
              <a:gd name="connsiteY497" fmla="*/ 2305526 h 2571845"/>
              <a:gd name="connsiteX498" fmla="*/ 4730873 w 9524996"/>
              <a:gd name="connsiteY498" fmla="*/ 2384203 h 2571845"/>
              <a:gd name="connsiteX499" fmla="*/ 4730873 w 9524996"/>
              <a:gd name="connsiteY499" fmla="*/ 2566416 h 2571845"/>
              <a:gd name="connsiteX500" fmla="*/ 4676295 w 9524996"/>
              <a:gd name="connsiteY500" fmla="*/ 2566416 h 2571845"/>
              <a:gd name="connsiteX501" fmla="*/ 9201527 w 9524996"/>
              <a:gd name="connsiteY501" fmla="*/ 203359 h 2571845"/>
              <a:gd name="connsiteX502" fmla="*/ 9201527 w 9524996"/>
              <a:gd name="connsiteY502" fmla="*/ 279178 h 2571845"/>
              <a:gd name="connsiteX503" fmla="*/ 9254772 w 9524996"/>
              <a:gd name="connsiteY503" fmla="*/ 279178 h 2571845"/>
              <a:gd name="connsiteX504" fmla="*/ 9293539 w 9524996"/>
              <a:gd name="connsiteY504" fmla="*/ 241649 h 2571845"/>
              <a:gd name="connsiteX505" fmla="*/ 9256391 w 9524996"/>
              <a:gd name="connsiteY505" fmla="*/ 203359 h 2571845"/>
              <a:gd name="connsiteX506" fmla="*/ 9145711 w 9524996"/>
              <a:gd name="connsiteY506" fmla="*/ 149066 h 2571845"/>
              <a:gd name="connsiteX507" fmla="*/ 9256296 w 9524996"/>
              <a:gd name="connsiteY507" fmla="*/ 149066 h 2571845"/>
              <a:gd name="connsiteX508" fmla="*/ 9348308 w 9524996"/>
              <a:gd name="connsiteY508" fmla="*/ 241649 h 2571845"/>
              <a:gd name="connsiteX509" fmla="*/ 9286204 w 9524996"/>
              <a:gd name="connsiteY509" fmla="*/ 329374 h 2571845"/>
              <a:gd name="connsiteX510" fmla="*/ 9358880 w 9524996"/>
              <a:gd name="connsiteY510" fmla="*/ 430720 h 2571845"/>
              <a:gd name="connsiteX511" fmla="*/ 9291062 w 9524996"/>
              <a:gd name="connsiteY511" fmla="*/ 430720 h 2571845"/>
              <a:gd name="connsiteX512" fmla="*/ 9220006 w 9524996"/>
              <a:gd name="connsiteY512" fmla="*/ 333375 h 2571845"/>
              <a:gd name="connsiteX513" fmla="*/ 9201432 w 9524996"/>
              <a:gd name="connsiteY513" fmla="*/ 333375 h 2571845"/>
              <a:gd name="connsiteX514" fmla="*/ 9201432 w 9524996"/>
              <a:gd name="connsiteY514" fmla="*/ 430720 h 2571845"/>
              <a:gd name="connsiteX515" fmla="*/ 9145711 w 9524996"/>
              <a:gd name="connsiteY515" fmla="*/ 430720 h 2571845"/>
              <a:gd name="connsiteX516" fmla="*/ 9242580 w 9524996"/>
              <a:gd name="connsiteY516" fmla="*/ 55626 h 2571845"/>
              <a:gd name="connsiteX517" fmla="*/ 9010170 w 9524996"/>
              <a:gd name="connsiteY517" fmla="*/ 288607 h 2571845"/>
              <a:gd name="connsiteX518" fmla="*/ 9242580 w 9524996"/>
              <a:gd name="connsiteY518" fmla="*/ 520827 h 2571845"/>
              <a:gd name="connsiteX519" fmla="*/ 9474990 w 9524996"/>
              <a:gd name="connsiteY519" fmla="*/ 288607 h 2571845"/>
              <a:gd name="connsiteX520" fmla="*/ 9242580 w 9524996"/>
              <a:gd name="connsiteY520" fmla="*/ 55626 h 2571845"/>
              <a:gd name="connsiteX521" fmla="*/ 9242580 w 9524996"/>
              <a:gd name="connsiteY521" fmla="*/ 6191 h 2571845"/>
              <a:gd name="connsiteX522" fmla="*/ 9524996 w 9524996"/>
              <a:gd name="connsiteY522" fmla="*/ 288607 h 2571845"/>
              <a:gd name="connsiteX523" fmla="*/ 9242580 w 9524996"/>
              <a:gd name="connsiteY523" fmla="*/ 570262 h 2571845"/>
              <a:gd name="connsiteX524" fmla="*/ 8960926 w 9524996"/>
              <a:gd name="connsiteY524" fmla="*/ 288607 h 2571845"/>
              <a:gd name="connsiteX525" fmla="*/ 9242580 w 9524996"/>
              <a:gd name="connsiteY525" fmla="*/ 6191 h 2571845"/>
              <a:gd name="connsiteX526" fmla="*/ 8328561 w 9524996"/>
              <a:gd name="connsiteY526" fmla="*/ 0 h 2571845"/>
              <a:gd name="connsiteX527" fmla="*/ 8676319 w 9524996"/>
              <a:gd name="connsiteY527" fmla="*/ 0 h 2571845"/>
              <a:gd name="connsiteX528" fmla="*/ 8676319 w 9524996"/>
              <a:gd name="connsiteY528" fmla="*/ 1502759 h 2571845"/>
              <a:gd name="connsiteX529" fmla="*/ 8328561 w 9524996"/>
              <a:gd name="connsiteY529" fmla="*/ 1502759 h 2571845"/>
              <a:gd name="connsiteX530" fmla="*/ 6883047 w 9524996"/>
              <a:gd name="connsiteY530" fmla="*/ 0 h 2571845"/>
              <a:gd name="connsiteX531" fmla="*/ 8018617 w 9524996"/>
              <a:gd name="connsiteY531" fmla="*/ 0 h 2571845"/>
              <a:gd name="connsiteX532" fmla="*/ 8018617 w 9524996"/>
              <a:gd name="connsiteY532" fmla="*/ 279083 h 2571845"/>
              <a:gd name="connsiteX533" fmla="*/ 7228614 w 9524996"/>
              <a:gd name="connsiteY533" fmla="*/ 279083 h 2571845"/>
              <a:gd name="connsiteX534" fmla="*/ 7228614 w 9524996"/>
              <a:gd name="connsiteY534" fmla="*/ 605409 h 2571845"/>
              <a:gd name="connsiteX535" fmla="*/ 7926320 w 9524996"/>
              <a:gd name="connsiteY535" fmla="*/ 605409 h 2571845"/>
              <a:gd name="connsiteX536" fmla="*/ 7926320 w 9524996"/>
              <a:gd name="connsiteY536" fmla="*/ 875824 h 2571845"/>
              <a:gd name="connsiteX537" fmla="*/ 7228614 w 9524996"/>
              <a:gd name="connsiteY537" fmla="*/ 875824 h 2571845"/>
              <a:gd name="connsiteX538" fmla="*/ 7228614 w 9524996"/>
              <a:gd name="connsiteY538" fmla="*/ 1223677 h 2571845"/>
              <a:gd name="connsiteX539" fmla="*/ 8046526 w 9524996"/>
              <a:gd name="connsiteY539" fmla="*/ 1223677 h 2571845"/>
              <a:gd name="connsiteX540" fmla="*/ 8046526 w 9524996"/>
              <a:gd name="connsiteY540" fmla="*/ 1502759 h 2571845"/>
              <a:gd name="connsiteX541" fmla="*/ 6883047 w 9524996"/>
              <a:gd name="connsiteY541" fmla="*/ 1502759 h 2571845"/>
              <a:gd name="connsiteX542" fmla="*/ 4907181 w 9524996"/>
              <a:gd name="connsiteY542" fmla="*/ 0 h 2571845"/>
              <a:gd name="connsiteX543" fmla="*/ 5194836 w 9524996"/>
              <a:gd name="connsiteY543" fmla="*/ 0 h 2571845"/>
              <a:gd name="connsiteX544" fmla="*/ 5757668 w 9524996"/>
              <a:gd name="connsiteY544" fmla="*/ 933069 h 2571845"/>
              <a:gd name="connsiteX545" fmla="*/ 6311166 w 9524996"/>
              <a:gd name="connsiteY545" fmla="*/ 0 h 2571845"/>
              <a:gd name="connsiteX546" fmla="*/ 6596630 w 9524996"/>
              <a:gd name="connsiteY546" fmla="*/ 0 h 2571845"/>
              <a:gd name="connsiteX547" fmla="*/ 6600917 w 9524996"/>
              <a:gd name="connsiteY547" fmla="*/ 1502759 h 2571845"/>
              <a:gd name="connsiteX548" fmla="*/ 6274685 w 9524996"/>
              <a:gd name="connsiteY548" fmla="*/ 1502759 h 2571845"/>
              <a:gd name="connsiteX549" fmla="*/ 6272685 w 9524996"/>
              <a:gd name="connsiteY549" fmla="*/ 600742 h 2571845"/>
              <a:gd name="connsiteX550" fmla="*/ 5830249 w 9524996"/>
              <a:gd name="connsiteY550" fmla="*/ 1343882 h 2571845"/>
              <a:gd name="connsiteX551" fmla="*/ 5673563 w 9524996"/>
              <a:gd name="connsiteY551" fmla="*/ 1343882 h 2571845"/>
              <a:gd name="connsiteX552" fmla="*/ 5233412 w 9524996"/>
              <a:gd name="connsiteY552" fmla="*/ 620173 h 2571845"/>
              <a:gd name="connsiteX553" fmla="*/ 5233412 w 9524996"/>
              <a:gd name="connsiteY553" fmla="*/ 1502759 h 2571845"/>
              <a:gd name="connsiteX554" fmla="*/ 4907181 w 9524996"/>
              <a:gd name="connsiteY554" fmla="*/ 1502759 h 2571845"/>
              <a:gd name="connsiteX555" fmla="*/ 3005420 w 9524996"/>
              <a:gd name="connsiteY555" fmla="*/ 0 h 2571845"/>
              <a:gd name="connsiteX556" fmla="*/ 4508179 w 9524996"/>
              <a:gd name="connsiteY556" fmla="*/ 1502759 h 2571845"/>
              <a:gd name="connsiteX557" fmla="*/ 3005420 w 9524996"/>
              <a:gd name="connsiteY557" fmla="*/ 1502759 h 2571845"/>
              <a:gd name="connsiteX558" fmla="*/ 2415291 w 9524996"/>
              <a:gd name="connsiteY558" fmla="*/ 309252 h 2571845"/>
              <a:gd name="connsiteX559" fmla="*/ 2254092 w 9524996"/>
              <a:gd name="connsiteY559" fmla="*/ 201549 h 2571845"/>
              <a:gd name="connsiteX560" fmla="*/ 2426244 w 9524996"/>
              <a:gd name="connsiteY560" fmla="*/ 116090 h 2571845"/>
              <a:gd name="connsiteX561" fmla="*/ 3005420 w 9524996"/>
              <a:gd name="connsiteY561" fmla="*/ 0 h 2571845"/>
              <a:gd name="connsiteX562" fmla="*/ 1502761 w 9524996"/>
              <a:gd name="connsiteY562" fmla="*/ 0 h 2571845"/>
              <a:gd name="connsiteX563" fmla="*/ 2081926 w 9524996"/>
              <a:gd name="connsiteY563" fmla="*/ 116090 h 2571845"/>
              <a:gd name="connsiteX564" fmla="*/ 2254092 w 9524996"/>
              <a:gd name="connsiteY564" fmla="*/ 201549 h 2571845"/>
              <a:gd name="connsiteX565" fmla="*/ 2092894 w 9524996"/>
              <a:gd name="connsiteY565" fmla="*/ 309283 h 2571845"/>
              <a:gd name="connsiteX566" fmla="*/ 1502761 w 9524996"/>
              <a:gd name="connsiteY566" fmla="*/ 1502759 h 2571845"/>
              <a:gd name="connsiteX567" fmla="*/ 0 w 9524996"/>
              <a:gd name="connsiteY567" fmla="*/ 1502759 h 2571845"/>
              <a:gd name="connsiteX568" fmla="*/ 1502761 w 9524996"/>
              <a:gd name="connsiteY568" fmla="*/ 0 h 257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Lst>
            <a:rect l="l" t="t" r="r" b="b"/>
            <a:pathLst>
              <a:path w="9524996" h="2571845">
                <a:moveTo>
                  <a:pt x="7953848" y="2495454"/>
                </a:moveTo>
                <a:cubicBezTo>
                  <a:pt x="7964135" y="2495454"/>
                  <a:pt x="7972422" y="2498978"/>
                  <a:pt x="7979279" y="2506217"/>
                </a:cubicBezTo>
                <a:cubicBezTo>
                  <a:pt x="7986328" y="2513457"/>
                  <a:pt x="7989853" y="2522315"/>
                  <a:pt x="7989853" y="2532602"/>
                </a:cubicBezTo>
                <a:cubicBezTo>
                  <a:pt x="7989853" y="2542889"/>
                  <a:pt x="7986328" y="2551747"/>
                  <a:pt x="7979279" y="2558986"/>
                </a:cubicBezTo>
                <a:cubicBezTo>
                  <a:pt x="7972422" y="2566225"/>
                  <a:pt x="7963849" y="2569749"/>
                  <a:pt x="7953848" y="2569749"/>
                </a:cubicBezTo>
                <a:cubicBezTo>
                  <a:pt x="7943847" y="2569749"/>
                  <a:pt x="7934512" y="2566225"/>
                  <a:pt x="7927464" y="2558986"/>
                </a:cubicBezTo>
                <a:cubicBezTo>
                  <a:pt x="7920225" y="2551747"/>
                  <a:pt x="7916510" y="2542889"/>
                  <a:pt x="7916510" y="2532602"/>
                </a:cubicBezTo>
                <a:cubicBezTo>
                  <a:pt x="7916510" y="2522315"/>
                  <a:pt x="7920225" y="2513457"/>
                  <a:pt x="7927464" y="2506217"/>
                </a:cubicBezTo>
                <a:cubicBezTo>
                  <a:pt x="7934512" y="2498978"/>
                  <a:pt x="7943561" y="2495454"/>
                  <a:pt x="7953848" y="2495454"/>
                </a:cubicBezTo>
                <a:close/>
                <a:moveTo>
                  <a:pt x="740950" y="2373249"/>
                </a:moveTo>
                <a:lnTo>
                  <a:pt x="740950" y="2521267"/>
                </a:lnTo>
                <a:lnTo>
                  <a:pt x="837820" y="2521267"/>
                </a:lnTo>
                <a:cubicBezTo>
                  <a:pt x="865061" y="2521267"/>
                  <a:pt x="886207" y="2514790"/>
                  <a:pt x="901448" y="2501931"/>
                </a:cubicBezTo>
                <a:lnTo>
                  <a:pt x="901542" y="2501836"/>
                </a:lnTo>
                <a:cubicBezTo>
                  <a:pt x="916782" y="2489073"/>
                  <a:pt x="924402" y="2471261"/>
                  <a:pt x="924402" y="2448401"/>
                </a:cubicBezTo>
                <a:cubicBezTo>
                  <a:pt x="924402" y="2425541"/>
                  <a:pt x="916402" y="2406681"/>
                  <a:pt x="900304" y="2393442"/>
                </a:cubicBezTo>
                <a:cubicBezTo>
                  <a:pt x="884206" y="2379916"/>
                  <a:pt x="862870" y="2373249"/>
                  <a:pt x="835915" y="2373249"/>
                </a:cubicBezTo>
                <a:close/>
                <a:moveTo>
                  <a:pt x="6301451" y="2278951"/>
                </a:moveTo>
                <a:cubicBezTo>
                  <a:pt x="6280877" y="2278951"/>
                  <a:pt x="6262303" y="2283618"/>
                  <a:pt x="6245444" y="2293239"/>
                </a:cubicBezTo>
                <a:cubicBezTo>
                  <a:pt x="6228584" y="2302859"/>
                  <a:pt x="6215345" y="2316956"/>
                  <a:pt x="6205343" y="2335339"/>
                </a:cubicBezTo>
                <a:cubicBezTo>
                  <a:pt x="6195152" y="2353913"/>
                  <a:pt x="6190294" y="2375439"/>
                  <a:pt x="6190294" y="2400300"/>
                </a:cubicBezTo>
                <a:cubicBezTo>
                  <a:pt x="6190294" y="2425160"/>
                  <a:pt x="6195152" y="2447448"/>
                  <a:pt x="6205343" y="2466308"/>
                </a:cubicBezTo>
                <a:cubicBezTo>
                  <a:pt x="6215345" y="2484882"/>
                  <a:pt x="6228680" y="2498978"/>
                  <a:pt x="6245444" y="2508980"/>
                </a:cubicBezTo>
                <a:cubicBezTo>
                  <a:pt x="6262303" y="2518791"/>
                  <a:pt x="6281067" y="2523648"/>
                  <a:pt x="6301451" y="2523648"/>
                </a:cubicBezTo>
                <a:cubicBezTo>
                  <a:pt x="6321835" y="2523648"/>
                  <a:pt x="6340599" y="2518791"/>
                  <a:pt x="6357648" y="2508980"/>
                </a:cubicBezTo>
                <a:cubicBezTo>
                  <a:pt x="6374698" y="2498978"/>
                  <a:pt x="6388224" y="2484882"/>
                  <a:pt x="6398320" y="2466308"/>
                </a:cubicBezTo>
                <a:cubicBezTo>
                  <a:pt x="6408321" y="2447543"/>
                  <a:pt x="6413370" y="2425826"/>
                  <a:pt x="6413370" y="2400966"/>
                </a:cubicBezTo>
                <a:cubicBezTo>
                  <a:pt x="6413370" y="2376106"/>
                  <a:pt x="6408321" y="2354580"/>
                  <a:pt x="6398320" y="2336006"/>
                </a:cubicBezTo>
                <a:lnTo>
                  <a:pt x="6398320" y="2335911"/>
                </a:lnTo>
                <a:cubicBezTo>
                  <a:pt x="6388128" y="2317527"/>
                  <a:pt x="6374603" y="2303430"/>
                  <a:pt x="6357648" y="2293620"/>
                </a:cubicBezTo>
                <a:cubicBezTo>
                  <a:pt x="6340599" y="2283809"/>
                  <a:pt x="6322025" y="2278951"/>
                  <a:pt x="6301451" y="2278951"/>
                </a:cubicBezTo>
                <a:close/>
                <a:moveTo>
                  <a:pt x="4197378" y="2278951"/>
                </a:moveTo>
                <a:cubicBezTo>
                  <a:pt x="4176804" y="2278951"/>
                  <a:pt x="4158230" y="2283618"/>
                  <a:pt x="4141371" y="2293239"/>
                </a:cubicBezTo>
                <a:cubicBezTo>
                  <a:pt x="4124512" y="2302859"/>
                  <a:pt x="4111272" y="2316956"/>
                  <a:pt x="4101271" y="2335339"/>
                </a:cubicBezTo>
                <a:cubicBezTo>
                  <a:pt x="4091079" y="2353913"/>
                  <a:pt x="4086221" y="2375439"/>
                  <a:pt x="4086221" y="2400300"/>
                </a:cubicBezTo>
                <a:cubicBezTo>
                  <a:pt x="4086221" y="2425160"/>
                  <a:pt x="4091079" y="2447448"/>
                  <a:pt x="4101271" y="2466308"/>
                </a:cubicBezTo>
                <a:cubicBezTo>
                  <a:pt x="4111272" y="2484882"/>
                  <a:pt x="4124607" y="2498978"/>
                  <a:pt x="4141371" y="2508980"/>
                </a:cubicBezTo>
                <a:cubicBezTo>
                  <a:pt x="4158230" y="2518791"/>
                  <a:pt x="4176995" y="2523648"/>
                  <a:pt x="4197378" y="2523648"/>
                </a:cubicBezTo>
                <a:cubicBezTo>
                  <a:pt x="4217762" y="2523648"/>
                  <a:pt x="4236526" y="2518791"/>
                  <a:pt x="4253576" y="2508980"/>
                </a:cubicBezTo>
                <a:cubicBezTo>
                  <a:pt x="4270625" y="2498978"/>
                  <a:pt x="4284151" y="2484882"/>
                  <a:pt x="4294247" y="2466308"/>
                </a:cubicBezTo>
                <a:cubicBezTo>
                  <a:pt x="4304249" y="2447543"/>
                  <a:pt x="4309297" y="2425826"/>
                  <a:pt x="4309297" y="2400966"/>
                </a:cubicBezTo>
                <a:cubicBezTo>
                  <a:pt x="4309297" y="2376106"/>
                  <a:pt x="4304249" y="2354580"/>
                  <a:pt x="4294247" y="2336006"/>
                </a:cubicBezTo>
                <a:lnTo>
                  <a:pt x="4294247" y="2335911"/>
                </a:lnTo>
                <a:cubicBezTo>
                  <a:pt x="4284056" y="2317527"/>
                  <a:pt x="4270530" y="2303430"/>
                  <a:pt x="4253576" y="2293620"/>
                </a:cubicBezTo>
                <a:cubicBezTo>
                  <a:pt x="4236526" y="2283809"/>
                  <a:pt x="4217952" y="2278951"/>
                  <a:pt x="4197378" y="2278951"/>
                </a:cubicBezTo>
                <a:close/>
                <a:moveTo>
                  <a:pt x="1939290" y="2278951"/>
                </a:moveTo>
                <a:cubicBezTo>
                  <a:pt x="1918715" y="2278951"/>
                  <a:pt x="1900141" y="2283618"/>
                  <a:pt x="1883282" y="2293239"/>
                </a:cubicBezTo>
                <a:cubicBezTo>
                  <a:pt x="1866423" y="2302859"/>
                  <a:pt x="1853183" y="2316956"/>
                  <a:pt x="1843182" y="2335339"/>
                </a:cubicBezTo>
                <a:cubicBezTo>
                  <a:pt x="1832991" y="2353913"/>
                  <a:pt x="1828132" y="2375439"/>
                  <a:pt x="1828132" y="2400300"/>
                </a:cubicBezTo>
                <a:cubicBezTo>
                  <a:pt x="1828132" y="2425160"/>
                  <a:pt x="1832991" y="2447448"/>
                  <a:pt x="1843182" y="2466308"/>
                </a:cubicBezTo>
                <a:cubicBezTo>
                  <a:pt x="1853183" y="2484882"/>
                  <a:pt x="1866518" y="2498978"/>
                  <a:pt x="1883282" y="2508980"/>
                </a:cubicBezTo>
                <a:cubicBezTo>
                  <a:pt x="1900141" y="2518791"/>
                  <a:pt x="1918906" y="2523648"/>
                  <a:pt x="1939290" y="2523648"/>
                </a:cubicBezTo>
                <a:cubicBezTo>
                  <a:pt x="1959673" y="2523648"/>
                  <a:pt x="1978437" y="2518791"/>
                  <a:pt x="1995487" y="2508980"/>
                </a:cubicBezTo>
                <a:cubicBezTo>
                  <a:pt x="2012536" y="2498978"/>
                  <a:pt x="2026062" y="2484882"/>
                  <a:pt x="2036158" y="2466308"/>
                </a:cubicBezTo>
                <a:cubicBezTo>
                  <a:pt x="2046160" y="2447543"/>
                  <a:pt x="2051208" y="2425826"/>
                  <a:pt x="2051208" y="2400966"/>
                </a:cubicBezTo>
                <a:cubicBezTo>
                  <a:pt x="2051208" y="2376106"/>
                  <a:pt x="2046160" y="2354580"/>
                  <a:pt x="2036158" y="2336006"/>
                </a:cubicBezTo>
                <a:lnTo>
                  <a:pt x="2036158" y="2335911"/>
                </a:lnTo>
                <a:cubicBezTo>
                  <a:pt x="2025967" y="2317527"/>
                  <a:pt x="2012441" y="2303430"/>
                  <a:pt x="1995487" y="2293620"/>
                </a:cubicBezTo>
                <a:cubicBezTo>
                  <a:pt x="1978437" y="2283809"/>
                  <a:pt x="1959863" y="2278951"/>
                  <a:pt x="1939290" y="2278951"/>
                </a:cubicBezTo>
                <a:close/>
                <a:moveTo>
                  <a:pt x="7138984" y="2277522"/>
                </a:moveTo>
                <a:cubicBezTo>
                  <a:pt x="7111361" y="2277522"/>
                  <a:pt x="7087930" y="2286571"/>
                  <a:pt x="7068309" y="2304097"/>
                </a:cubicBezTo>
                <a:cubicBezTo>
                  <a:pt x="7048973" y="2321718"/>
                  <a:pt x="7037733" y="2346198"/>
                  <a:pt x="7035067" y="2377344"/>
                </a:cubicBezTo>
                <a:lnTo>
                  <a:pt x="7243092" y="2377344"/>
                </a:lnTo>
                <a:cubicBezTo>
                  <a:pt x="7243092" y="2356580"/>
                  <a:pt x="7238425" y="2338578"/>
                  <a:pt x="7229185" y="2323528"/>
                </a:cubicBezTo>
                <a:lnTo>
                  <a:pt x="7229281" y="2323528"/>
                </a:lnTo>
                <a:cubicBezTo>
                  <a:pt x="7220042" y="2308669"/>
                  <a:pt x="7207564" y="2297144"/>
                  <a:pt x="7191658" y="2289238"/>
                </a:cubicBezTo>
                <a:cubicBezTo>
                  <a:pt x="7175846" y="2281428"/>
                  <a:pt x="7158415" y="2277522"/>
                  <a:pt x="7138984" y="2277522"/>
                </a:cubicBezTo>
                <a:close/>
                <a:moveTo>
                  <a:pt x="3037995" y="2277522"/>
                </a:moveTo>
                <a:cubicBezTo>
                  <a:pt x="3010373" y="2277522"/>
                  <a:pt x="2986941" y="2286571"/>
                  <a:pt x="2967320" y="2304097"/>
                </a:cubicBezTo>
                <a:cubicBezTo>
                  <a:pt x="2947984" y="2321718"/>
                  <a:pt x="2936745" y="2346198"/>
                  <a:pt x="2934078" y="2377344"/>
                </a:cubicBezTo>
                <a:lnTo>
                  <a:pt x="3142104" y="2377344"/>
                </a:lnTo>
                <a:cubicBezTo>
                  <a:pt x="3142104" y="2356580"/>
                  <a:pt x="3137436" y="2338578"/>
                  <a:pt x="3128197" y="2323528"/>
                </a:cubicBezTo>
                <a:lnTo>
                  <a:pt x="3128292" y="2323528"/>
                </a:lnTo>
                <a:cubicBezTo>
                  <a:pt x="3119053" y="2308669"/>
                  <a:pt x="3106575" y="2297144"/>
                  <a:pt x="3090669" y="2289238"/>
                </a:cubicBezTo>
                <a:cubicBezTo>
                  <a:pt x="3074857" y="2281428"/>
                  <a:pt x="3057426" y="2277522"/>
                  <a:pt x="3037995" y="2277522"/>
                </a:cubicBezTo>
                <a:close/>
                <a:moveTo>
                  <a:pt x="1194912" y="2277522"/>
                </a:moveTo>
                <a:cubicBezTo>
                  <a:pt x="1167289" y="2277522"/>
                  <a:pt x="1143857" y="2286571"/>
                  <a:pt x="1124236" y="2304097"/>
                </a:cubicBezTo>
                <a:cubicBezTo>
                  <a:pt x="1104900" y="2321718"/>
                  <a:pt x="1093661" y="2346198"/>
                  <a:pt x="1090994" y="2377344"/>
                </a:cubicBezTo>
                <a:lnTo>
                  <a:pt x="1299021" y="2377344"/>
                </a:lnTo>
                <a:cubicBezTo>
                  <a:pt x="1299021" y="2356580"/>
                  <a:pt x="1294352" y="2338578"/>
                  <a:pt x="1285114" y="2323528"/>
                </a:cubicBezTo>
                <a:lnTo>
                  <a:pt x="1285209" y="2323528"/>
                </a:lnTo>
                <a:cubicBezTo>
                  <a:pt x="1275970" y="2308669"/>
                  <a:pt x="1263492" y="2297144"/>
                  <a:pt x="1247585" y="2289238"/>
                </a:cubicBezTo>
                <a:cubicBezTo>
                  <a:pt x="1231774" y="2281428"/>
                  <a:pt x="1214343" y="2277522"/>
                  <a:pt x="1194912" y="2277522"/>
                </a:cubicBezTo>
                <a:close/>
                <a:moveTo>
                  <a:pt x="2436780" y="2236755"/>
                </a:moveTo>
                <a:lnTo>
                  <a:pt x="2491549" y="2236755"/>
                </a:lnTo>
                <a:lnTo>
                  <a:pt x="2491549" y="2236850"/>
                </a:lnTo>
                <a:lnTo>
                  <a:pt x="2491549" y="2566320"/>
                </a:lnTo>
                <a:lnTo>
                  <a:pt x="2436780" y="2566320"/>
                </a:lnTo>
                <a:lnTo>
                  <a:pt x="2436780" y="2517552"/>
                </a:lnTo>
                <a:cubicBezTo>
                  <a:pt x="2426398" y="2534411"/>
                  <a:pt x="2411729" y="2547461"/>
                  <a:pt x="2393156" y="2556890"/>
                </a:cubicBezTo>
                <a:cubicBezTo>
                  <a:pt x="2374581" y="2566320"/>
                  <a:pt x="2354008" y="2571178"/>
                  <a:pt x="2331529" y="2571178"/>
                </a:cubicBezTo>
                <a:cubicBezTo>
                  <a:pt x="2305907" y="2571178"/>
                  <a:pt x="2282951" y="2565653"/>
                  <a:pt x="2262473" y="2555080"/>
                </a:cubicBezTo>
                <a:cubicBezTo>
                  <a:pt x="2242089" y="2544508"/>
                  <a:pt x="2225897" y="2528696"/>
                  <a:pt x="2214086" y="2507360"/>
                </a:cubicBezTo>
                <a:cubicBezTo>
                  <a:pt x="2202179" y="2486024"/>
                  <a:pt x="2196274" y="2460212"/>
                  <a:pt x="2196274" y="2429827"/>
                </a:cubicBezTo>
                <a:lnTo>
                  <a:pt x="2196274" y="2236850"/>
                </a:lnTo>
                <a:lnTo>
                  <a:pt x="2250471" y="2236850"/>
                </a:lnTo>
                <a:lnTo>
                  <a:pt x="2250471" y="2422588"/>
                </a:lnTo>
                <a:cubicBezTo>
                  <a:pt x="2250471" y="2455068"/>
                  <a:pt x="2258663" y="2479928"/>
                  <a:pt x="2275141" y="2497359"/>
                </a:cubicBezTo>
                <a:cubicBezTo>
                  <a:pt x="2291619" y="2514790"/>
                  <a:pt x="2313908" y="2523553"/>
                  <a:pt x="2342483" y="2523553"/>
                </a:cubicBezTo>
                <a:cubicBezTo>
                  <a:pt x="2371058" y="2523553"/>
                  <a:pt x="2394775" y="2514504"/>
                  <a:pt x="2411539" y="2496502"/>
                </a:cubicBezTo>
                <a:cubicBezTo>
                  <a:pt x="2428398" y="2478309"/>
                  <a:pt x="2436780" y="2452115"/>
                  <a:pt x="2436780" y="2417635"/>
                </a:cubicBezTo>
                <a:close/>
                <a:moveTo>
                  <a:pt x="7705435" y="2231326"/>
                </a:moveTo>
                <a:cubicBezTo>
                  <a:pt x="7741821" y="2231326"/>
                  <a:pt x="7771444" y="2240565"/>
                  <a:pt x="7793732" y="2258949"/>
                </a:cubicBezTo>
                <a:cubicBezTo>
                  <a:pt x="7816211" y="2277332"/>
                  <a:pt x="7828213" y="2302573"/>
                  <a:pt x="7829927" y="2334672"/>
                </a:cubicBezTo>
                <a:lnTo>
                  <a:pt x="7775158" y="2334672"/>
                </a:lnTo>
                <a:cubicBezTo>
                  <a:pt x="7774015" y="2317432"/>
                  <a:pt x="7767158" y="2303716"/>
                  <a:pt x="7754394" y="2293143"/>
                </a:cubicBezTo>
                <a:cubicBezTo>
                  <a:pt x="7741821" y="2282761"/>
                  <a:pt x="7724867" y="2277522"/>
                  <a:pt x="7703531" y="2277522"/>
                </a:cubicBezTo>
                <a:cubicBezTo>
                  <a:pt x="7683909" y="2277522"/>
                  <a:pt x="7668288" y="2281809"/>
                  <a:pt x="7656763" y="2290286"/>
                </a:cubicBezTo>
                <a:cubicBezTo>
                  <a:pt x="7645047" y="2298668"/>
                  <a:pt x="7639332" y="2309622"/>
                  <a:pt x="7639332" y="2323338"/>
                </a:cubicBezTo>
                <a:cubicBezTo>
                  <a:pt x="7639332" y="2334101"/>
                  <a:pt x="7642857" y="2343150"/>
                  <a:pt x="7649714" y="2350198"/>
                </a:cubicBezTo>
                <a:cubicBezTo>
                  <a:pt x="7656763" y="2357056"/>
                  <a:pt x="7665526" y="2362771"/>
                  <a:pt x="7676289" y="2367057"/>
                </a:cubicBezTo>
                <a:cubicBezTo>
                  <a:pt x="7686862" y="2371153"/>
                  <a:pt x="7701530" y="2375820"/>
                  <a:pt x="7720295" y="2381154"/>
                </a:cubicBezTo>
                <a:cubicBezTo>
                  <a:pt x="7744012" y="2387631"/>
                  <a:pt x="7763347" y="2393918"/>
                  <a:pt x="7778016" y="2400109"/>
                </a:cubicBezTo>
                <a:cubicBezTo>
                  <a:pt x="7792875" y="2406205"/>
                  <a:pt x="7805639" y="2415540"/>
                  <a:pt x="7816211" y="2427922"/>
                </a:cubicBezTo>
                <a:cubicBezTo>
                  <a:pt x="7826974" y="2440495"/>
                  <a:pt x="7832499" y="2456688"/>
                  <a:pt x="7832880" y="2476690"/>
                </a:cubicBezTo>
                <a:cubicBezTo>
                  <a:pt x="7832880" y="2494692"/>
                  <a:pt x="7827832" y="2510980"/>
                  <a:pt x="7817831" y="2525458"/>
                </a:cubicBezTo>
                <a:cubicBezTo>
                  <a:pt x="7807829" y="2539936"/>
                  <a:pt x="7793732" y="2551271"/>
                  <a:pt x="7775540" y="2559558"/>
                </a:cubicBezTo>
                <a:cubicBezTo>
                  <a:pt x="7757157" y="2567749"/>
                  <a:pt x="7736201" y="2571845"/>
                  <a:pt x="7712674" y="2571845"/>
                </a:cubicBezTo>
                <a:cubicBezTo>
                  <a:pt x="7687243" y="2571845"/>
                  <a:pt x="7664764" y="2567559"/>
                  <a:pt x="7644571" y="2558891"/>
                </a:cubicBezTo>
                <a:lnTo>
                  <a:pt x="7644571" y="2558796"/>
                </a:lnTo>
                <a:cubicBezTo>
                  <a:pt x="7624568" y="2550223"/>
                  <a:pt x="7608757" y="2538031"/>
                  <a:pt x="7597231" y="2522601"/>
                </a:cubicBezTo>
                <a:cubicBezTo>
                  <a:pt x="7585516" y="2507170"/>
                  <a:pt x="7579229" y="2489549"/>
                  <a:pt x="7577896" y="2469356"/>
                </a:cubicBezTo>
                <a:lnTo>
                  <a:pt x="7634475" y="2469356"/>
                </a:lnTo>
                <a:cubicBezTo>
                  <a:pt x="7635998" y="2485834"/>
                  <a:pt x="7643904" y="2499264"/>
                  <a:pt x="7657525" y="2509647"/>
                </a:cubicBezTo>
                <a:cubicBezTo>
                  <a:pt x="7671432" y="2520219"/>
                  <a:pt x="7689624" y="2525268"/>
                  <a:pt x="7711913" y="2525268"/>
                </a:cubicBezTo>
                <a:cubicBezTo>
                  <a:pt x="7732867" y="2525268"/>
                  <a:pt x="7749346" y="2520791"/>
                  <a:pt x="7761252" y="2511361"/>
                </a:cubicBezTo>
                <a:cubicBezTo>
                  <a:pt x="7773349" y="2502122"/>
                  <a:pt x="7779445" y="2490597"/>
                  <a:pt x="7779445" y="2476500"/>
                </a:cubicBezTo>
                <a:cubicBezTo>
                  <a:pt x="7779445" y="2462402"/>
                  <a:pt x="7772968" y="2451449"/>
                  <a:pt x="7760109" y="2444400"/>
                </a:cubicBezTo>
                <a:cubicBezTo>
                  <a:pt x="7747346" y="2437352"/>
                  <a:pt x="7727439" y="2430494"/>
                  <a:pt x="7700578" y="2423636"/>
                </a:cubicBezTo>
                <a:cubicBezTo>
                  <a:pt x="7676099" y="2417159"/>
                  <a:pt x="7656191" y="2410682"/>
                  <a:pt x="7640665" y="2404014"/>
                </a:cubicBezTo>
                <a:cubicBezTo>
                  <a:pt x="7625426" y="2397347"/>
                  <a:pt x="7612090" y="2387536"/>
                  <a:pt x="7601137" y="2374677"/>
                </a:cubicBezTo>
                <a:cubicBezTo>
                  <a:pt x="7589992" y="2361533"/>
                  <a:pt x="7584468" y="2344293"/>
                  <a:pt x="7584468" y="2323242"/>
                </a:cubicBezTo>
                <a:cubicBezTo>
                  <a:pt x="7584468" y="2306383"/>
                  <a:pt x="7589516" y="2290953"/>
                  <a:pt x="7599517" y="2276855"/>
                </a:cubicBezTo>
                <a:cubicBezTo>
                  <a:pt x="7609519" y="2262949"/>
                  <a:pt x="7623807" y="2251805"/>
                  <a:pt x="7642190" y="2243613"/>
                </a:cubicBezTo>
                <a:cubicBezTo>
                  <a:pt x="7660573" y="2235422"/>
                  <a:pt x="7681718" y="2231326"/>
                  <a:pt x="7705435" y="2231326"/>
                </a:cubicBezTo>
                <a:close/>
                <a:moveTo>
                  <a:pt x="7141556" y="2231326"/>
                </a:moveTo>
                <a:cubicBezTo>
                  <a:pt x="7173655" y="2231326"/>
                  <a:pt x="7200516" y="2238184"/>
                  <a:pt x="7224518" y="2251709"/>
                </a:cubicBezTo>
                <a:cubicBezTo>
                  <a:pt x="7248426" y="2265426"/>
                  <a:pt x="7267000" y="2284190"/>
                  <a:pt x="7280145" y="2308098"/>
                </a:cubicBezTo>
                <a:cubicBezTo>
                  <a:pt x="7293098" y="2331815"/>
                  <a:pt x="7299766" y="2358771"/>
                  <a:pt x="7299766" y="2388965"/>
                </a:cubicBezTo>
                <a:cubicBezTo>
                  <a:pt x="7299766" y="2399347"/>
                  <a:pt x="7299004" y="2410301"/>
                  <a:pt x="7297766" y="2422017"/>
                </a:cubicBezTo>
                <a:lnTo>
                  <a:pt x="7034495" y="2422017"/>
                </a:lnTo>
                <a:cubicBezTo>
                  <a:pt x="7036495" y="2454497"/>
                  <a:pt x="7047639" y="2479738"/>
                  <a:pt x="7067737" y="2497931"/>
                </a:cubicBezTo>
                <a:cubicBezTo>
                  <a:pt x="7088120" y="2516314"/>
                  <a:pt x="7112600" y="2525363"/>
                  <a:pt x="7141556" y="2525363"/>
                </a:cubicBezTo>
                <a:cubicBezTo>
                  <a:pt x="7165082" y="2525363"/>
                  <a:pt x="7184799" y="2519838"/>
                  <a:pt x="7200706" y="2508885"/>
                </a:cubicBezTo>
                <a:cubicBezTo>
                  <a:pt x="7216518" y="2497740"/>
                  <a:pt x="7227757" y="2483072"/>
                  <a:pt x="7234139" y="2464689"/>
                </a:cubicBezTo>
                <a:lnTo>
                  <a:pt x="7293098" y="2464689"/>
                </a:lnTo>
                <a:cubicBezTo>
                  <a:pt x="7284336" y="2496407"/>
                  <a:pt x="7266714" y="2522029"/>
                  <a:pt x="7240044" y="2542032"/>
                </a:cubicBezTo>
                <a:cubicBezTo>
                  <a:pt x="7213660" y="2561843"/>
                  <a:pt x="7180704" y="2571750"/>
                  <a:pt x="7141556" y="2571750"/>
                </a:cubicBezTo>
                <a:cubicBezTo>
                  <a:pt x="7110218" y="2571750"/>
                  <a:pt x="7082215" y="2564701"/>
                  <a:pt x="7057545" y="2550604"/>
                </a:cubicBezTo>
                <a:cubicBezTo>
                  <a:pt x="7032875" y="2536507"/>
                  <a:pt x="7013540" y="2516695"/>
                  <a:pt x="6999633" y="2490692"/>
                </a:cubicBezTo>
                <a:cubicBezTo>
                  <a:pt x="6985536" y="2464879"/>
                  <a:pt x="6978488" y="2434875"/>
                  <a:pt x="6978488" y="2400871"/>
                </a:cubicBezTo>
                <a:cubicBezTo>
                  <a:pt x="6978488" y="2366867"/>
                  <a:pt x="6985346" y="2337054"/>
                  <a:pt x="6999062" y="2311241"/>
                </a:cubicBezTo>
                <a:cubicBezTo>
                  <a:pt x="7012587" y="2285619"/>
                  <a:pt x="7031732" y="2265997"/>
                  <a:pt x="7056402" y="2252091"/>
                </a:cubicBezTo>
                <a:cubicBezTo>
                  <a:pt x="7081072" y="2238184"/>
                  <a:pt x="7109457" y="2231326"/>
                  <a:pt x="7141556" y="2231326"/>
                </a:cubicBezTo>
                <a:close/>
                <a:moveTo>
                  <a:pt x="6290688" y="2231326"/>
                </a:moveTo>
                <a:cubicBezTo>
                  <a:pt x="6320025" y="2231326"/>
                  <a:pt x="6344504" y="2237613"/>
                  <a:pt x="6365840" y="2249900"/>
                </a:cubicBezTo>
                <a:cubicBezTo>
                  <a:pt x="6386985" y="2262473"/>
                  <a:pt x="6402797" y="2278094"/>
                  <a:pt x="6413370" y="2296858"/>
                </a:cubicBezTo>
                <a:lnTo>
                  <a:pt x="6413370" y="2236755"/>
                </a:lnTo>
                <a:lnTo>
                  <a:pt x="6468615" y="2236755"/>
                </a:lnTo>
                <a:lnTo>
                  <a:pt x="6468615" y="2566225"/>
                </a:lnTo>
                <a:lnTo>
                  <a:pt x="6413370" y="2566225"/>
                </a:lnTo>
                <a:lnTo>
                  <a:pt x="6413370" y="2504979"/>
                </a:lnTo>
                <a:cubicBezTo>
                  <a:pt x="6402416" y="2524125"/>
                  <a:pt x="6386318" y="2540031"/>
                  <a:pt x="6364792" y="2552700"/>
                </a:cubicBezTo>
                <a:cubicBezTo>
                  <a:pt x="6343456" y="2565273"/>
                  <a:pt x="6318405" y="2571654"/>
                  <a:pt x="6290021" y="2571654"/>
                </a:cubicBezTo>
                <a:cubicBezTo>
                  <a:pt x="6261637" y="2571654"/>
                  <a:pt x="6234205" y="2564415"/>
                  <a:pt x="6210583" y="2549937"/>
                </a:cubicBezTo>
                <a:cubicBezTo>
                  <a:pt x="6186865" y="2535459"/>
                  <a:pt x="6168292" y="2515266"/>
                  <a:pt x="6154766" y="2489263"/>
                </a:cubicBezTo>
                <a:cubicBezTo>
                  <a:pt x="6141050" y="2463260"/>
                  <a:pt x="6134192" y="2433447"/>
                  <a:pt x="6134192" y="2400204"/>
                </a:cubicBezTo>
                <a:cubicBezTo>
                  <a:pt x="6134192" y="2366962"/>
                  <a:pt x="6141050" y="2336958"/>
                  <a:pt x="6154766" y="2311526"/>
                </a:cubicBezTo>
                <a:lnTo>
                  <a:pt x="6154861" y="2311622"/>
                </a:lnTo>
                <a:cubicBezTo>
                  <a:pt x="6168386" y="2286190"/>
                  <a:pt x="6187151" y="2266378"/>
                  <a:pt x="6211059" y="2252281"/>
                </a:cubicBezTo>
                <a:cubicBezTo>
                  <a:pt x="6234967" y="2238375"/>
                  <a:pt x="6261351" y="2231326"/>
                  <a:pt x="6290688" y="2231326"/>
                </a:cubicBezTo>
                <a:close/>
                <a:moveTo>
                  <a:pt x="5170453" y="2231326"/>
                </a:moveTo>
                <a:cubicBezTo>
                  <a:pt x="5206838" y="2231326"/>
                  <a:pt x="5236461" y="2240565"/>
                  <a:pt x="5258749" y="2258949"/>
                </a:cubicBezTo>
                <a:cubicBezTo>
                  <a:pt x="5281229" y="2277332"/>
                  <a:pt x="5293230" y="2302573"/>
                  <a:pt x="5294945" y="2334672"/>
                </a:cubicBezTo>
                <a:lnTo>
                  <a:pt x="5240176" y="2334672"/>
                </a:lnTo>
                <a:cubicBezTo>
                  <a:pt x="5239033" y="2317432"/>
                  <a:pt x="5232175" y="2303716"/>
                  <a:pt x="5219411" y="2293143"/>
                </a:cubicBezTo>
                <a:cubicBezTo>
                  <a:pt x="5206838" y="2282761"/>
                  <a:pt x="5189884" y="2277522"/>
                  <a:pt x="5168548" y="2277522"/>
                </a:cubicBezTo>
                <a:cubicBezTo>
                  <a:pt x="5148926" y="2277522"/>
                  <a:pt x="5133305" y="2281809"/>
                  <a:pt x="5121780" y="2290286"/>
                </a:cubicBezTo>
                <a:cubicBezTo>
                  <a:pt x="5110064" y="2298668"/>
                  <a:pt x="5104349" y="2309622"/>
                  <a:pt x="5104349" y="2323338"/>
                </a:cubicBezTo>
                <a:cubicBezTo>
                  <a:pt x="5104349" y="2334101"/>
                  <a:pt x="5107874" y="2343150"/>
                  <a:pt x="5114731" y="2350198"/>
                </a:cubicBezTo>
                <a:cubicBezTo>
                  <a:pt x="5121780" y="2357056"/>
                  <a:pt x="5130543" y="2362771"/>
                  <a:pt x="5141306" y="2367057"/>
                </a:cubicBezTo>
                <a:cubicBezTo>
                  <a:pt x="5151879" y="2371153"/>
                  <a:pt x="5166547" y="2375820"/>
                  <a:pt x="5185312" y="2381154"/>
                </a:cubicBezTo>
                <a:cubicBezTo>
                  <a:pt x="5209029" y="2387631"/>
                  <a:pt x="5228364" y="2393918"/>
                  <a:pt x="5243033" y="2400109"/>
                </a:cubicBezTo>
                <a:cubicBezTo>
                  <a:pt x="5257892" y="2406205"/>
                  <a:pt x="5270656" y="2415540"/>
                  <a:pt x="5281229" y="2427922"/>
                </a:cubicBezTo>
                <a:cubicBezTo>
                  <a:pt x="5291992" y="2440495"/>
                  <a:pt x="5297516" y="2456688"/>
                  <a:pt x="5297897" y="2476690"/>
                </a:cubicBezTo>
                <a:cubicBezTo>
                  <a:pt x="5297897" y="2494692"/>
                  <a:pt x="5292849" y="2510980"/>
                  <a:pt x="5282848" y="2525458"/>
                </a:cubicBezTo>
                <a:cubicBezTo>
                  <a:pt x="5272847" y="2539936"/>
                  <a:pt x="5258749" y="2551271"/>
                  <a:pt x="5240557" y="2559558"/>
                </a:cubicBezTo>
                <a:cubicBezTo>
                  <a:pt x="5222174" y="2567749"/>
                  <a:pt x="5201218" y="2571845"/>
                  <a:pt x="5177692" y="2571845"/>
                </a:cubicBezTo>
                <a:cubicBezTo>
                  <a:pt x="5152260" y="2571845"/>
                  <a:pt x="5129781" y="2567559"/>
                  <a:pt x="5109588" y="2558891"/>
                </a:cubicBezTo>
                <a:lnTo>
                  <a:pt x="5109588" y="2558796"/>
                </a:lnTo>
                <a:cubicBezTo>
                  <a:pt x="5089586" y="2550223"/>
                  <a:pt x="5073774" y="2538031"/>
                  <a:pt x="5062248" y="2522601"/>
                </a:cubicBezTo>
                <a:cubicBezTo>
                  <a:pt x="5050533" y="2507170"/>
                  <a:pt x="5044247" y="2489549"/>
                  <a:pt x="5042913" y="2469356"/>
                </a:cubicBezTo>
                <a:lnTo>
                  <a:pt x="5099492" y="2469356"/>
                </a:lnTo>
                <a:cubicBezTo>
                  <a:pt x="5101015" y="2485834"/>
                  <a:pt x="5108921" y="2499264"/>
                  <a:pt x="5122542" y="2509647"/>
                </a:cubicBezTo>
                <a:cubicBezTo>
                  <a:pt x="5136449" y="2520219"/>
                  <a:pt x="5154641" y="2525268"/>
                  <a:pt x="5176930" y="2525268"/>
                </a:cubicBezTo>
                <a:cubicBezTo>
                  <a:pt x="5197885" y="2525268"/>
                  <a:pt x="5214363" y="2520791"/>
                  <a:pt x="5226269" y="2511361"/>
                </a:cubicBezTo>
                <a:cubicBezTo>
                  <a:pt x="5238366" y="2502122"/>
                  <a:pt x="5244462" y="2490597"/>
                  <a:pt x="5244462" y="2476500"/>
                </a:cubicBezTo>
                <a:cubicBezTo>
                  <a:pt x="5244462" y="2462402"/>
                  <a:pt x="5237985" y="2451449"/>
                  <a:pt x="5225126" y="2444400"/>
                </a:cubicBezTo>
                <a:cubicBezTo>
                  <a:pt x="5212363" y="2437352"/>
                  <a:pt x="5192456" y="2430494"/>
                  <a:pt x="5165595" y="2423636"/>
                </a:cubicBezTo>
                <a:cubicBezTo>
                  <a:pt x="5141116" y="2417159"/>
                  <a:pt x="5121208" y="2410682"/>
                  <a:pt x="5105683" y="2404014"/>
                </a:cubicBezTo>
                <a:cubicBezTo>
                  <a:pt x="5090443" y="2397347"/>
                  <a:pt x="5077108" y="2387536"/>
                  <a:pt x="5066154" y="2374677"/>
                </a:cubicBezTo>
                <a:cubicBezTo>
                  <a:pt x="5055010" y="2361533"/>
                  <a:pt x="5049485" y="2344293"/>
                  <a:pt x="5049485" y="2323242"/>
                </a:cubicBezTo>
                <a:cubicBezTo>
                  <a:pt x="5049485" y="2306383"/>
                  <a:pt x="5054533" y="2290953"/>
                  <a:pt x="5064535" y="2276855"/>
                </a:cubicBezTo>
                <a:cubicBezTo>
                  <a:pt x="5074536" y="2262949"/>
                  <a:pt x="5088824" y="2251805"/>
                  <a:pt x="5107207" y="2243613"/>
                </a:cubicBezTo>
                <a:cubicBezTo>
                  <a:pt x="5125590" y="2235422"/>
                  <a:pt x="5146736" y="2231326"/>
                  <a:pt x="5170453" y="2231326"/>
                </a:cubicBezTo>
                <a:close/>
                <a:moveTo>
                  <a:pt x="4186615" y="2231326"/>
                </a:moveTo>
                <a:cubicBezTo>
                  <a:pt x="4215952" y="2231326"/>
                  <a:pt x="4240431" y="2237613"/>
                  <a:pt x="4261767" y="2249900"/>
                </a:cubicBezTo>
                <a:cubicBezTo>
                  <a:pt x="4282913" y="2262473"/>
                  <a:pt x="4298724" y="2278094"/>
                  <a:pt x="4309297" y="2296858"/>
                </a:cubicBezTo>
                <a:lnTo>
                  <a:pt x="4309297" y="2236755"/>
                </a:lnTo>
                <a:lnTo>
                  <a:pt x="4364542" y="2236755"/>
                </a:lnTo>
                <a:lnTo>
                  <a:pt x="4364542" y="2566225"/>
                </a:lnTo>
                <a:lnTo>
                  <a:pt x="4309297" y="2566225"/>
                </a:lnTo>
                <a:lnTo>
                  <a:pt x="4309297" y="2504979"/>
                </a:lnTo>
                <a:cubicBezTo>
                  <a:pt x="4298343" y="2524125"/>
                  <a:pt x="4282246" y="2540031"/>
                  <a:pt x="4260719" y="2552700"/>
                </a:cubicBezTo>
                <a:cubicBezTo>
                  <a:pt x="4239383" y="2565273"/>
                  <a:pt x="4214333" y="2571654"/>
                  <a:pt x="4185948" y="2571654"/>
                </a:cubicBezTo>
                <a:cubicBezTo>
                  <a:pt x="4157564" y="2571654"/>
                  <a:pt x="4130132" y="2564415"/>
                  <a:pt x="4106510" y="2549937"/>
                </a:cubicBezTo>
                <a:cubicBezTo>
                  <a:pt x="4082793" y="2535459"/>
                  <a:pt x="4064219" y="2515266"/>
                  <a:pt x="4050693" y="2489263"/>
                </a:cubicBezTo>
                <a:cubicBezTo>
                  <a:pt x="4036977" y="2463260"/>
                  <a:pt x="4030119" y="2433447"/>
                  <a:pt x="4030119" y="2400204"/>
                </a:cubicBezTo>
                <a:cubicBezTo>
                  <a:pt x="4030119" y="2366962"/>
                  <a:pt x="4036977" y="2336958"/>
                  <a:pt x="4050693" y="2311526"/>
                </a:cubicBezTo>
                <a:lnTo>
                  <a:pt x="4050788" y="2311622"/>
                </a:lnTo>
                <a:cubicBezTo>
                  <a:pt x="4064314" y="2286190"/>
                  <a:pt x="4083078" y="2266378"/>
                  <a:pt x="4106986" y="2252281"/>
                </a:cubicBezTo>
                <a:cubicBezTo>
                  <a:pt x="4130894" y="2238375"/>
                  <a:pt x="4157278" y="2231326"/>
                  <a:pt x="4186615" y="2231326"/>
                </a:cubicBezTo>
                <a:close/>
                <a:moveTo>
                  <a:pt x="3040567" y="2231326"/>
                </a:moveTo>
                <a:cubicBezTo>
                  <a:pt x="3072666" y="2231326"/>
                  <a:pt x="3099527" y="2238184"/>
                  <a:pt x="3123530" y="2251709"/>
                </a:cubicBezTo>
                <a:cubicBezTo>
                  <a:pt x="3147437" y="2265426"/>
                  <a:pt x="3166011" y="2284190"/>
                  <a:pt x="3179156" y="2308098"/>
                </a:cubicBezTo>
                <a:cubicBezTo>
                  <a:pt x="3192110" y="2331815"/>
                  <a:pt x="3198777" y="2358771"/>
                  <a:pt x="3198777" y="2388965"/>
                </a:cubicBezTo>
                <a:cubicBezTo>
                  <a:pt x="3198777" y="2399347"/>
                  <a:pt x="3198015" y="2410301"/>
                  <a:pt x="3196777" y="2422017"/>
                </a:cubicBezTo>
                <a:lnTo>
                  <a:pt x="2933506" y="2422017"/>
                </a:lnTo>
                <a:cubicBezTo>
                  <a:pt x="2935506" y="2454497"/>
                  <a:pt x="2946650" y="2479738"/>
                  <a:pt x="2966748" y="2497931"/>
                </a:cubicBezTo>
                <a:cubicBezTo>
                  <a:pt x="2987132" y="2516314"/>
                  <a:pt x="3011611" y="2525363"/>
                  <a:pt x="3040567" y="2525363"/>
                </a:cubicBezTo>
                <a:cubicBezTo>
                  <a:pt x="3064094" y="2525363"/>
                  <a:pt x="3083811" y="2519838"/>
                  <a:pt x="3099717" y="2508885"/>
                </a:cubicBezTo>
                <a:cubicBezTo>
                  <a:pt x="3115529" y="2497740"/>
                  <a:pt x="3126768" y="2483072"/>
                  <a:pt x="3133150" y="2464689"/>
                </a:cubicBezTo>
                <a:lnTo>
                  <a:pt x="3192110" y="2464689"/>
                </a:lnTo>
                <a:cubicBezTo>
                  <a:pt x="3183347" y="2496407"/>
                  <a:pt x="3165725" y="2522029"/>
                  <a:pt x="3139055" y="2542032"/>
                </a:cubicBezTo>
                <a:cubicBezTo>
                  <a:pt x="3112671" y="2561843"/>
                  <a:pt x="3079715" y="2571750"/>
                  <a:pt x="3040567" y="2571750"/>
                </a:cubicBezTo>
                <a:cubicBezTo>
                  <a:pt x="3009230" y="2571750"/>
                  <a:pt x="2981226" y="2564701"/>
                  <a:pt x="2956556" y="2550604"/>
                </a:cubicBezTo>
                <a:cubicBezTo>
                  <a:pt x="2931887" y="2536507"/>
                  <a:pt x="2912551" y="2516695"/>
                  <a:pt x="2898645" y="2490692"/>
                </a:cubicBezTo>
                <a:cubicBezTo>
                  <a:pt x="2884547" y="2464879"/>
                  <a:pt x="2877499" y="2434875"/>
                  <a:pt x="2877499" y="2400871"/>
                </a:cubicBezTo>
                <a:cubicBezTo>
                  <a:pt x="2877499" y="2366867"/>
                  <a:pt x="2884357" y="2337054"/>
                  <a:pt x="2898073" y="2311241"/>
                </a:cubicBezTo>
                <a:cubicBezTo>
                  <a:pt x="2911598" y="2285619"/>
                  <a:pt x="2930744" y="2265997"/>
                  <a:pt x="2955413" y="2252091"/>
                </a:cubicBezTo>
                <a:cubicBezTo>
                  <a:pt x="2980083" y="2238184"/>
                  <a:pt x="3008468" y="2231326"/>
                  <a:pt x="3040567" y="2231326"/>
                </a:cubicBezTo>
                <a:close/>
                <a:moveTo>
                  <a:pt x="2693479" y="2231326"/>
                </a:moveTo>
                <a:cubicBezTo>
                  <a:pt x="2729864" y="2231326"/>
                  <a:pt x="2759487" y="2240565"/>
                  <a:pt x="2781775" y="2258949"/>
                </a:cubicBezTo>
                <a:cubicBezTo>
                  <a:pt x="2804254" y="2277332"/>
                  <a:pt x="2816256" y="2302573"/>
                  <a:pt x="2817970" y="2334672"/>
                </a:cubicBezTo>
                <a:lnTo>
                  <a:pt x="2763202" y="2334672"/>
                </a:lnTo>
                <a:cubicBezTo>
                  <a:pt x="2762059" y="2317432"/>
                  <a:pt x="2755201" y="2303716"/>
                  <a:pt x="2742437" y="2293143"/>
                </a:cubicBezTo>
                <a:cubicBezTo>
                  <a:pt x="2729864" y="2282761"/>
                  <a:pt x="2712910" y="2277522"/>
                  <a:pt x="2691573" y="2277522"/>
                </a:cubicBezTo>
                <a:cubicBezTo>
                  <a:pt x="2671952" y="2277522"/>
                  <a:pt x="2656331" y="2281809"/>
                  <a:pt x="2644806" y="2290286"/>
                </a:cubicBezTo>
                <a:cubicBezTo>
                  <a:pt x="2633090" y="2298668"/>
                  <a:pt x="2627375" y="2309622"/>
                  <a:pt x="2627375" y="2323338"/>
                </a:cubicBezTo>
                <a:cubicBezTo>
                  <a:pt x="2627375" y="2334101"/>
                  <a:pt x="2630899" y="2343150"/>
                  <a:pt x="2637756" y="2350198"/>
                </a:cubicBezTo>
                <a:cubicBezTo>
                  <a:pt x="2644806" y="2357056"/>
                  <a:pt x="2653569" y="2362771"/>
                  <a:pt x="2664332" y="2367057"/>
                </a:cubicBezTo>
                <a:cubicBezTo>
                  <a:pt x="2674905" y="2371153"/>
                  <a:pt x="2689573" y="2375820"/>
                  <a:pt x="2708337" y="2381154"/>
                </a:cubicBezTo>
                <a:cubicBezTo>
                  <a:pt x="2732055" y="2387631"/>
                  <a:pt x="2751390" y="2393918"/>
                  <a:pt x="2766059" y="2400109"/>
                </a:cubicBezTo>
                <a:cubicBezTo>
                  <a:pt x="2780918" y="2406205"/>
                  <a:pt x="2793682" y="2415540"/>
                  <a:pt x="2804254" y="2427922"/>
                </a:cubicBezTo>
                <a:cubicBezTo>
                  <a:pt x="2815018" y="2440495"/>
                  <a:pt x="2820542" y="2456688"/>
                  <a:pt x="2820923" y="2476690"/>
                </a:cubicBezTo>
                <a:cubicBezTo>
                  <a:pt x="2820923" y="2494692"/>
                  <a:pt x="2815875" y="2510980"/>
                  <a:pt x="2805873" y="2525458"/>
                </a:cubicBezTo>
                <a:cubicBezTo>
                  <a:pt x="2795872" y="2539936"/>
                  <a:pt x="2781775" y="2551271"/>
                  <a:pt x="2763583" y="2559558"/>
                </a:cubicBezTo>
                <a:cubicBezTo>
                  <a:pt x="2745199" y="2567749"/>
                  <a:pt x="2724244" y="2571845"/>
                  <a:pt x="2700718" y="2571845"/>
                </a:cubicBezTo>
                <a:cubicBezTo>
                  <a:pt x="2675286" y="2571845"/>
                  <a:pt x="2652807" y="2567559"/>
                  <a:pt x="2632614" y="2558891"/>
                </a:cubicBezTo>
                <a:lnTo>
                  <a:pt x="2632614" y="2558796"/>
                </a:lnTo>
                <a:cubicBezTo>
                  <a:pt x="2612611" y="2550223"/>
                  <a:pt x="2596800" y="2538031"/>
                  <a:pt x="2585275" y="2522601"/>
                </a:cubicBezTo>
                <a:cubicBezTo>
                  <a:pt x="2573559" y="2507170"/>
                  <a:pt x="2567272" y="2489549"/>
                  <a:pt x="2565939" y="2469356"/>
                </a:cubicBezTo>
                <a:lnTo>
                  <a:pt x="2622517" y="2469356"/>
                </a:lnTo>
                <a:cubicBezTo>
                  <a:pt x="2624041" y="2485834"/>
                  <a:pt x="2631947" y="2499264"/>
                  <a:pt x="2645568" y="2509647"/>
                </a:cubicBezTo>
                <a:cubicBezTo>
                  <a:pt x="2659473" y="2520219"/>
                  <a:pt x="2677666" y="2525268"/>
                  <a:pt x="2699956" y="2525268"/>
                </a:cubicBezTo>
                <a:cubicBezTo>
                  <a:pt x="2720911" y="2525268"/>
                  <a:pt x="2737389" y="2520791"/>
                  <a:pt x="2749295" y="2511361"/>
                </a:cubicBezTo>
                <a:cubicBezTo>
                  <a:pt x="2761392" y="2502122"/>
                  <a:pt x="2767488" y="2490597"/>
                  <a:pt x="2767488" y="2476500"/>
                </a:cubicBezTo>
                <a:cubicBezTo>
                  <a:pt x="2767488" y="2462402"/>
                  <a:pt x="2761011" y="2451449"/>
                  <a:pt x="2748152" y="2444400"/>
                </a:cubicBezTo>
                <a:cubicBezTo>
                  <a:pt x="2735389" y="2437352"/>
                  <a:pt x="2715481" y="2430494"/>
                  <a:pt x="2688621" y="2423636"/>
                </a:cubicBezTo>
                <a:cubicBezTo>
                  <a:pt x="2664142" y="2417159"/>
                  <a:pt x="2644234" y="2410682"/>
                  <a:pt x="2628709" y="2404014"/>
                </a:cubicBezTo>
                <a:cubicBezTo>
                  <a:pt x="2613469" y="2397347"/>
                  <a:pt x="2600134" y="2387536"/>
                  <a:pt x="2589180" y="2374677"/>
                </a:cubicBezTo>
                <a:cubicBezTo>
                  <a:pt x="2578036" y="2361533"/>
                  <a:pt x="2572511" y="2344293"/>
                  <a:pt x="2572511" y="2323242"/>
                </a:cubicBezTo>
                <a:cubicBezTo>
                  <a:pt x="2572511" y="2306383"/>
                  <a:pt x="2577559" y="2290953"/>
                  <a:pt x="2587561" y="2276855"/>
                </a:cubicBezTo>
                <a:cubicBezTo>
                  <a:pt x="2597562" y="2262949"/>
                  <a:pt x="2611849" y="2251805"/>
                  <a:pt x="2630233" y="2243613"/>
                </a:cubicBezTo>
                <a:cubicBezTo>
                  <a:pt x="2648616" y="2235422"/>
                  <a:pt x="2669761" y="2231326"/>
                  <a:pt x="2693479" y="2231326"/>
                </a:cubicBezTo>
                <a:close/>
                <a:moveTo>
                  <a:pt x="1928526" y="2231326"/>
                </a:moveTo>
                <a:cubicBezTo>
                  <a:pt x="1957863" y="2231326"/>
                  <a:pt x="1982342" y="2237613"/>
                  <a:pt x="2003678" y="2249900"/>
                </a:cubicBezTo>
                <a:cubicBezTo>
                  <a:pt x="2024824" y="2262473"/>
                  <a:pt x="2040635" y="2278094"/>
                  <a:pt x="2051208" y="2296858"/>
                </a:cubicBezTo>
                <a:lnTo>
                  <a:pt x="2051208" y="2236755"/>
                </a:lnTo>
                <a:lnTo>
                  <a:pt x="2106453" y="2236755"/>
                </a:lnTo>
                <a:lnTo>
                  <a:pt x="2106453" y="2566225"/>
                </a:lnTo>
                <a:lnTo>
                  <a:pt x="2051208" y="2566225"/>
                </a:lnTo>
                <a:lnTo>
                  <a:pt x="2051208" y="2504979"/>
                </a:lnTo>
                <a:cubicBezTo>
                  <a:pt x="2040254" y="2524125"/>
                  <a:pt x="2024157" y="2540031"/>
                  <a:pt x="2002630" y="2552700"/>
                </a:cubicBezTo>
                <a:cubicBezTo>
                  <a:pt x="1981294" y="2565273"/>
                  <a:pt x="1956244" y="2571654"/>
                  <a:pt x="1927859" y="2571654"/>
                </a:cubicBezTo>
                <a:cubicBezTo>
                  <a:pt x="1899475" y="2571654"/>
                  <a:pt x="1872043" y="2564415"/>
                  <a:pt x="1848421" y="2549937"/>
                </a:cubicBezTo>
                <a:cubicBezTo>
                  <a:pt x="1824703" y="2535459"/>
                  <a:pt x="1806130" y="2515266"/>
                  <a:pt x="1792604" y="2489263"/>
                </a:cubicBezTo>
                <a:cubicBezTo>
                  <a:pt x="1778888" y="2463260"/>
                  <a:pt x="1772031" y="2433447"/>
                  <a:pt x="1772031" y="2400204"/>
                </a:cubicBezTo>
                <a:cubicBezTo>
                  <a:pt x="1772031" y="2366962"/>
                  <a:pt x="1778888" y="2336958"/>
                  <a:pt x="1792604" y="2311526"/>
                </a:cubicBezTo>
                <a:lnTo>
                  <a:pt x="1792699" y="2311622"/>
                </a:lnTo>
                <a:cubicBezTo>
                  <a:pt x="1806225" y="2286190"/>
                  <a:pt x="1824989" y="2266378"/>
                  <a:pt x="1848897" y="2252281"/>
                </a:cubicBezTo>
                <a:cubicBezTo>
                  <a:pt x="1872805" y="2238375"/>
                  <a:pt x="1899189" y="2231326"/>
                  <a:pt x="1928526" y="2231326"/>
                </a:cubicBezTo>
                <a:close/>
                <a:moveTo>
                  <a:pt x="1567815" y="2231326"/>
                </a:moveTo>
                <a:cubicBezTo>
                  <a:pt x="1608296" y="2231326"/>
                  <a:pt x="1641824" y="2241137"/>
                  <a:pt x="1668018" y="2260663"/>
                </a:cubicBezTo>
                <a:cubicBezTo>
                  <a:pt x="1694212" y="2280475"/>
                  <a:pt x="1711643" y="2307621"/>
                  <a:pt x="1720120" y="2342483"/>
                </a:cubicBezTo>
                <a:lnTo>
                  <a:pt x="1660970" y="2342483"/>
                </a:lnTo>
                <a:cubicBezTo>
                  <a:pt x="1655445" y="2322480"/>
                  <a:pt x="1644491" y="2306669"/>
                  <a:pt x="1628299" y="2295144"/>
                </a:cubicBezTo>
                <a:cubicBezTo>
                  <a:pt x="1612011" y="2283428"/>
                  <a:pt x="1591914" y="2277522"/>
                  <a:pt x="1567815" y="2277522"/>
                </a:cubicBezTo>
                <a:cubicBezTo>
                  <a:pt x="1536669" y="2277522"/>
                  <a:pt x="1511427" y="2288286"/>
                  <a:pt x="1492091" y="2309812"/>
                </a:cubicBezTo>
                <a:cubicBezTo>
                  <a:pt x="1472946" y="2331148"/>
                  <a:pt x="1463326" y="2361723"/>
                  <a:pt x="1463326" y="2400871"/>
                </a:cubicBezTo>
                <a:cubicBezTo>
                  <a:pt x="1463326" y="2440019"/>
                  <a:pt x="1472946" y="2471356"/>
                  <a:pt x="1492091" y="2492883"/>
                </a:cubicBezTo>
                <a:cubicBezTo>
                  <a:pt x="1511427" y="2514600"/>
                  <a:pt x="1536764" y="2525363"/>
                  <a:pt x="1567815" y="2525363"/>
                </a:cubicBezTo>
                <a:cubicBezTo>
                  <a:pt x="1591914" y="2525363"/>
                  <a:pt x="1612011" y="2519648"/>
                  <a:pt x="1628108" y="2508503"/>
                </a:cubicBezTo>
                <a:cubicBezTo>
                  <a:pt x="1643920" y="2497359"/>
                  <a:pt x="1655160" y="2481262"/>
                  <a:pt x="1660970" y="2460307"/>
                </a:cubicBezTo>
                <a:lnTo>
                  <a:pt x="1720120" y="2460307"/>
                </a:lnTo>
                <a:cubicBezTo>
                  <a:pt x="1711071" y="2493930"/>
                  <a:pt x="1693545" y="2520981"/>
                  <a:pt x="1667065" y="2541365"/>
                </a:cubicBezTo>
                <a:cubicBezTo>
                  <a:pt x="1640682" y="2561558"/>
                  <a:pt x="1607535" y="2571750"/>
                  <a:pt x="1567815" y="2571750"/>
                </a:cubicBezTo>
                <a:cubicBezTo>
                  <a:pt x="1536669" y="2571750"/>
                  <a:pt x="1508856" y="2564701"/>
                  <a:pt x="1484662" y="2550604"/>
                </a:cubicBezTo>
                <a:cubicBezTo>
                  <a:pt x="1460373" y="2536507"/>
                  <a:pt x="1441419" y="2516695"/>
                  <a:pt x="1427893" y="2491073"/>
                </a:cubicBezTo>
                <a:cubicBezTo>
                  <a:pt x="1414177" y="2465451"/>
                  <a:pt x="1407319" y="2435256"/>
                  <a:pt x="1407319" y="2400871"/>
                </a:cubicBezTo>
                <a:cubicBezTo>
                  <a:pt x="1407319" y="2366486"/>
                  <a:pt x="1414177" y="2337054"/>
                  <a:pt x="1427893" y="2311622"/>
                </a:cubicBezTo>
                <a:cubicBezTo>
                  <a:pt x="1441419" y="2286190"/>
                  <a:pt x="1460373" y="2266378"/>
                  <a:pt x="1484662" y="2252281"/>
                </a:cubicBezTo>
                <a:cubicBezTo>
                  <a:pt x="1508951" y="2238375"/>
                  <a:pt x="1536764" y="2231326"/>
                  <a:pt x="1567815" y="2231326"/>
                </a:cubicBezTo>
                <a:close/>
                <a:moveTo>
                  <a:pt x="1197484" y="2231326"/>
                </a:moveTo>
                <a:cubicBezTo>
                  <a:pt x="1229583" y="2231326"/>
                  <a:pt x="1256444" y="2238184"/>
                  <a:pt x="1280447" y="2251709"/>
                </a:cubicBezTo>
                <a:cubicBezTo>
                  <a:pt x="1304355" y="2265426"/>
                  <a:pt x="1322928" y="2284190"/>
                  <a:pt x="1336073" y="2308098"/>
                </a:cubicBezTo>
                <a:cubicBezTo>
                  <a:pt x="1349027" y="2331815"/>
                  <a:pt x="1355694" y="2358771"/>
                  <a:pt x="1355694" y="2388965"/>
                </a:cubicBezTo>
                <a:cubicBezTo>
                  <a:pt x="1355694" y="2399347"/>
                  <a:pt x="1354932" y="2410301"/>
                  <a:pt x="1353693" y="2422017"/>
                </a:cubicBezTo>
                <a:lnTo>
                  <a:pt x="1090422" y="2422017"/>
                </a:lnTo>
                <a:cubicBezTo>
                  <a:pt x="1092422" y="2454497"/>
                  <a:pt x="1103568" y="2479738"/>
                  <a:pt x="1123664" y="2497931"/>
                </a:cubicBezTo>
                <a:cubicBezTo>
                  <a:pt x="1144049" y="2516314"/>
                  <a:pt x="1168528" y="2525363"/>
                  <a:pt x="1197484" y="2525363"/>
                </a:cubicBezTo>
                <a:cubicBezTo>
                  <a:pt x="1221011" y="2525363"/>
                  <a:pt x="1240727" y="2519838"/>
                  <a:pt x="1256633" y="2508885"/>
                </a:cubicBezTo>
                <a:cubicBezTo>
                  <a:pt x="1272445" y="2497740"/>
                  <a:pt x="1283684" y="2483072"/>
                  <a:pt x="1290066" y="2464689"/>
                </a:cubicBezTo>
                <a:lnTo>
                  <a:pt x="1349027" y="2464689"/>
                </a:lnTo>
                <a:cubicBezTo>
                  <a:pt x="1340264" y="2496407"/>
                  <a:pt x="1322642" y="2522029"/>
                  <a:pt x="1295971" y="2542032"/>
                </a:cubicBezTo>
                <a:cubicBezTo>
                  <a:pt x="1269587" y="2561843"/>
                  <a:pt x="1236632" y="2571750"/>
                  <a:pt x="1197484" y="2571750"/>
                </a:cubicBezTo>
                <a:cubicBezTo>
                  <a:pt x="1166146" y="2571750"/>
                  <a:pt x="1138143" y="2564701"/>
                  <a:pt x="1113473" y="2550604"/>
                </a:cubicBezTo>
                <a:cubicBezTo>
                  <a:pt x="1088803" y="2536507"/>
                  <a:pt x="1069467" y="2516695"/>
                  <a:pt x="1055561" y="2490692"/>
                </a:cubicBezTo>
                <a:cubicBezTo>
                  <a:pt x="1041464" y="2464879"/>
                  <a:pt x="1034416" y="2434875"/>
                  <a:pt x="1034416" y="2400871"/>
                </a:cubicBezTo>
                <a:cubicBezTo>
                  <a:pt x="1034416" y="2366867"/>
                  <a:pt x="1041273" y="2337054"/>
                  <a:pt x="1054989" y="2311241"/>
                </a:cubicBezTo>
                <a:cubicBezTo>
                  <a:pt x="1068515" y="2285619"/>
                  <a:pt x="1087660" y="2265997"/>
                  <a:pt x="1112331" y="2252091"/>
                </a:cubicBezTo>
                <a:cubicBezTo>
                  <a:pt x="1137000" y="2238184"/>
                  <a:pt x="1165385" y="2231326"/>
                  <a:pt x="1197484" y="2231326"/>
                </a:cubicBezTo>
                <a:close/>
                <a:moveTo>
                  <a:pt x="5694041" y="2230945"/>
                </a:moveTo>
                <a:cubicBezTo>
                  <a:pt x="5721664" y="2230945"/>
                  <a:pt x="5746143" y="2237232"/>
                  <a:pt x="5767289" y="2249519"/>
                </a:cubicBezTo>
                <a:cubicBezTo>
                  <a:pt x="5788624" y="2262092"/>
                  <a:pt x="5804436" y="2280284"/>
                  <a:pt x="5814818" y="2304287"/>
                </a:cubicBezTo>
                <a:cubicBezTo>
                  <a:pt x="5824058" y="2280951"/>
                  <a:pt x="5839298" y="2262949"/>
                  <a:pt x="5860443" y="2250090"/>
                </a:cubicBezTo>
                <a:cubicBezTo>
                  <a:pt x="5881779" y="2237327"/>
                  <a:pt x="5905496" y="2230945"/>
                  <a:pt x="5931499" y="2230945"/>
                </a:cubicBezTo>
                <a:cubicBezTo>
                  <a:pt x="5957503" y="2230945"/>
                  <a:pt x="5980077" y="2236184"/>
                  <a:pt x="5999984" y="2246757"/>
                </a:cubicBezTo>
                <a:lnTo>
                  <a:pt x="5999984" y="2246661"/>
                </a:lnTo>
                <a:cubicBezTo>
                  <a:pt x="6020177" y="2257424"/>
                  <a:pt x="6035798" y="2273236"/>
                  <a:pt x="6047514" y="2294382"/>
                </a:cubicBezTo>
                <a:cubicBezTo>
                  <a:pt x="6059039" y="2315717"/>
                  <a:pt x="6064945" y="2341530"/>
                  <a:pt x="6064945" y="2372105"/>
                </a:cubicBezTo>
                <a:lnTo>
                  <a:pt x="6064945" y="2566320"/>
                </a:lnTo>
                <a:lnTo>
                  <a:pt x="6010748" y="2566320"/>
                </a:lnTo>
                <a:lnTo>
                  <a:pt x="6010748" y="2380011"/>
                </a:lnTo>
                <a:cubicBezTo>
                  <a:pt x="6010748" y="2347150"/>
                  <a:pt x="6002747" y="2321909"/>
                  <a:pt x="5986459" y="2304478"/>
                </a:cubicBezTo>
                <a:cubicBezTo>
                  <a:pt x="5970171" y="2287047"/>
                  <a:pt x="5948264" y="2278475"/>
                  <a:pt x="5920736" y="2278475"/>
                </a:cubicBezTo>
                <a:cubicBezTo>
                  <a:pt x="5893209" y="2278475"/>
                  <a:pt x="5869682" y="2287524"/>
                  <a:pt x="5852823" y="2305716"/>
                </a:cubicBezTo>
                <a:cubicBezTo>
                  <a:pt x="5835964" y="2324099"/>
                  <a:pt x="5827582" y="2350388"/>
                  <a:pt x="5827582" y="2384774"/>
                </a:cubicBezTo>
                <a:lnTo>
                  <a:pt x="5827582" y="2566416"/>
                </a:lnTo>
                <a:lnTo>
                  <a:pt x="5773385" y="2566416"/>
                </a:lnTo>
                <a:lnTo>
                  <a:pt x="5773385" y="2380107"/>
                </a:lnTo>
                <a:cubicBezTo>
                  <a:pt x="5773385" y="2347245"/>
                  <a:pt x="5765383" y="2322004"/>
                  <a:pt x="5749096" y="2304573"/>
                </a:cubicBezTo>
                <a:cubicBezTo>
                  <a:pt x="5732808" y="2287142"/>
                  <a:pt x="5710901" y="2278570"/>
                  <a:pt x="5683088" y="2278570"/>
                </a:cubicBezTo>
                <a:cubicBezTo>
                  <a:pt x="5655274" y="2278570"/>
                  <a:pt x="5632033" y="2287619"/>
                  <a:pt x="5615175" y="2305812"/>
                </a:cubicBezTo>
                <a:cubicBezTo>
                  <a:pt x="5598315" y="2324195"/>
                  <a:pt x="5589933" y="2350484"/>
                  <a:pt x="5589933" y="2384869"/>
                </a:cubicBezTo>
                <a:lnTo>
                  <a:pt x="5589933" y="2566511"/>
                </a:lnTo>
                <a:lnTo>
                  <a:pt x="5535355" y="2566511"/>
                </a:lnTo>
                <a:lnTo>
                  <a:pt x="5535355" y="2237041"/>
                </a:lnTo>
                <a:lnTo>
                  <a:pt x="5589933" y="2237041"/>
                </a:lnTo>
                <a:lnTo>
                  <a:pt x="5589933" y="2284380"/>
                </a:lnTo>
                <a:cubicBezTo>
                  <a:pt x="5600696" y="2267140"/>
                  <a:pt x="5615365" y="2253995"/>
                  <a:pt x="5633558" y="2244661"/>
                </a:cubicBezTo>
                <a:cubicBezTo>
                  <a:pt x="5651750" y="2235422"/>
                  <a:pt x="5671943" y="2230945"/>
                  <a:pt x="5694041" y="2230945"/>
                </a:cubicBezTo>
                <a:close/>
                <a:moveTo>
                  <a:pt x="3590255" y="2230945"/>
                </a:moveTo>
                <a:cubicBezTo>
                  <a:pt x="3617877" y="2230945"/>
                  <a:pt x="3642356" y="2237232"/>
                  <a:pt x="3663502" y="2249519"/>
                </a:cubicBezTo>
                <a:cubicBezTo>
                  <a:pt x="3684838" y="2262092"/>
                  <a:pt x="3700649" y="2280284"/>
                  <a:pt x="3711031" y="2304287"/>
                </a:cubicBezTo>
                <a:cubicBezTo>
                  <a:pt x="3720271" y="2280951"/>
                  <a:pt x="3735511" y="2262949"/>
                  <a:pt x="3756656" y="2250090"/>
                </a:cubicBezTo>
                <a:cubicBezTo>
                  <a:pt x="3777993" y="2237327"/>
                  <a:pt x="3801710" y="2230945"/>
                  <a:pt x="3827713" y="2230945"/>
                </a:cubicBezTo>
                <a:cubicBezTo>
                  <a:pt x="3853716" y="2230945"/>
                  <a:pt x="3876290" y="2236184"/>
                  <a:pt x="3896198" y="2246757"/>
                </a:cubicBezTo>
                <a:lnTo>
                  <a:pt x="3896198" y="2246661"/>
                </a:lnTo>
                <a:cubicBezTo>
                  <a:pt x="3916391" y="2257424"/>
                  <a:pt x="3932012" y="2273236"/>
                  <a:pt x="3943727" y="2294382"/>
                </a:cubicBezTo>
                <a:cubicBezTo>
                  <a:pt x="3955253" y="2315717"/>
                  <a:pt x="3961158" y="2341530"/>
                  <a:pt x="3961158" y="2372105"/>
                </a:cubicBezTo>
                <a:lnTo>
                  <a:pt x="3961158" y="2566320"/>
                </a:lnTo>
                <a:lnTo>
                  <a:pt x="3906961" y="2566320"/>
                </a:lnTo>
                <a:lnTo>
                  <a:pt x="3906961" y="2380011"/>
                </a:lnTo>
                <a:cubicBezTo>
                  <a:pt x="3906961" y="2347150"/>
                  <a:pt x="3898960" y="2321909"/>
                  <a:pt x="3882672" y="2304478"/>
                </a:cubicBezTo>
                <a:cubicBezTo>
                  <a:pt x="3866384" y="2287047"/>
                  <a:pt x="3844477" y="2278475"/>
                  <a:pt x="3816950" y="2278475"/>
                </a:cubicBezTo>
                <a:cubicBezTo>
                  <a:pt x="3789422" y="2278475"/>
                  <a:pt x="3765896" y="2287524"/>
                  <a:pt x="3749036" y="2305716"/>
                </a:cubicBezTo>
                <a:cubicBezTo>
                  <a:pt x="3732177" y="2324099"/>
                  <a:pt x="3723795" y="2350388"/>
                  <a:pt x="3723795" y="2384774"/>
                </a:cubicBezTo>
                <a:lnTo>
                  <a:pt x="3723795" y="2566416"/>
                </a:lnTo>
                <a:lnTo>
                  <a:pt x="3669598" y="2566416"/>
                </a:lnTo>
                <a:lnTo>
                  <a:pt x="3669598" y="2380107"/>
                </a:lnTo>
                <a:cubicBezTo>
                  <a:pt x="3669598" y="2347245"/>
                  <a:pt x="3661597" y="2322004"/>
                  <a:pt x="3645309" y="2304573"/>
                </a:cubicBezTo>
                <a:cubicBezTo>
                  <a:pt x="3629021" y="2287142"/>
                  <a:pt x="3607114" y="2278570"/>
                  <a:pt x="3579301" y="2278570"/>
                </a:cubicBezTo>
                <a:cubicBezTo>
                  <a:pt x="3551488" y="2278570"/>
                  <a:pt x="3528247" y="2287619"/>
                  <a:pt x="3511388" y="2305812"/>
                </a:cubicBezTo>
                <a:cubicBezTo>
                  <a:pt x="3494528" y="2324195"/>
                  <a:pt x="3486146" y="2350484"/>
                  <a:pt x="3486146" y="2384869"/>
                </a:cubicBezTo>
                <a:lnTo>
                  <a:pt x="3486146" y="2566511"/>
                </a:lnTo>
                <a:lnTo>
                  <a:pt x="3431568" y="2566511"/>
                </a:lnTo>
                <a:lnTo>
                  <a:pt x="3431568" y="2237041"/>
                </a:lnTo>
                <a:lnTo>
                  <a:pt x="3486146" y="2237041"/>
                </a:lnTo>
                <a:lnTo>
                  <a:pt x="3486146" y="2284380"/>
                </a:lnTo>
                <a:cubicBezTo>
                  <a:pt x="3496910" y="2267140"/>
                  <a:pt x="3511578" y="2253995"/>
                  <a:pt x="3529771" y="2244661"/>
                </a:cubicBezTo>
                <a:cubicBezTo>
                  <a:pt x="3547964" y="2235422"/>
                  <a:pt x="3568156" y="2230945"/>
                  <a:pt x="3590255" y="2230945"/>
                </a:cubicBezTo>
                <a:close/>
                <a:moveTo>
                  <a:pt x="7532843" y="2230850"/>
                </a:moveTo>
                <a:lnTo>
                  <a:pt x="7532843" y="2287428"/>
                </a:lnTo>
                <a:lnTo>
                  <a:pt x="7518365" y="2287428"/>
                </a:lnTo>
                <a:cubicBezTo>
                  <a:pt x="7457119" y="2287428"/>
                  <a:pt x="7426353" y="2320671"/>
                  <a:pt x="7426353" y="2387250"/>
                </a:cubicBezTo>
                <a:lnTo>
                  <a:pt x="7426353" y="2566320"/>
                </a:lnTo>
                <a:lnTo>
                  <a:pt x="7371775" y="2566320"/>
                </a:lnTo>
                <a:lnTo>
                  <a:pt x="7371775" y="2236851"/>
                </a:lnTo>
                <a:lnTo>
                  <a:pt x="7426353" y="2236851"/>
                </a:lnTo>
                <a:lnTo>
                  <a:pt x="7426353" y="2290286"/>
                </a:lnTo>
                <a:cubicBezTo>
                  <a:pt x="7435973" y="2271522"/>
                  <a:pt x="7449689" y="2256853"/>
                  <a:pt x="7467692" y="2246471"/>
                </a:cubicBezTo>
                <a:cubicBezTo>
                  <a:pt x="7485504" y="2235898"/>
                  <a:pt x="7507220" y="2230850"/>
                  <a:pt x="7532843" y="2230850"/>
                </a:cubicBezTo>
                <a:close/>
                <a:moveTo>
                  <a:pt x="741046" y="2192178"/>
                </a:moveTo>
                <a:lnTo>
                  <a:pt x="741046" y="2328005"/>
                </a:lnTo>
                <a:lnTo>
                  <a:pt x="833057" y="2328005"/>
                </a:lnTo>
                <a:cubicBezTo>
                  <a:pt x="858679" y="2328005"/>
                  <a:pt x="878683" y="2322099"/>
                  <a:pt x="892588" y="2310003"/>
                </a:cubicBezTo>
                <a:cubicBezTo>
                  <a:pt x="906686" y="2298096"/>
                  <a:pt x="913734" y="2281428"/>
                  <a:pt x="913734" y="2260092"/>
                </a:cubicBezTo>
                <a:cubicBezTo>
                  <a:pt x="913734" y="2238755"/>
                  <a:pt x="906686" y="2222277"/>
                  <a:pt x="892588" y="2210180"/>
                </a:cubicBezTo>
                <a:cubicBezTo>
                  <a:pt x="878683" y="2198274"/>
                  <a:pt x="858298" y="2192178"/>
                  <a:pt x="831914" y="2192178"/>
                </a:cubicBezTo>
                <a:close/>
                <a:moveTo>
                  <a:pt x="6791989" y="2153983"/>
                </a:moveTo>
                <a:lnTo>
                  <a:pt x="6846758" y="2153983"/>
                </a:lnTo>
                <a:lnTo>
                  <a:pt x="6846758" y="2236946"/>
                </a:lnTo>
                <a:lnTo>
                  <a:pt x="6932673" y="2236946"/>
                </a:lnTo>
                <a:lnTo>
                  <a:pt x="6932673" y="2281999"/>
                </a:lnTo>
                <a:lnTo>
                  <a:pt x="6846758" y="2281999"/>
                </a:lnTo>
                <a:lnTo>
                  <a:pt x="6846758" y="2476118"/>
                </a:lnTo>
                <a:cubicBezTo>
                  <a:pt x="6846758" y="2492216"/>
                  <a:pt x="6850091" y="2503550"/>
                  <a:pt x="6856949" y="2510218"/>
                </a:cubicBezTo>
                <a:cubicBezTo>
                  <a:pt x="6863807" y="2516885"/>
                  <a:pt x="6875523" y="2520029"/>
                  <a:pt x="6892382" y="2520029"/>
                </a:cubicBezTo>
                <a:lnTo>
                  <a:pt x="6932673" y="2520029"/>
                </a:lnTo>
                <a:lnTo>
                  <a:pt x="6932673" y="2566416"/>
                </a:lnTo>
                <a:lnTo>
                  <a:pt x="6883333" y="2566416"/>
                </a:lnTo>
                <a:cubicBezTo>
                  <a:pt x="6852758" y="2566416"/>
                  <a:pt x="6830089" y="2559367"/>
                  <a:pt x="6814848" y="2545270"/>
                </a:cubicBezTo>
                <a:cubicBezTo>
                  <a:pt x="6799609" y="2531364"/>
                  <a:pt x="6791989" y="2508313"/>
                  <a:pt x="6791989" y="2476214"/>
                </a:cubicBezTo>
                <a:lnTo>
                  <a:pt x="6791989" y="2281999"/>
                </a:lnTo>
                <a:lnTo>
                  <a:pt x="6749317" y="2281999"/>
                </a:lnTo>
                <a:lnTo>
                  <a:pt x="6749317" y="2236946"/>
                </a:lnTo>
                <a:lnTo>
                  <a:pt x="6791989" y="2236946"/>
                </a:lnTo>
                <a:close/>
                <a:moveTo>
                  <a:pt x="6573199" y="2153983"/>
                </a:moveTo>
                <a:lnTo>
                  <a:pt x="6627968" y="2153983"/>
                </a:lnTo>
                <a:lnTo>
                  <a:pt x="6627968" y="2236946"/>
                </a:lnTo>
                <a:lnTo>
                  <a:pt x="6713883" y="2236946"/>
                </a:lnTo>
                <a:lnTo>
                  <a:pt x="6713883" y="2281999"/>
                </a:lnTo>
                <a:lnTo>
                  <a:pt x="6627968" y="2281999"/>
                </a:lnTo>
                <a:lnTo>
                  <a:pt x="6627968" y="2476118"/>
                </a:lnTo>
                <a:cubicBezTo>
                  <a:pt x="6627968" y="2492216"/>
                  <a:pt x="6631302" y="2503550"/>
                  <a:pt x="6638159" y="2510218"/>
                </a:cubicBezTo>
                <a:cubicBezTo>
                  <a:pt x="6645018" y="2516885"/>
                  <a:pt x="6656733" y="2520029"/>
                  <a:pt x="6673593" y="2520029"/>
                </a:cubicBezTo>
                <a:lnTo>
                  <a:pt x="6713883" y="2520029"/>
                </a:lnTo>
                <a:lnTo>
                  <a:pt x="6713883" y="2566416"/>
                </a:lnTo>
                <a:lnTo>
                  <a:pt x="6664544" y="2566416"/>
                </a:lnTo>
                <a:cubicBezTo>
                  <a:pt x="6633968" y="2566416"/>
                  <a:pt x="6611299" y="2559367"/>
                  <a:pt x="6596059" y="2545270"/>
                </a:cubicBezTo>
                <a:cubicBezTo>
                  <a:pt x="6580819" y="2531364"/>
                  <a:pt x="6573199" y="2508313"/>
                  <a:pt x="6573199" y="2476214"/>
                </a:cubicBezTo>
                <a:lnTo>
                  <a:pt x="6573199" y="2281999"/>
                </a:lnTo>
                <a:lnTo>
                  <a:pt x="6530527" y="2281999"/>
                </a:lnTo>
                <a:lnTo>
                  <a:pt x="6530527" y="2236946"/>
                </a:lnTo>
                <a:lnTo>
                  <a:pt x="6573199" y="2236946"/>
                </a:lnTo>
                <a:close/>
                <a:moveTo>
                  <a:pt x="4469127" y="2153983"/>
                </a:moveTo>
                <a:lnTo>
                  <a:pt x="4523896" y="2153983"/>
                </a:lnTo>
                <a:lnTo>
                  <a:pt x="4523896" y="2236946"/>
                </a:lnTo>
                <a:lnTo>
                  <a:pt x="4609811" y="2236946"/>
                </a:lnTo>
                <a:lnTo>
                  <a:pt x="4609811" y="2281999"/>
                </a:lnTo>
                <a:lnTo>
                  <a:pt x="4523896" y="2281999"/>
                </a:lnTo>
                <a:lnTo>
                  <a:pt x="4523896" y="2476118"/>
                </a:lnTo>
                <a:cubicBezTo>
                  <a:pt x="4523896" y="2492216"/>
                  <a:pt x="4527229" y="2503550"/>
                  <a:pt x="4534087" y="2510218"/>
                </a:cubicBezTo>
                <a:cubicBezTo>
                  <a:pt x="4540945" y="2516885"/>
                  <a:pt x="4552661" y="2520029"/>
                  <a:pt x="4569520" y="2520029"/>
                </a:cubicBezTo>
                <a:lnTo>
                  <a:pt x="4609811" y="2520029"/>
                </a:lnTo>
                <a:lnTo>
                  <a:pt x="4609811" y="2566416"/>
                </a:lnTo>
                <a:lnTo>
                  <a:pt x="4560472" y="2566416"/>
                </a:lnTo>
                <a:cubicBezTo>
                  <a:pt x="4529896" y="2566416"/>
                  <a:pt x="4507227" y="2559367"/>
                  <a:pt x="4491987" y="2545270"/>
                </a:cubicBezTo>
                <a:cubicBezTo>
                  <a:pt x="4476747" y="2531364"/>
                  <a:pt x="4469127" y="2508313"/>
                  <a:pt x="4469127" y="2476214"/>
                </a:cubicBezTo>
                <a:lnTo>
                  <a:pt x="4469127" y="2281999"/>
                </a:lnTo>
                <a:lnTo>
                  <a:pt x="4426455" y="2281999"/>
                </a:lnTo>
                <a:lnTo>
                  <a:pt x="4426455" y="2236946"/>
                </a:lnTo>
                <a:lnTo>
                  <a:pt x="4469127" y="2236946"/>
                </a:lnTo>
                <a:close/>
                <a:moveTo>
                  <a:pt x="7921939" y="2147125"/>
                </a:moveTo>
                <a:lnTo>
                  <a:pt x="7980899" y="2147125"/>
                </a:lnTo>
                <a:lnTo>
                  <a:pt x="7974231" y="2447829"/>
                </a:lnTo>
                <a:lnTo>
                  <a:pt x="7928607" y="2447829"/>
                </a:lnTo>
                <a:close/>
                <a:moveTo>
                  <a:pt x="686276" y="2147125"/>
                </a:moveTo>
                <a:lnTo>
                  <a:pt x="836581" y="2147125"/>
                </a:lnTo>
                <a:cubicBezTo>
                  <a:pt x="864966" y="2147125"/>
                  <a:pt x="889255" y="2151792"/>
                  <a:pt x="909162" y="2161222"/>
                </a:cubicBezTo>
                <a:cubicBezTo>
                  <a:pt x="929355" y="2170652"/>
                  <a:pt x="944215" y="2183320"/>
                  <a:pt x="954406" y="2199417"/>
                </a:cubicBezTo>
                <a:cubicBezTo>
                  <a:pt x="964408" y="2215515"/>
                  <a:pt x="969266" y="2233517"/>
                  <a:pt x="969266" y="2253615"/>
                </a:cubicBezTo>
                <a:cubicBezTo>
                  <a:pt x="969266" y="2278475"/>
                  <a:pt x="962597" y="2298858"/>
                  <a:pt x="949263" y="2315051"/>
                </a:cubicBezTo>
                <a:cubicBezTo>
                  <a:pt x="935738" y="2331338"/>
                  <a:pt x="917925" y="2343054"/>
                  <a:pt x="896017" y="2350293"/>
                </a:cubicBezTo>
                <a:cubicBezTo>
                  <a:pt x="911068" y="2352675"/>
                  <a:pt x="925164" y="2358866"/>
                  <a:pt x="937738" y="2368867"/>
                </a:cubicBezTo>
                <a:lnTo>
                  <a:pt x="937927" y="2368962"/>
                </a:lnTo>
                <a:cubicBezTo>
                  <a:pt x="950692" y="2379154"/>
                  <a:pt x="960597" y="2391441"/>
                  <a:pt x="968026" y="2406396"/>
                </a:cubicBezTo>
                <a:cubicBezTo>
                  <a:pt x="975457" y="2421255"/>
                  <a:pt x="979171" y="2437161"/>
                  <a:pt x="979171" y="2453925"/>
                </a:cubicBezTo>
                <a:cubicBezTo>
                  <a:pt x="979171" y="2475071"/>
                  <a:pt x="973646" y="2494216"/>
                  <a:pt x="962883" y="2511266"/>
                </a:cubicBezTo>
                <a:cubicBezTo>
                  <a:pt x="951929" y="2528316"/>
                  <a:pt x="936309" y="2541841"/>
                  <a:pt x="915734" y="2551557"/>
                </a:cubicBezTo>
                <a:cubicBezTo>
                  <a:pt x="894971" y="2561367"/>
                  <a:pt x="870681" y="2566225"/>
                  <a:pt x="842487" y="2566225"/>
                </a:cubicBezTo>
                <a:lnTo>
                  <a:pt x="686276" y="2566225"/>
                </a:lnTo>
                <a:close/>
                <a:moveTo>
                  <a:pt x="4676295" y="2121503"/>
                </a:moveTo>
                <a:lnTo>
                  <a:pt x="4730873" y="2121503"/>
                </a:lnTo>
                <a:lnTo>
                  <a:pt x="4730873" y="2283809"/>
                </a:lnTo>
                <a:cubicBezTo>
                  <a:pt x="4741636" y="2266950"/>
                  <a:pt x="4756686" y="2254091"/>
                  <a:pt x="4775736" y="2244661"/>
                </a:cubicBezTo>
                <a:cubicBezTo>
                  <a:pt x="4794691" y="2235422"/>
                  <a:pt x="4816027" y="2230945"/>
                  <a:pt x="4839744" y="2230945"/>
                </a:cubicBezTo>
                <a:cubicBezTo>
                  <a:pt x="4864604" y="2230945"/>
                  <a:pt x="4887083" y="2236184"/>
                  <a:pt x="4907086" y="2246757"/>
                </a:cubicBezTo>
                <a:lnTo>
                  <a:pt x="4906990" y="2246661"/>
                </a:lnTo>
                <a:cubicBezTo>
                  <a:pt x="4927183" y="2257425"/>
                  <a:pt x="4942804" y="2273236"/>
                  <a:pt x="4954139" y="2294382"/>
                </a:cubicBezTo>
                <a:cubicBezTo>
                  <a:pt x="4965665" y="2315718"/>
                  <a:pt x="4971379" y="2341531"/>
                  <a:pt x="4971379" y="2372106"/>
                </a:cubicBezTo>
                <a:lnTo>
                  <a:pt x="4971379" y="2566320"/>
                </a:lnTo>
                <a:lnTo>
                  <a:pt x="4917182" y="2566320"/>
                </a:lnTo>
                <a:lnTo>
                  <a:pt x="4917182" y="2380012"/>
                </a:lnTo>
                <a:cubicBezTo>
                  <a:pt x="4917182" y="2347150"/>
                  <a:pt x="4908991" y="2321909"/>
                  <a:pt x="4892513" y="2304478"/>
                </a:cubicBezTo>
                <a:cubicBezTo>
                  <a:pt x="4876034" y="2287048"/>
                  <a:pt x="4853746" y="2278475"/>
                  <a:pt x="4825171" y="2278475"/>
                </a:cubicBezTo>
                <a:cubicBezTo>
                  <a:pt x="4796596" y="2278475"/>
                  <a:pt x="4773450" y="2287524"/>
                  <a:pt x="4756495" y="2305526"/>
                </a:cubicBezTo>
                <a:cubicBezTo>
                  <a:pt x="4739446" y="2323528"/>
                  <a:pt x="4730873" y="2349722"/>
                  <a:pt x="4730873" y="2384203"/>
                </a:cubicBezTo>
                <a:lnTo>
                  <a:pt x="4730873" y="2566416"/>
                </a:lnTo>
                <a:lnTo>
                  <a:pt x="4676295" y="2566416"/>
                </a:lnTo>
                <a:close/>
                <a:moveTo>
                  <a:pt x="9201527" y="203359"/>
                </a:moveTo>
                <a:lnTo>
                  <a:pt x="9201527" y="279178"/>
                </a:lnTo>
                <a:lnTo>
                  <a:pt x="9254772" y="279178"/>
                </a:lnTo>
                <a:cubicBezTo>
                  <a:pt x="9279823" y="279178"/>
                  <a:pt x="9293539" y="261556"/>
                  <a:pt x="9293539" y="241649"/>
                </a:cubicBezTo>
                <a:cubicBezTo>
                  <a:pt x="9293539" y="221742"/>
                  <a:pt x="9279823" y="203359"/>
                  <a:pt x="9256391" y="203359"/>
                </a:cubicBezTo>
                <a:close/>
                <a:moveTo>
                  <a:pt x="9145711" y="149066"/>
                </a:moveTo>
                <a:lnTo>
                  <a:pt x="9256296" y="149066"/>
                </a:lnTo>
                <a:cubicBezTo>
                  <a:pt x="9318494" y="149066"/>
                  <a:pt x="9348308" y="195358"/>
                  <a:pt x="9348308" y="241649"/>
                </a:cubicBezTo>
                <a:cubicBezTo>
                  <a:pt x="9348308" y="279940"/>
                  <a:pt x="9329829" y="318230"/>
                  <a:pt x="9286204" y="329374"/>
                </a:cubicBezTo>
                <a:lnTo>
                  <a:pt x="9358880" y="430720"/>
                </a:lnTo>
                <a:lnTo>
                  <a:pt x="9291062" y="430720"/>
                </a:lnTo>
                <a:lnTo>
                  <a:pt x="9220006" y="333375"/>
                </a:lnTo>
                <a:lnTo>
                  <a:pt x="9201432" y="333375"/>
                </a:lnTo>
                <a:lnTo>
                  <a:pt x="9201432" y="430720"/>
                </a:lnTo>
                <a:lnTo>
                  <a:pt x="9145711" y="430720"/>
                </a:lnTo>
                <a:close/>
                <a:moveTo>
                  <a:pt x="9242580" y="55626"/>
                </a:moveTo>
                <a:cubicBezTo>
                  <a:pt x="9112659" y="55626"/>
                  <a:pt x="9010170" y="160115"/>
                  <a:pt x="9010170" y="288607"/>
                </a:cubicBezTo>
                <a:cubicBezTo>
                  <a:pt x="9010170" y="417100"/>
                  <a:pt x="9112659" y="520827"/>
                  <a:pt x="9242580" y="520827"/>
                </a:cubicBezTo>
                <a:cubicBezTo>
                  <a:pt x="9372501" y="520827"/>
                  <a:pt x="9474990" y="417100"/>
                  <a:pt x="9474990" y="288607"/>
                </a:cubicBezTo>
                <a:cubicBezTo>
                  <a:pt x="9474990" y="160115"/>
                  <a:pt x="9372501" y="55626"/>
                  <a:pt x="9242580" y="55626"/>
                </a:cubicBezTo>
                <a:close/>
                <a:moveTo>
                  <a:pt x="9242580" y="6191"/>
                </a:moveTo>
                <a:cubicBezTo>
                  <a:pt x="9399933" y="6191"/>
                  <a:pt x="9524996" y="133064"/>
                  <a:pt x="9524996" y="288607"/>
                </a:cubicBezTo>
                <a:cubicBezTo>
                  <a:pt x="9524996" y="444151"/>
                  <a:pt x="9399933" y="570262"/>
                  <a:pt x="9242580" y="570262"/>
                </a:cubicBezTo>
                <a:cubicBezTo>
                  <a:pt x="9085227" y="570262"/>
                  <a:pt x="8960926" y="444246"/>
                  <a:pt x="8960926" y="288607"/>
                </a:cubicBezTo>
                <a:cubicBezTo>
                  <a:pt x="8960926" y="132969"/>
                  <a:pt x="9085227" y="6191"/>
                  <a:pt x="9242580" y="6191"/>
                </a:cubicBezTo>
                <a:close/>
                <a:moveTo>
                  <a:pt x="8328561" y="0"/>
                </a:moveTo>
                <a:lnTo>
                  <a:pt x="8676319" y="0"/>
                </a:lnTo>
                <a:lnTo>
                  <a:pt x="8676319" y="1502759"/>
                </a:lnTo>
                <a:lnTo>
                  <a:pt x="8328561" y="1502759"/>
                </a:lnTo>
                <a:close/>
                <a:moveTo>
                  <a:pt x="6883047" y="0"/>
                </a:moveTo>
                <a:lnTo>
                  <a:pt x="8018617" y="0"/>
                </a:lnTo>
                <a:lnTo>
                  <a:pt x="8018617" y="279083"/>
                </a:lnTo>
                <a:lnTo>
                  <a:pt x="7228614" y="279083"/>
                </a:lnTo>
                <a:lnTo>
                  <a:pt x="7228614" y="605409"/>
                </a:lnTo>
                <a:lnTo>
                  <a:pt x="7926320" y="605409"/>
                </a:lnTo>
                <a:lnTo>
                  <a:pt x="7926320" y="875824"/>
                </a:lnTo>
                <a:lnTo>
                  <a:pt x="7228614" y="875824"/>
                </a:lnTo>
                <a:lnTo>
                  <a:pt x="7228614" y="1223677"/>
                </a:lnTo>
                <a:lnTo>
                  <a:pt x="8046526" y="1223677"/>
                </a:lnTo>
                <a:lnTo>
                  <a:pt x="8046526" y="1502759"/>
                </a:lnTo>
                <a:lnTo>
                  <a:pt x="6883047" y="1502759"/>
                </a:lnTo>
                <a:close/>
                <a:moveTo>
                  <a:pt x="4907181" y="0"/>
                </a:moveTo>
                <a:lnTo>
                  <a:pt x="5194836" y="0"/>
                </a:lnTo>
                <a:lnTo>
                  <a:pt x="5757668" y="933069"/>
                </a:lnTo>
                <a:lnTo>
                  <a:pt x="6311166" y="0"/>
                </a:lnTo>
                <a:lnTo>
                  <a:pt x="6596630" y="0"/>
                </a:lnTo>
                <a:lnTo>
                  <a:pt x="6600917" y="1502759"/>
                </a:lnTo>
                <a:lnTo>
                  <a:pt x="6274685" y="1502759"/>
                </a:lnTo>
                <a:lnTo>
                  <a:pt x="6272685" y="600742"/>
                </a:lnTo>
                <a:lnTo>
                  <a:pt x="5830249" y="1343882"/>
                </a:lnTo>
                <a:lnTo>
                  <a:pt x="5673563" y="1343882"/>
                </a:lnTo>
                <a:lnTo>
                  <a:pt x="5233412" y="620173"/>
                </a:lnTo>
                <a:lnTo>
                  <a:pt x="5233412" y="1502759"/>
                </a:lnTo>
                <a:lnTo>
                  <a:pt x="4907181" y="1502759"/>
                </a:lnTo>
                <a:close/>
                <a:moveTo>
                  <a:pt x="3005420" y="0"/>
                </a:moveTo>
                <a:cubicBezTo>
                  <a:pt x="3835333" y="0"/>
                  <a:pt x="4508179" y="672751"/>
                  <a:pt x="4508179" y="1502759"/>
                </a:cubicBezTo>
                <a:lnTo>
                  <a:pt x="3005420" y="1502759"/>
                </a:lnTo>
                <a:cubicBezTo>
                  <a:pt x="3005420" y="1016116"/>
                  <a:pt x="2773958" y="583801"/>
                  <a:pt x="2415291" y="309252"/>
                </a:cubicBezTo>
                <a:lnTo>
                  <a:pt x="2254092" y="201549"/>
                </a:lnTo>
                <a:lnTo>
                  <a:pt x="2426244" y="116090"/>
                </a:lnTo>
                <a:cubicBezTo>
                  <a:pt x="2604463" y="41416"/>
                  <a:pt x="2800041" y="0"/>
                  <a:pt x="3005420" y="0"/>
                </a:cubicBezTo>
                <a:close/>
                <a:moveTo>
                  <a:pt x="1502761" y="0"/>
                </a:moveTo>
                <a:cubicBezTo>
                  <a:pt x="1708072" y="0"/>
                  <a:pt x="1903685" y="41416"/>
                  <a:pt x="2081926" y="116090"/>
                </a:cubicBezTo>
                <a:lnTo>
                  <a:pt x="2254092" y="201549"/>
                </a:lnTo>
                <a:lnTo>
                  <a:pt x="2092894" y="309283"/>
                </a:lnTo>
                <a:cubicBezTo>
                  <a:pt x="1734228" y="583894"/>
                  <a:pt x="1502761" y="1016199"/>
                  <a:pt x="1502761" y="1502759"/>
                </a:cubicBezTo>
                <a:lnTo>
                  <a:pt x="0" y="1502759"/>
                </a:lnTo>
                <a:cubicBezTo>
                  <a:pt x="0" y="672751"/>
                  <a:pt x="672752" y="0"/>
                  <a:pt x="1502761" y="0"/>
                </a:cubicBezTo>
                <a:close/>
              </a:path>
            </a:pathLst>
          </a:custGeom>
          <a:solidFill>
            <a:srgbClr val="FFFFFF"/>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1883205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title 1">
    <p:bg>
      <p:bgPr>
        <a:solidFill>
          <a:schemeClr val="accent1"/>
        </a:solidFill>
        <a:effectLst/>
      </p:bgPr>
    </p:bg>
    <p:spTree>
      <p:nvGrpSpPr>
        <p:cNvPr id="1" name=""/>
        <p:cNvGrpSpPr/>
        <p:nvPr/>
      </p:nvGrpSpPr>
      <p:grpSpPr>
        <a:xfrm>
          <a:off x="0" y="0"/>
          <a:ext cx="0" cy="0"/>
          <a:chOff x="0" y="0"/>
          <a:chExt cx="0" cy="0"/>
        </a:xfrm>
      </p:grpSpPr>
      <p:sp>
        <p:nvSpPr>
          <p:cNvPr id="7" name="Free-form: Shape 38">
            <a:extLst>
              <a:ext uri="{FF2B5EF4-FFF2-40B4-BE49-F238E27FC236}">
                <a16:creationId xmlns:a16="http://schemas.microsoft.com/office/drawing/2014/main" id="{A63CC9B5-BA7A-B29A-9797-5EAA7504A166}"/>
              </a:ext>
            </a:extLst>
          </p:cNvPr>
          <p:cNvSpPr/>
          <p:nvPr userDrawn="1"/>
        </p:nvSpPr>
        <p:spPr>
          <a:xfrm>
            <a:off x="1668309" y="1717983"/>
            <a:ext cx="107" cy="10821"/>
          </a:xfrm>
          <a:custGeom>
            <a:avLst/>
            <a:gdLst>
              <a:gd name="connsiteX0" fmla="*/ 0 w 69"/>
              <a:gd name="connsiteY0" fmla="*/ 0 h 6982"/>
              <a:gd name="connsiteX1" fmla="*/ 0 w 69"/>
              <a:gd name="connsiteY1" fmla="*/ 0 h 6982"/>
              <a:gd name="connsiteX2" fmla="*/ 70 w 69"/>
              <a:gd name="connsiteY2" fmla="*/ 0 h 6982"/>
              <a:gd name="connsiteX3" fmla="*/ 0 w 69"/>
              <a:gd name="connsiteY3" fmla="*/ 0 h 6982"/>
            </a:gdLst>
            <a:ahLst/>
            <a:cxnLst>
              <a:cxn ang="0">
                <a:pos x="connsiteX0" y="connsiteY0"/>
              </a:cxn>
              <a:cxn ang="0">
                <a:pos x="connsiteX1" y="connsiteY1"/>
              </a:cxn>
              <a:cxn ang="0">
                <a:pos x="connsiteX2" y="connsiteY2"/>
              </a:cxn>
              <a:cxn ang="0">
                <a:pos x="connsiteX3" y="connsiteY3"/>
              </a:cxn>
            </a:cxnLst>
            <a:rect l="l" t="t" r="r" b="b"/>
            <a:pathLst>
              <a:path w="69" h="6982">
                <a:moveTo>
                  <a:pt x="0" y="0"/>
                </a:moveTo>
                <a:lnTo>
                  <a:pt x="0" y="0"/>
                </a:lnTo>
                <a:lnTo>
                  <a:pt x="70" y="0"/>
                </a:lnTo>
                <a:lnTo>
                  <a:pt x="0" y="0"/>
                </a:lnTo>
                <a:close/>
              </a:path>
            </a:pathLst>
          </a:custGeom>
          <a:solidFill>
            <a:srgbClr val="223454"/>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26" name="Title 6">
            <a:extLst>
              <a:ext uri="{FF2B5EF4-FFF2-40B4-BE49-F238E27FC236}">
                <a16:creationId xmlns:a16="http://schemas.microsoft.com/office/drawing/2014/main" id="{D4A6EFE7-A7B6-452E-E88E-1834B6A1EC84}"/>
              </a:ext>
            </a:extLst>
          </p:cNvPr>
          <p:cNvSpPr>
            <a:spLocks noGrp="1"/>
          </p:cNvSpPr>
          <p:nvPr>
            <p:ph type="title"/>
          </p:nvPr>
        </p:nvSpPr>
        <p:spPr>
          <a:xfrm>
            <a:off x="1356784" y="2751892"/>
            <a:ext cx="9266707" cy="1846659"/>
          </a:xfrm>
        </p:spPr>
        <p:txBody>
          <a:bodyPr wrap="square" anchor="t" anchorCtr="0">
            <a:spAutoFit/>
          </a:bodyPr>
          <a:lstStyle>
            <a:lvl1pPr>
              <a:defRPr kumimoji="0" lang="en-GB" sz="6000" b="1" i="0" u="none" strike="noStrike" kern="1200" cap="none" spc="0" normalizeH="0" baseline="0" dirty="0">
                <a:ln>
                  <a:noFill/>
                </a:ln>
                <a:solidFill>
                  <a:prstClr val="white"/>
                </a:solidFill>
                <a:effectLst/>
                <a:uLnTx/>
                <a:uFillTx/>
                <a:latin typeface="Arial" panose="020B0604020202020204"/>
                <a:ea typeface="+mn-ea"/>
                <a:cs typeface="+mn-cs"/>
              </a:defRPr>
            </a:lvl1p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a:t>Click to edit Master title style</a:t>
            </a:r>
            <a:endParaRPr lang="en-GB" dirty="0"/>
          </a:p>
        </p:txBody>
      </p:sp>
      <p:sp>
        <p:nvSpPr>
          <p:cNvPr id="29" name="Free-form: Shape 556">
            <a:extLst>
              <a:ext uri="{FF2B5EF4-FFF2-40B4-BE49-F238E27FC236}">
                <a16:creationId xmlns:a16="http://schemas.microsoft.com/office/drawing/2014/main" id="{EAEC6E9B-2C21-BDDE-C108-D839F151D2C8}"/>
              </a:ext>
            </a:extLst>
          </p:cNvPr>
          <p:cNvSpPr/>
          <p:nvPr userDrawn="1"/>
        </p:nvSpPr>
        <p:spPr>
          <a:xfrm>
            <a:off x="9704405" y="597325"/>
            <a:ext cx="2034628" cy="549370"/>
          </a:xfrm>
          <a:custGeom>
            <a:avLst/>
            <a:gdLst>
              <a:gd name="connsiteX0" fmla="*/ 7953848 w 9524996"/>
              <a:gd name="connsiteY0" fmla="*/ 2495454 h 2571845"/>
              <a:gd name="connsiteX1" fmla="*/ 7979279 w 9524996"/>
              <a:gd name="connsiteY1" fmla="*/ 2506217 h 2571845"/>
              <a:gd name="connsiteX2" fmla="*/ 7989853 w 9524996"/>
              <a:gd name="connsiteY2" fmla="*/ 2532602 h 2571845"/>
              <a:gd name="connsiteX3" fmla="*/ 7979279 w 9524996"/>
              <a:gd name="connsiteY3" fmla="*/ 2558986 h 2571845"/>
              <a:gd name="connsiteX4" fmla="*/ 7953848 w 9524996"/>
              <a:gd name="connsiteY4" fmla="*/ 2569749 h 2571845"/>
              <a:gd name="connsiteX5" fmla="*/ 7927464 w 9524996"/>
              <a:gd name="connsiteY5" fmla="*/ 2558986 h 2571845"/>
              <a:gd name="connsiteX6" fmla="*/ 7916510 w 9524996"/>
              <a:gd name="connsiteY6" fmla="*/ 2532602 h 2571845"/>
              <a:gd name="connsiteX7" fmla="*/ 7927464 w 9524996"/>
              <a:gd name="connsiteY7" fmla="*/ 2506217 h 2571845"/>
              <a:gd name="connsiteX8" fmla="*/ 7953848 w 9524996"/>
              <a:gd name="connsiteY8" fmla="*/ 2495454 h 2571845"/>
              <a:gd name="connsiteX9" fmla="*/ 740950 w 9524996"/>
              <a:gd name="connsiteY9" fmla="*/ 2373249 h 2571845"/>
              <a:gd name="connsiteX10" fmla="*/ 740950 w 9524996"/>
              <a:gd name="connsiteY10" fmla="*/ 2521267 h 2571845"/>
              <a:gd name="connsiteX11" fmla="*/ 837820 w 9524996"/>
              <a:gd name="connsiteY11" fmla="*/ 2521267 h 2571845"/>
              <a:gd name="connsiteX12" fmla="*/ 901448 w 9524996"/>
              <a:gd name="connsiteY12" fmla="*/ 2501931 h 2571845"/>
              <a:gd name="connsiteX13" fmla="*/ 901542 w 9524996"/>
              <a:gd name="connsiteY13" fmla="*/ 2501836 h 2571845"/>
              <a:gd name="connsiteX14" fmla="*/ 924402 w 9524996"/>
              <a:gd name="connsiteY14" fmla="*/ 2448401 h 2571845"/>
              <a:gd name="connsiteX15" fmla="*/ 900304 w 9524996"/>
              <a:gd name="connsiteY15" fmla="*/ 2393442 h 2571845"/>
              <a:gd name="connsiteX16" fmla="*/ 835915 w 9524996"/>
              <a:gd name="connsiteY16" fmla="*/ 2373249 h 2571845"/>
              <a:gd name="connsiteX17" fmla="*/ 6301451 w 9524996"/>
              <a:gd name="connsiteY17" fmla="*/ 2278951 h 2571845"/>
              <a:gd name="connsiteX18" fmla="*/ 6245444 w 9524996"/>
              <a:gd name="connsiteY18" fmla="*/ 2293239 h 2571845"/>
              <a:gd name="connsiteX19" fmla="*/ 6205343 w 9524996"/>
              <a:gd name="connsiteY19" fmla="*/ 2335339 h 2571845"/>
              <a:gd name="connsiteX20" fmla="*/ 6190294 w 9524996"/>
              <a:gd name="connsiteY20" fmla="*/ 2400300 h 2571845"/>
              <a:gd name="connsiteX21" fmla="*/ 6205343 w 9524996"/>
              <a:gd name="connsiteY21" fmla="*/ 2466308 h 2571845"/>
              <a:gd name="connsiteX22" fmla="*/ 6245444 w 9524996"/>
              <a:gd name="connsiteY22" fmla="*/ 2508980 h 2571845"/>
              <a:gd name="connsiteX23" fmla="*/ 6301451 w 9524996"/>
              <a:gd name="connsiteY23" fmla="*/ 2523648 h 2571845"/>
              <a:gd name="connsiteX24" fmla="*/ 6357648 w 9524996"/>
              <a:gd name="connsiteY24" fmla="*/ 2508980 h 2571845"/>
              <a:gd name="connsiteX25" fmla="*/ 6398320 w 9524996"/>
              <a:gd name="connsiteY25" fmla="*/ 2466308 h 2571845"/>
              <a:gd name="connsiteX26" fmla="*/ 6413370 w 9524996"/>
              <a:gd name="connsiteY26" fmla="*/ 2400966 h 2571845"/>
              <a:gd name="connsiteX27" fmla="*/ 6398320 w 9524996"/>
              <a:gd name="connsiteY27" fmla="*/ 2336006 h 2571845"/>
              <a:gd name="connsiteX28" fmla="*/ 6398320 w 9524996"/>
              <a:gd name="connsiteY28" fmla="*/ 2335911 h 2571845"/>
              <a:gd name="connsiteX29" fmla="*/ 6357648 w 9524996"/>
              <a:gd name="connsiteY29" fmla="*/ 2293620 h 2571845"/>
              <a:gd name="connsiteX30" fmla="*/ 6301451 w 9524996"/>
              <a:gd name="connsiteY30" fmla="*/ 2278951 h 2571845"/>
              <a:gd name="connsiteX31" fmla="*/ 4197378 w 9524996"/>
              <a:gd name="connsiteY31" fmla="*/ 2278951 h 2571845"/>
              <a:gd name="connsiteX32" fmla="*/ 4141371 w 9524996"/>
              <a:gd name="connsiteY32" fmla="*/ 2293239 h 2571845"/>
              <a:gd name="connsiteX33" fmla="*/ 4101271 w 9524996"/>
              <a:gd name="connsiteY33" fmla="*/ 2335339 h 2571845"/>
              <a:gd name="connsiteX34" fmla="*/ 4086221 w 9524996"/>
              <a:gd name="connsiteY34" fmla="*/ 2400300 h 2571845"/>
              <a:gd name="connsiteX35" fmla="*/ 4101271 w 9524996"/>
              <a:gd name="connsiteY35" fmla="*/ 2466308 h 2571845"/>
              <a:gd name="connsiteX36" fmla="*/ 4141371 w 9524996"/>
              <a:gd name="connsiteY36" fmla="*/ 2508980 h 2571845"/>
              <a:gd name="connsiteX37" fmla="*/ 4197378 w 9524996"/>
              <a:gd name="connsiteY37" fmla="*/ 2523648 h 2571845"/>
              <a:gd name="connsiteX38" fmla="*/ 4253576 w 9524996"/>
              <a:gd name="connsiteY38" fmla="*/ 2508980 h 2571845"/>
              <a:gd name="connsiteX39" fmla="*/ 4294247 w 9524996"/>
              <a:gd name="connsiteY39" fmla="*/ 2466308 h 2571845"/>
              <a:gd name="connsiteX40" fmla="*/ 4309297 w 9524996"/>
              <a:gd name="connsiteY40" fmla="*/ 2400966 h 2571845"/>
              <a:gd name="connsiteX41" fmla="*/ 4294247 w 9524996"/>
              <a:gd name="connsiteY41" fmla="*/ 2336006 h 2571845"/>
              <a:gd name="connsiteX42" fmla="*/ 4294247 w 9524996"/>
              <a:gd name="connsiteY42" fmla="*/ 2335911 h 2571845"/>
              <a:gd name="connsiteX43" fmla="*/ 4253576 w 9524996"/>
              <a:gd name="connsiteY43" fmla="*/ 2293620 h 2571845"/>
              <a:gd name="connsiteX44" fmla="*/ 4197378 w 9524996"/>
              <a:gd name="connsiteY44" fmla="*/ 2278951 h 2571845"/>
              <a:gd name="connsiteX45" fmla="*/ 1939290 w 9524996"/>
              <a:gd name="connsiteY45" fmla="*/ 2278951 h 2571845"/>
              <a:gd name="connsiteX46" fmla="*/ 1883282 w 9524996"/>
              <a:gd name="connsiteY46" fmla="*/ 2293239 h 2571845"/>
              <a:gd name="connsiteX47" fmla="*/ 1843182 w 9524996"/>
              <a:gd name="connsiteY47" fmla="*/ 2335339 h 2571845"/>
              <a:gd name="connsiteX48" fmla="*/ 1828132 w 9524996"/>
              <a:gd name="connsiteY48" fmla="*/ 2400300 h 2571845"/>
              <a:gd name="connsiteX49" fmla="*/ 1843182 w 9524996"/>
              <a:gd name="connsiteY49" fmla="*/ 2466308 h 2571845"/>
              <a:gd name="connsiteX50" fmla="*/ 1883282 w 9524996"/>
              <a:gd name="connsiteY50" fmla="*/ 2508980 h 2571845"/>
              <a:gd name="connsiteX51" fmla="*/ 1939290 w 9524996"/>
              <a:gd name="connsiteY51" fmla="*/ 2523648 h 2571845"/>
              <a:gd name="connsiteX52" fmla="*/ 1995487 w 9524996"/>
              <a:gd name="connsiteY52" fmla="*/ 2508980 h 2571845"/>
              <a:gd name="connsiteX53" fmla="*/ 2036158 w 9524996"/>
              <a:gd name="connsiteY53" fmla="*/ 2466308 h 2571845"/>
              <a:gd name="connsiteX54" fmla="*/ 2051208 w 9524996"/>
              <a:gd name="connsiteY54" fmla="*/ 2400966 h 2571845"/>
              <a:gd name="connsiteX55" fmla="*/ 2036158 w 9524996"/>
              <a:gd name="connsiteY55" fmla="*/ 2336006 h 2571845"/>
              <a:gd name="connsiteX56" fmla="*/ 2036158 w 9524996"/>
              <a:gd name="connsiteY56" fmla="*/ 2335911 h 2571845"/>
              <a:gd name="connsiteX57" fmla="*/ 1995487 w 9524996"/>
              <a:gd name="connsiteY57" fmla="*/ 2293620 h 2571845"/>
              <a:gd name="connsiteX58" fmla="*/ 1939290 w 9524996"/>
              <a:gd name="connsiteY58" fmla="*/ 2278951 h 2571845"/>
              <a:gd name="connsiteX59" fmla="*/ 7138984 w 9524996"/>
              <a:gd name="connsiteY59" fmla="*/ 2277522 h 2571845"/>
              <a:gd name="connsiteX60" fmla="*/ 7068309 w 9524996"/>
              <a:gd name="connsiteY60" fmla="*/ 2304097 h 2571845"/>
              <a:gd name="connsiteX61" fmla="*/ 7035067 w 9524996"/>
              <a:gd name="connsiteY61" fmla="*/ 2377344 h 2571845"/>
              <a:gd name="connsiteX62" fmla="*/ 7243092 w 9524996"/>
              <a:gd name="connsiteY62" fmla="*/ 2377344 h 2571845"/>
              <a:gd name="connsiteX63" fmla="*/ 7229185 w 9524996"/>
              <a:gd name="connsiteY63" fmla="*/ 2323528 h 2571845"/>
              <a:gd name="connsiteX64" fmla="*/ 7229281 w 9524996"/>
              <a:gd name="connsiteY64" fmla="*/ 2323528 h 2571845"/>
              <a:gd name="connsiteX65" fmla="*/ 7191658 w 9524996"/>
              <a:gd name="connsiteY65" fmla="*/ 2289238 h 2571845"/>
              <a:gd name="connsiteX66" fmla="*/ 7138984 w 9524996"/>
              <a:gd name="connsiteY66" fmla="*/ 2277522 h 2571845"/>
              <a:gd name="connsiteX67" fmla="*/ 3037995 w 9524996"/>
              <a:gd name="connsiteY67" fmla="*/ 2277522 h 2571845"/>
              <a:gd name="connsiteX68" fmla="*/ 2967320 w 9524996"/>
              <a:gd name="connsiteY68" fmla="*/ 2304097 h 2571845"/>
              <a:gd name="connsiteX69" fmla="*/ 2934078 w 9524996"/>
              <a:gd name="connsiteY69" fmla="*/ 2377344 h 2571845"/>
              <a:gd name="connsiteX70" fmla="*/ 3142104 w 9524996"/>
              <a:gd name="connsiteY70" fmla="*/ 2377344 h 2571845"/>
              <a:gd name="connsiteX71" fmla="*/ 3128197 w 9524996"/>
              <a:gd name="connsiteY71" fmla="*/ 2323528 h 2571845"/>
              <a:gd name="connsiteX72" fmla="*/ 3128292 w 9524996"/>
              <a:gd name="connsiteY72" fmla="*/ 2323528 h 2571845"/>
              <a:gd name="connsiteX73" fmla="*/ 3090669 w 9524996"/>
              <a:gd name="connsiteY73" fmla="*/ 2289238 h 2571845"/>
              <a:gd name="connsiteX74" fmla="*/ 3037995 w 9524996"/>
              <a:gd name="connsiteY74" fmla="*/ 2277522 h 2571845"/>
              <a:gd name="connsiteX75" fmla="*/ 1194912 w 9524996"/>
              <a:gd name="connsiteY75" fmla="*/ 2277522 h 2571845"/>
              <a:gd name="connsiteX76" fmla="*/ 1124236 w 9524996"/>
              <a:gd name="connsiteY76" fmla="*/ 2304097 h 2571845"/>
              <a:gd name="connsiteX77" fmla="*/ 1090994 w 9524996"/>
              <a:gd name="connsiteY77" fmla="*/ 2377344 h 2571845"/>
              <a:gd name="connsiteX78" fmla="*/ 1299021 w 9524996"/>
              <a:gd name="connsiteY78" fmla="*/ 2377344 h 2571845"/>
              <a:gd name="connsiteX79" fmla="*/ 1285114 w 9524996"/>
              <a:gd name="connsiteY79" fmla="*/ 2323528 h 2571845"/>
              <a:gd name="connsiteX80" fmla="*/ 1285209 w 9524996"/>
              <a:gd name="connsiteY80" fmla="*/ 2323528 h 2571845"/>
              <a:gd name="connsiteX81" fmla="*/ 1247585 w 9524996"/>
              <a:gd name="connsiteY81" fmla="*/ 2289238 h 2571845"/>
              <a:gd name="connsiteX82" fmla="*/ 1194912 w 9524996"/>
              <a:gd name="connsiteY82" fmla="*/ 2277522 h 2571845"/>
              <a:gd name="connsiteX83" fmla="*/ 2436780 w 9524996"/>
              <a:gd name="connsiteY83" fmla="*/ 2236755 h 2571845"/>
              <a:gd name="connsiteX84" fmla="*/ 2491549 w 9524996"/>
              <a:gd name="connsiteY84" fmla="*/ 2236755 h 2571845"/>
              <a:gd name="connsiteX85" fmla="*/ 2491549 w 9524996"/>
              <a:gd name="connsiteY85" fmla="*/ 2236850 h 2571845"/>
              <a:gd name="connsiteX86" fmla="*/ 2491549 w 9524996"/>
              <a:gd name="connsiteY86" fmla="*/ 2566320 h 2571845"/>
              <a:gd name="connsiteX87" fmla="*/ 2436780 w 9524996"/>
              <a:gd name="connsiteY87" fmla="*/ 2566320 h 2571845"/>
              <a:gd name="connsiteX88" fmla="*/ 2436780 w 9524996"/>
              <a:gd name="connsiteY88" fmla="*/ 2517552 h 2571845"/>
              <a:gd name="connsiteX89" fmla="*/ 2393156 w 9524996"/>
              <a:gd name="connsiteY89" fmla="*/ 2556890 h 2571845"/>
              <a:gd name="connsiteX90" fmla="*/ 2331529 w 9524996"/>
              <a:gd name="connsiteY90" fmla="*/ 2571178 h 2571845"/>
              <a:gd name="connsiteX91" fmla="*/ 2262473 w 9524996"/>
              <a:gd name="connsiteY91" fmla="*/ 2555080 h 2571845"/>
              <a:gd name="connsiteX92" fmla="*/ 2214086 w 9524996"/>
              <a:gd name="connsiteY92" fmla="*/ 2507360 h 2571845"/>
              <a:gd name="connsiteX93" fmla="*/ 2196274 w 9524996"/>
              <a:gd name="connsiteY93" fmla="*/ 2429827 h 2571845"/>
              <a:gd name="connsiteX94" fmla="*/ 2196274 w 9524996"/>
              <a:gd name="connsiteY94" fmla="*/ 2236850 h 2571845"/>
              <a:gd name="connsiteX95" fmla="*/ 2250471 w 9524996"/>
              <a:gd name="connsiteY95" fmla="*/ 2236850 h 2571845"/>
              <a:gd name="connsiteX96" fmla="*/ 2250471 w 9524996"/>
              <a:gd name="connsiteY96" fmla="*/ 2422588 h 2571845"/>
              <a:gd name="connsiteX97" fmla="*/ 2275141 w 9524996"/>
              <a:gd name="connsiteY97" fmla="*/ 2497359 h 2571845"/>
              <a:gd name="connsiteX98" fmla="*/ 2342483 w 9524996"/>
              <a:gd name="connsiteY98" fmla="*/ 2523553 h 2571845"/>
              <a:gd name="connsiteX99" fmla="*/ 2411539 w 9524996"/>
              <a:gd name="connsiteY99" fmla="*/ 2496502 h 2571845"/>
              <a:gd name="connsiteX100" fmla="*/ 2436780 w 9524996"/>
              <a:gd name="connsiteY100" fmla="*/ 2417635 h 2571845"/>
              <a:gd name="connsiteX101" fmla="*/ 7705435 w 9524996"/>
              <a:gd name="connsiteY101" fmla="*/ 2231326 h 2571845"/>
              <a:gd name="connsiteX102" fmla="*/ 7793732 w 9524996"/>
              <a:gd name="connsiteY102" fmla="*/ 2258949 h 2571845"/>
              <a:gd name="connsiteX103" fmla="*/ 7829927 w 9524996"/>
              <a:gd name="connsiteY103" fmla="*/ 2334672 h 2571845"/>
              <a:gd name="connsiteX104" fmla="*/ 7775158 w 9524996"/>
              <a:gd name="connsiteY104" fmla="*/ 2334672 h 2571845"/>
              <a:gd name="connsiteX105" fmla="*/ 7754394 w 9524996"/>
              <a:gd name="connsiteY105" fmla="*/ 2293143 h 2571845"/>
              <a:gd name="connsiteX106" fmla="*/ 7703531 w 9524996"/>
              <a:gd name="connsiteY106" fmla="*/ 2277522 h 2571845"/>
              <a:gd name="connsiteX107" fmla="*/ 7656763 w 9524996"/>
              <a:gd name="connsiteY107" fmla="*/ 2290286 h 2571845"/>
              <a:gd name="connsiteX108" fmla="*/ 7639332 w 9524996"/>
              <a:gd name="connsiteY108" fmla="*/ 2323338 h 2571845"/>
              <a:gd name="connsiteX109" fmla="*/ 7649714 w 9524996"/>
              <a:gd name="connsiteY109" fmla="*/ 2350198 h 2571845"/>
              <a:gd name="connsiteX110" fmla="*/ 7676289 w 9524996"/>
              <a:gd name="connsiteY110" fmla="*/ 2367057 h 2571845"/>
              <a:gd name="connsiteX111" fmla="*/ 7720295 w 9524996"/>
              <a:gd name="connsiteY111" fmla="*/ 2381154 h 2571845"/>
              <a:gd name="connsiteX112" fmla="*/ 7778016 w 9524996"/>
              <a:gd name="connsiteY112" fmla="*/ 2400109 h 2571845"/>
              <a:gd name="connsiteX113" fmla="*/ 7816211 w 9524996"/>
              <a:gd name="connsiteY113" fmla="*/ 2427922 h 2571845"/>
              <a:gd name="connsiteX114" fmla="*/ 7832880 w 9524996"/>
              <a:gd name="connsiteY114" fmla="*/ 2476690 h 2571845"/>
              <a:gd name="connsiteX115" fmla="*/ 7817831 w 9524996"/>
              <a:gd name="connsiteY115" fmla="*/ 2525458 h 2571845"/>
              <a:gd name="connsiteX116" fmla="*/ 7775540 w 9524996"/>
              <a:gd name="connsiteY116" fmla="*/ 2559558 h 2571845"/>
              <a:gd name="connsiteX117" fmla="*/ 7712674 w 9524996"/>
              <a:gd name="connsiteY117" fmla="*/ 2571845 h 2571845"/>
              <a:gd name="connsiteX118" fmla="*/ 7644571 w 9524996"/>
              <a:gd name="connsiteY118" fmla="*/ 2558891 h 2571845"/>
              <a:gd name="connsiteX119" fmla="*/ 7644571 w 9524996"/>
              <a:gd name="connsiteY119" fmla="*/ 2558796 h 2571845"/>
              <a:gd name="connsiteX120" fmla="*/ 7597231 w 9524996"/>
              <a:gd name="connsiteY120" fmla="*/ 2522601 h 2571845"/>
              <a:gd name="connsiteX121" fmla="*/ 7577896 w 9524996"/>
              <a:gd name="connsiteY121" fmla="*/ 2469356 h 2571845"/>
              <a:gd name="connsiteX122" fmla="*/ 7634475 w 9524996"/>
              <a:gd name="connsiteY122" fmla="*/ 2469356 h 2571845"/>
              <a:gd name="connsiteX123" fmla="*/ 7657525 w 9524996"/>
              <a:gd name="connsiteY123" fmla="*/ 2509647 h 2571845"/>
              <a:gd name="connsiteX124" fmla="*/ 7711913 w 9524996"/>
              <a:gd name="connsiteY124" fmla="*/ 2525268 h 2571845"/>
              <a:gd name="connsiteX125" fmla="*/ 7761252 w 9524996"/>
              <a:gd name="connsiteY125" fmla="*/ 2511361 h 2571845"/>
              <a:gd name="connsiteX126" fmla="*/ 7779445 w 9524996"/>
              <a:gd name="connsiteY126" fmla="*/ 2476500 h 2571845"/>
              <a:gd name="connsiteX127" fmla="*/ 7760109 w 9524996"/>
              <a:gd name="connsiteY127" fmla="*/ 2444400 h 2571845"/>
              <a:gd name="connsiteX128" fmla="*/ 7700578 w 9524996"/>
              <a:gd name="connsiteY128" fmla="*/ 2423636 h 2571845"/>
              <a:gd name="connsiteX129" fmla="*/ 7640665 w 9524996"/>
              <a:gd name="connsiteY129" fmla="*/ 2404014 h 2571845"/>
              <a:gd name="connsiteX130" fmla="*/ 7601137 w 9524996"/>
              <a:gd name="connsiteY130" fmla="*/ 2374677 h 2571845"/>
              <a:gd name="connsiteX131" fmla="*/ 7584468 w 9524996"/>
              <a:gd name="connsiteY131" fmla="*/ 2323242 h 2571845"/>
              <a:gd name="connsiteX132" fmla="*/ 7599517 w 9524996"/>
              <a:gd name="connsiteY132" fmla="*/ 2276855 h 2571845"/>
              <a:gd name="connsiteX133" fmla="*/ 7642190 w 9524996"/>
              <a:gd name="connsiteY133" fmla="*/ 2243613 h 2571845"/>
              <a:gd name="connsiteX134" fmla="*/ 7705435 w 9524996"/>
              <a:gd name="connsiteY134" fmla="*/ 2231326 h 2571845"/>
              <a:gd name="connsiteX135" fmla="*/ 7141556 w 9524996"/>
              <a:gd name="connsiteY135" fmla="*/ 2231326 h 2571845"/>
              <a:gd name="connsiteX136" fmla="*/ 7224518 w 9524996"/>
              <a:gd name="connsiteY136" fmla="*/ 2251709 h 2571845"/>
              <a:gd name="connsiteX137" fmla="*/ 7280145 w 9524996"/>
              <a:gd name="connsiteY137" fmla="*/ 2308098 h 2571845"/>
              <a:gd name="connsiteX138" fmla="*/ 7299766 w 9524996"/>
              <a:gd name="connsiteY138" fmla="*/ 2388965 h 2571845"/>
              <a:gd name="connsiteX139" fmla="*/ 7297766 w 9524996"/>
              <a:gd name="connsiteY139" fmla="*/ 2422017 h 2571845"/>
              <a:gd name="connsiteX140" fmla="*/ 7034495 w 9524996"/>
              <a:gd name="connsiteY140" fmla="*/ 2422017 h 2571845"/>
              <a:gd name="connsiteX141" fmla="*/ 7067737 w 9524996"/>
              <a:gd name="connsiteY141" fmla="*/ 2497931 h 2571845"/>
              <a:gd name="connsiteX142" fmla="*/ 7141556 w 9524996"/>
              <a:gd name="connsiteY142" fmla="*/ 2525363 h 2571845"/>
              <a:gd name="connsiteX143" fmla="*/ 7200706 w 9524996"/>
              <a:gd name="connsiteY143" fmla="*/ 2508885 h 2571845"/>
              <a:gd name="connsiteX144" fmla="*/ 7234139 w 9524996"/>
              <a:gd name="connsiteY144" fmla="*/ 2464689 h 2571845"/>
              <a:gd name="connsiteX145" fmla="*/ 7293098 w 9524996"/>
              <a:gd name="connsiteY145" fmla="*/ 2464689 h 2571845"/>
              <a:gd name="connsiteX146" fmla="*/ 7240044 w 9524996"/>
              <a:gd name="connsiteY146" fmla="*/ 2542032 h 2571845"/>
              <a:gd name="connsiteX147" fmla="*/ 7141556 w 9524996"/>
              <a:gd name="connsiteY147" fmla="*/ 2571750 h 2571845"/>
              <a:gd name="connsiteX148" fmla="*/ 7057545 w 9524996"/>
              <a:gd name="connsiteY148" fmla="*/ 2550604 h 2571845"/>
              <a:gd name="connsiteX149" fmla="*/ 6999633 w 9524996"/>
              <a:gd name="connsiteY149" fmla="*/ 2490692 h 2571845"/>
              <a:gd name="connsiteX150" fmla="*/ 6978488 w 9524996"/>
              <a:gd name="connsiteY150" fmla="*/ 2400871 h 2571845"/>
              <a:gd name="connsiteX151" fmla="*/ 6999062 w 9524996"/>
              <a:gd name="connsiteY151" fmla="*/ 2311241 h 2571845"/>
              <a:gd name="connsiteX152" fmla="*/ 7056402 w 9524996"/>
              <a:gd name="connsiteY152" fmla="*/ 2252091 h 2571845"/>
              <a:gd name="connsiteX153" fmla="*/ 7141556 w 9524996"/>
              <a:gd name="connsiteY153" fmla="*/ 2231326 h 2571845"/>
              <a:gd name="connsiteX154" fmla="*/ 6290688 w 9524996"/>
              <a:gd name="connsiteY154" fmla="*/ 2231326 h 2571845"/>
              <a:gd name="connsiteX155" fmla="*/ 6365840 w 9524996"/>
              <a:gd name="connsiteY155" fmla="*/ 2249900 h 2571845"/>
              <a:gd name="connsiteX156" fmla="*/ 6413370 w 9524996"/>
              <a:gd name="connsiteY156" fmla="*/ 2296858 h 2571845"/>
              <a:gd name="connsiteX157" fmla="*/ 6413370 w 9524996"/>
              <a:gd name="connsiteY157" fmla="*/ 2236755 h 2571845"/>
              <a:gd name="connsiteX158" fmla="*/ 6468615 w 9524996"/>
              <a:gd name="connsiteY158" fmla="*/ 2236755 h 2571845"/>
              <a:gd name="connsiteX159" fmla="*/ 6468615 w 9524996"/>
              <a:gd name="connsiteY159" fmla="*/ 2566225 h 2571845"/>
              <a:gd name="connsiteX160" fmla="*/ 6413370 w 9524996"/>
              <a:gd name="connsiteY160" fmla="*/ 2566225 h 2571845"/>
              <a:gd name="connsiteX161" fmla="*/ 6413370 w 9524996"/>
              <a:gd name="connsiteY161" fmla="*/ 2504979 h 2571845"/>
              <a:gd name="connsiteX162" fmla="*/ 6364792 w 9524996"/>
              <a:gd name="connsiteY162" fmla="*/ 2552700 h 2571845"/>
              <a:gd name="connsiteX163" fmla="*/ 6290021 w 9524996"/>
              <a:gd name="connsiteY163" fmla="*/ 2571654 h 2571845"/>
              <a:gd name="connsiteX164" fmla="*/ 6210583 w 9524996"/>
              <a:gd name="connsiteY164" fmla="*/ 2549937 h 2571845"/>
              <a:gd name="connsiteX165" fmla="*/ 6154766 w 9524996"/>
              <a:gd name="connsiteY165" fmla="*/ 2489263 h 2571845"/>
              <a:gd name="connsiteX166" fmla="*/ 6134192 w 9524996"/>
              <a:gd name="connsiteY166" fmla="*/ 2400204 h 2571845"/>
              <a:gd name="connsiteX167" fmla="*/ 6154766 w 9524996"/>
              <a:gd name="connsiteY167" fmla="*/ 2311526 h 2571845"/>
              <a:gd name="connsiteX168" fmla="*/ 6154861 w 9524996"/>
              <a:gd name="connsiteY168" fmla="*/ 2311622 h 2571845"/>
              <a:gd name="connsiteX169" fmla="*/ 6211059 w 9524996"/>
              <a:gd name="connsiteY169" fmla="*/ 2252281 h 2571845"/>
              <a:gd name="connsiteX170" fmla="*/ 6290688 w 9524996"/>
              <a:gd name="connsiteY170" fmla="*/ 2231326 h 2571845"/>
              <a:gd name="connsiteX171" fmla="*/ 5170453 w 9524996"/>
              <a:gd name="connsiteY171" fmla="*/ 2231326 h 2571845"/>
              <a:gd name="connsiteX172" fmla="*/ 5258749 w 9524996"/>
              <a:gd name="connsiteY172" fmla="*/ 2258949 h 2571845"/>
              <a:gd name="connsiteX173" fmla="*/ 5294945 w 9524996"/>
              <a:gd name="connsiteY173" fmla="*/ 2334672 h 2571845"/>
              <a:gd name="connsiteX174" fmla="*/ 5240176 w 9524996"/>
              <a:gd name="connsiteY174" fmla="*/ 2334672 h 2571845"/>
              <a:gd name="connsiteX175" fmla="*/ 5219411 w 9524996"/>
              <a:gd name="connsiteY175" fmla="*/ 2293143 h 2571845"/>
              <a:gd name="connsiteX176" fmla="*/ 5168548 w 9524996"/>
              <a:gd name="connsiteY176" fmla="*/ 2277522 h 2571845"/>
              <a:gd name="connsiteX177" fmla="*/ 5121780 w 9524996"/>
              <a:gd name="connsiteY177" fmla="*/ 2290286 h 2571845"/>
              <a:gd name="connsiteX178" fmla="*/ 5104349 w 9524996"/>
              <a:gd name="connsiteY178" fmla="*/ 2323338 h 2571845"/>
              <a:gd name="connsiteX179" fmla="*/ 5114731 w 9524996"/>
              <a:gd name="connsiteY179" fmla="*/ 2350198 h 2571845"/>
              <a:gd name="connsiteX180" fmla="*/ 5141306 w 9524996"/>
              <a:gd name="connsiteY180" fmla="*/ 2367057 h 2571845"/>
              <a:gd name="connsiteX181" fmla="*/ 5185312 w 9524996"/>
              <a:gd name="connsiteY181" fmla="*/ 2381154 h 2571845"/>
              <a:gd name="connsiteX182" fmla="*/ 5243033 w 9524996"/>
              <a:gd name="connsiteY182" fmla="*/ 2400109 h 2571845"/>
              <a:gd name="connsiteX183" fmla="*/ 5281229 w 9524996"/>
              <a:gd name="connsiteY183" fmla="*/ 2427922 h 2571845"/>
              <a:gd name="connsiteX184" fmla="*/ 5297897 w 9524996"/>
              <a:gd name="connsiteY184" fmla="*/ 2476690 h 2571845"/>
              <a:gd name="connsiteX185" fmla="*/ 5282848 w 9524996"/>
              <a:gd name="connsiteY185" fmla="*/ 2525458 h 2571845"/>
              <a:gd name="connsiteX186" fmla="*/ 5240557 w 9524996"/>
              <a:gd name="connsiteY186" fmla="*/ 2559558 h 2571845"/>
              <a:gd name="connsiteX187" fmla="*/ 5177692 w 9524996"/>
              <a:gd name="connsiteY187" fmla="*/ 2571845 h 2571845"/>
              <a:gd name="connsiteX188" fmla="*/ 5109588 w 9524996"/>
              <a:gd name="connsiteY188" fmla="*/ 2558891 h 2571845"/>
              <a:gd name="connsiteX189" fmla="*/ 5109588 w 9524996"/>
              <a:gd name="connsiteY189" fmla="*/ 2558796 h 2571845"/>
              <a:gd name="connsiteX190" fmla="*/ 5062248 w 9524996"/>
              <a:gd name="connsiteY190" fmla="*/ 2522601 h 2571845"/>
              <a:gd name="connsiteX191" fmla="*/ 5042913 w 9524996"/>
              <a:gd name="connsiteY191" fmla="*/ 2469356 h 2571845"/>
              <a:gd name="connsiteX192" fmla="*/ 5099492 w 9524996"/>
              <a:gd name="connsiteY192" fmla="*/ 2469356 h 2571845"/>
              <a:gd name="connsiteX193" fmla="*/ 5122542 w 9524996"/>
              <a:gd name="connsiteY193" fmla="*/ 2509647 h 2571845"/>
              <a:gd name="connsiteX194" fmla="*/ 5176930 w 9524996"/>
              <a:gd name="connsiteY194" fmla="*/ 2525268 h 2571845"/>
              <a:gd name="connsiteX195" fmla="*/ 5226269 w 9524996"/>
              <a:gd name="connsiteY195" fmla="*/ 2511361 h 2571845"/>
              <a:gd name="connsiteX196" fmla="*/ 5244462 w 9524996"/>
              <a:gd name="connsiteY196" fmla="*/ 2476500 h 2571845"/>
              <a:gd name="connsiteX197" fmla="*/ 5225126 w 9524996"/>
              <a:gd name="connsiteY197" fmla="*/ 2444400 h 2571845"/>
              <a:gd name="connsiteX198" fmla="*/ 5165595 w 9524996"/>
              <a:gd name="connsiteY198" fmla="*/ 2423636 h 2571845"/>
              <a:gd name="connsiteX199" fmla="*/ 5105683 w 9524996"/>
              <a:gd name="connsiteY199" fmla="*/ 2404014 h 2571845"/>
              <a:gd name="connsiteX200" fmla="*/ 5066154 w 9524996"/>
              <a:gd name="connsiteY200" fmla="*/ 2374677 h 2571845"/>
              <a:gd name="connsiteX201" fmla="*/ 5049485 w 9524996"/>
              <a:gd name="connsiteY201" fmla="*/ 2323242 h 2571845"/>
              <a:gd name="connsiteX202" fmla="*/ 5064535 w 9524996"/>
              <a:gd name="connsiteY202" fmla="*/ 2276855 h 2571845"/>
              <a:gd name="connsiteX203" fmla="*/ 5107207 w 9524996"/>
              <a:gd name="connsiteY203" fmla="*/ 2243613 h 2571845"/>
              <a:gd name="connsiteX204" fmla="*/ 5170453 w 9524996"/>
              <a:gd name="connsiteY204" fmla="*/ 2231326 h 2571845"/>
              <a:gd name="connsiteX205" fmla="*/ 4186615 w 9524996"/>
              <a:gd name="connsiteY205" fmla="*/ 2231326 h 2571845"/>
              <a:gd name="connsiteX206" fmla="*/ 4261767 w 9524996"/>
              <a:gd name="connsiteY206" fmla="*/ 2249900 h 2571845"/>
              <a:gd name="connsiteX207" fmla="*/ 4309297 w 9524996"/>
              <a:gd name="connsiteY207" fmla="*/ 2296858 h 2571845"/>
              <a:gd name="connsiteX208" fmla="*/ 4309297 w 9524996"/>
              <a:gd name="connsiteY208" fmla="*/ 2236755 h 2571845"/>
              <a:gd name="connsiteX209" fmla="*/ 4364542 w 9524996"/>
              <a:gd name="connsiteY209" fmla="*/ 2236755 h 2571845"/>
              <a:gd name="connsiteX210" fmla="*/ 4364542 w 9524996"/>
              <a:gd name="connsiteY210" fmla="*/ 2566225 h 2571845"/>
              <a:gd name="connsiteX211" fmla="*/ 4309297 w 9524996"/>
              <a:gd name="connsiteY211" fmla="*/ 2566225 h 2571845"/>
              <a:gd name="connsiteX212" fmla="*/ 4309297 w 9524996"/>
              <a:gd name="connsiteY212" fmla="*/ 2504979 h 2571845"/>
              <a:gd name="connsiteX213" fmla="*/ 4260719 w 9524996"/>
              <a:gd name="connsiteY213" fmla="*/ 2552700 h 2571845"/>
              <a:gd name="connsiteX214" fmla="*/ 4185948 w 9524996"/>
              <a:gd name="connsiteY214" fmla="*/ 2571654 h 2571845"/>
              <a:gd name="connsiteX215" fmla="*/ 4106510 w 9524996"/>
              <a:gd name="connsiteY215" fmla="*/ 2549937 h 2571845"/>
              <a:gd name="connsiteX216" fmla="*/ 4050693 w 9524996"/>
              <a:gd name="connsiteY216" fmla="*/ 2489263 h 2571845"/>
              <a:gd name="connsiteX217" fmla="*/ 4030119 w 9524996"/>
              <a:gd name="connsiteY217" fmla="*/ 2400204 h 2571845"/>
              <a:gd name="connsiteX218" fmla="*/ 4050693 w 9524996"/>
              <a:gd name="connsiteY218" fmla="*/ 2311526 h 2571845"/>
              <a:gd name="connsiteX219" fmla="*/ 4050788 w 9524996"/>
              <a:gd name="connsiteY219" fmla="*/ 2311622 h 2571845"/>
              <a:gd name="connsiteX220" fmla="*/ 4106986 w 9524996"/>
              <a:gd name="connsiteY220" fmla="*/ 2252281 h 2571845"/>
              <a:gd name="connsiteX221" fmla="*/ 4186615 w 9524996"/>
              <a:gd name="connsiteY221" fmla="*/ 2231326 h 2571845"/>
              <a:gd name="connsiteX222" fmla="*/ 3040567 w 9524996"/>
              <a:gd name="connsiteY222" fmla="*/ 2231326 h 2571845"/>
              <a:gd name="connsiteX223" fmla="*/ 3123530 w 9524996"/>
              <a:gd name="connsiteY223" fmla="*/ 2251709 h 2571845"/>
              <a:gd name="connsiteX224" fmla="*/ 3179156 w 9524996"/>
              <a:gd name="connsiteY224" fmla="*/ 2308098 h 2571845"/>
              <a:gd name="connsiteX225" fmla="*/ 3198777 w 9524996"/>
              <a:gd name="connsiteY225" fmla="*/ 2388965 h 2571845"/>
              <a:gd name="connsiteX226" fmla="*/ 3196777 w 9524996"/>
              <a:gd name="connsiteY226" fmla="*/ 2422017 h 2571845"/>
              <a:gd name="connsiteX227" fmla="*/ 2933506 w 9524996"/>
              <a:gd name="connsiteY227" fmla="*/ 2422017 h 2571845"/>
              <a:gd name="connsiteX228" fmla="*/ 2966748 w 9524996"/>
              <a:gd name="connsiteY228" fmla="*/ 2497931 h 2571845"/>
              <a:gd name="connsiteX229" fmla="*/ 3040567 w 9524996"/>
              <a:gd name="connsiteY229" fmla="*/ 2525363 h 2571845"/>
              <a:gd name="connsiteX230" fmla="*/ 3099717 w 9524996"/>
              <a:gd name="connsiteY230" fmla="*/ 2508885 h 2571845"/>
              <a:gd name="connsiteX231" fmla="*/ 3133150 w 9524996"/>
              <a:gd name="connsiteY231" fmla="*/ 2464689 h 2571845"/>
              <a:gd name="connsiteX232" fmla="*/ 3192110 w 9524996"/>
              <a:gd name="connsiteY232" fmla="*/ 2464689 h 2571845"/>
              <a:gd name="connsiteX233" fmla="*/ 3139055 w 9524996"/>
              <a:gd name="connsiteY233" fmla="*/ 2542032 h 2571845"/>
              <a:gd name="connsiteX234" fmla="*/ 3040567 w 9524996"/>
              <a:gd name="connsiteY234" fmla="*/ 2571750 h 2571845"/>
              <a:gd name="connsiteX235" fmla="*/ 2956556 w 9524996"/>
              <a:gd name="connsiteY235" fmla="*/ 2550604 h 2571845"/>
              <a:gd name="connsiteX236" fmla="*/ 2898645 w 9524996"/>
              <a:gd name="connsiteY236" fmla="*/ 2490692 h 2571845"/>
              <a:gd name="connsiteX237" fmla="*/ 2877499 w 9524996"/>
              <a:gd name="connsiteY237" fmla="*/ 2400871 h 2571845"/>
              <a:gd name="connsiteX238" fmla="*/ 2898073 w 9524996"/>
              <a:gd name="connsiteY238" fmla="*/ 2311241 h 2571845"/>
              <a:gd name="connsiteX239" fmla="*/ 2955413 w 9524996"/>
              <a:gd name="connsiteY239" fmla="*/ 2252091 h 2571845"/>
              <a:gd name="connsiteX240" fmla="*/ 3040567 w 9524996"/>
              <a:gd name="connsiteY240" fmla="*/ 2231326 h 2571845"/>
              <a:gd name="connsiteX241" fmla="*/ 2693479 w 9524996"/>
              <a:gd name="connsiteY241" fmla="*/ 2231326 h 2571845"/>
              <a:gd name="connsiteX242" fmla="*/ 2781775 w 9524996"/>
              <a:gd name="connsiteY242" fmla="*/ 2258949 h 2571845"/>
              <a:gd name="connsiteX243" fmla="*/ 2817970 w 9524996"/>
              <a:gd name="connsiteY243" fmla="*/ 2334672 h 2571845"/>
              <a:gd name="connsiteX244" fmla="*/ 2763202 w 9524996"/>
              <a:gd name="connsiteY244" fmla="*/ 2334672 h 2571845"/>
              <a:gd name="connsiteX245" fmla="*/ 2742437 w 9524996"/>
              <a:gd name="connsiteY245" fmla="*/ 2293143 h 2571845"/>
              <a:gd name="connsiteX246" fmla="*/ 2691573 w 9524996"/>
              <a:gd name="connsiteY246" fmla="*/ 2277522 h 2571845"/>
              <a:gd name="connsiteX247" fmla="*/ 2644806 w 9524996"/>
              <a:gd name="connsiteY247" fmla="*/ 2290286 h 2571845"/>
              <a:gd name="connsiteX248" fmla="*/ 2627375 w 9524996"/>
              <a:gd name="connsiteY248" fmla="*/ 2323338 h 2571845"/>
              <a:gd name="connsiteX249" fmla="*/ 2637756 w 9524996"/>
              <a:gd name="connsiteY249" fmla="*/ 2350198 h 2571845"/>
              <a:gd name="connsiteX250" fmla="*/ 2664332 w 9524996"/>
              <a:gd name="connsiteY250" fmla="*/ 2367057 h 2571845"/>
              <a:gd name="connsiteX251" fmla="*/ 2708337 w 9524996"/>
              <a:gd name="connsiteY251" fmla="*/ 2381154 h 2571845"/>
              <a:gd name="connsiteX252" fmla="*/ 2766059 w 9524996"/>
              <a:gd name="connsiteY252" fmla="*/ 2400109 h 2571845"/>
              <a:gd name="connsiteX253" fmla="*/ 2804254 w 9524996"/>
              <a:gd name="connsiteY253" fmla="*/ 2427922 h 2571845"/>
              <a:gd name="connsiteX254" fmla="*/ 2820923 w 9524996"/>
              <a:gd name="connsiteY254" fmla="*/ 2476690 h 2571845"/>
              <a:gd name="connsiteX255" fmla="*/ 2805873 w 9524996"/>
              <a:gd name="connsiteY255" fmla="*/ 2525458 h 2571845"/>
              <a:gd name="connsiteX256" fmla="*/ 2763583 w 9524996"/>
              <a:gd name="connsiteY256" fmla="*/ 2559558 h 2571845"/>
              <a:gd name="connsiteX257" fmla="*/ 2700718 w 9524996"/>
              <a:gd name="connsiteY257" fmla="*/ 2571845 h 2571845"/>
              <a:gd name="connsiteX258" fmla="*/ 2632614 w 9524996"/>
              <a:gd name="connsiteY258" fmla="*/ 2558891 h 2571845"/>
              <a:gd name="connsiteX259" fmla="*/ 2632614 w 9524996"/>
              <a:gd name="connsiteY259" fmla="*/ 2558796 h 2571845"/>
              <a:gd name="connsiteX260" fmla="*/ 2585275 w 9524996"/>
              <a:gd name="connsiteY260" fmla="*/ 2522601 h 2571845"/>
              <a:gd name="connsiteX261" fmla="*/ 2565939 w 9524996"/>
              <a:gd name="connsiteY261" fmla="*/ 2469356 h 2571845"/>
              <a:gd name="connsiteX262" fmla="*/ 2622517 w 9524996"/>
              <a:gd name="connsiteY262" fmla="*/ 2469356 h 2571845"/>
              <a:gd name="connsiteX263" fmla="*/ 2645568 w 9524996"/>
              <a:gd name="connsiteY263" fmla="*/ 2509647 h 2571845"/>
              <a:gd name="connsiteX264" fmla="*/ 2699956 w 9524996"/>
              <a:gd name="connsiteY264" fmla="*/ 2525268 h 2571845"/>
              <a:gd name="connsiteX265" fmla="*/ 2749295 w 9524996"/>
              <a:gd name="connsiteY265" fmla="*/ 2511361 h 2571845"/>
              <a:gd name="connsiteX266" fmla="*/ 2767488 w 9524996"/>
              <a:gd name="connsiteY266" fmla="*/ 2476500 h 2571845"/>
              <a:gd name="connsiteX267" fmla="*/ 2748152 w 9524996"/>
              <a:gd name="connsiteY267" fmla="*/ 2444400 h 2571845"/>
              <a:gd name="connsiteX268" fmla="*/ 2688621 w 9524996"/>
              <a:gd name="connsiteY268" fmla="*/ 2423636 h 2571845"/>
              <a:gd name="connsiteX269" fmla="*/ 2628709 w 9524996"/>
              <a:gd name="connsiteY269" fmla="*/ 2404014 h 2571845"/>
              <a:gd name="connsiteX270" fmla="*/ 2589180 w 9524996"/>
              <a:gd name="connsiteY270" fmla="*/ 2374677 h 2571845"/>
              <a:gd name="connsiteX271" fmla="*/ 2572511 w 9524996"/>
              <a:gd name="connsiteY271" fmla="*/ 2323242 h 2571845"/>
              <a:gd name="connsiteX272" fmla="*/ 2587561 w 9524996"/>
              <a:gd name="connsiteY272" fmla="*/ 2276855 h 2571845"/>
              <a:gd name="connsiteX273" fmla="*/ 2630233 w 9524996"/>
              <a:gd name="connsiteY273" fmla="*/ 2243613 h 2571845"/>
              <a:gd name="connsiteX274" fmla="*/ 2693479 w 9524996"/>
              <a:gd name="connsiteY274" fmla="*/ 2231326 h 2571845"/>
              <a:gd name="connsiteX275" fmla="*/ 1928526 w 9524996"/>
              <a:gd name="connsiteY275" fmla="*/ 2231326 h 2571845"/>
              <a:gd name="connsiteX276" fmla="*/ 2003678 w 9524996"/>
              <a:gd name="connsiteY276" fmla="*/ 2249900 h 2571845"/>
              <a:gd name="connsiteX277" fmla="*/ 2051208 w 9524996"/>
              <a:gd name="connsiteY277" fmla="*/ 2296858 h 2571845"/>
              <a:gd name="connsiteX278" fmla="*/ 2051208 w 9524996"/>
              <a:gd name="connsiteY278" fmla="*/ 2236755 h 2571845"/>
              <a:gd name="connsiteX279" fmla="*/ 2106453 w 9524996"/>
              <a:gd name="connsiteY279" fmla="*/ 2236755 h 2571845"/>
              <a:gd name="connsiteX280" fmla="*/ 2106453 w 9524996"/>
              <a:gd name="connsiteY280" fmla="*/ 2566225 h 2571845"/>
              <a:gd name="connsiteX281" fmla="*/ 2051208 w 9524996"/>
              <a:gd name="connsiteY281" fmla="*/ 2566225 h 2571845"/>
              <a:gd name="connsiteX282" fmla="*/ 2051208 w 9524996"/>
              <a:gd name="connsiteY282" fmla="*/ 2504979 h 2571845"/>
              <a:gd name="connsiteX283" fmla="*/ 2002630 w 9524996"/>
              <a:gd name="connsiteY283" fmla="*/ 2552700 h 2571845"/>
              <a:gd name="connsiteX284" fmla="*/ 1927859 w 9524996"/>
              <a:gd name="connsiteY284" fmla="*/ 2571654 h 2571845"/>
              <a:gd name="connsiteX285" fmla="*/ 1848421 w 9524996"/>
              <a:gd name="connsiteY285" fmla="*/ 2549937 h 2571845"/>
              <a:gd name="connsiteX286" fmla="*/ 1792604 w 9524996"/>
              <a:gd name="connsiteY286" fmla="*/ 2489263 h 2571845"/>
              <a:gd name="connsiteX287" fmla="*/ 1772031 w 9524996"/>
              <a:gd name="connsiteY287" fmla="*/ 2400204 h 2571845"/>
              <a:gd name="connsiteX288" fmla="*/ 1792604 w 9524996"/>
              <a:gd name="connsiteY288" fmla="*/ 2311526 h 2571845"/>
              <a:gd name="connsiteX289" fmla="*/ 1792699 w 9524996"/>
              <a:gd name="connsiteY289" fmla="*/ 2311622 h 2571845"/>
              <a:gd name="connsiteX290" fmla="*/ 1848897 w 9524996"/>
              <a:gd name="connsiteY290" fmla="*/ 2252281 h 2571845"/>
              <a:gd name="connsiteX291" fmla="*/ 1928526 w 9524996"/>
              <a:gd name="connsiteY291" fmla="*/ 2231326 h 2571845"/>
              <a:gd name="connsiteX292" fmla="*/ 1567815 w 9524996"/>
              <a:gd name="connsiteY292" fmla="*/ 2231326 h 2571845"/>
              <a:gd name="connsiteX293" fmla="*/ 1668018 w 9524996"/>
              <a:gd name="connsiteY293" fmla="*/ 2260663 h 2571845"/>
              <a:gd name="connsiteX294" fmla="*/ 1720120 w 9524996"/>
              <a:gd name="connsiteY294" fmla="*/ 2342483 h 2571845"/>
              <a:gd name="connsiteX295" fmla="*/ 1660970 w 9524996"/>
              <a:gd name="connsiteY295" fmla="*/ 2342483 h 2571845"/>
              <a:gd name="connsiteX296" fmla="*/ 1628299 w 9524996"/>
              <a:gd name="connsiteY296" fmla="*/ 2295144 h 2571845"/>
              <a:gd name="connsiteX297" fmla="*/ 1567815 w 9524996"/>
              <a:gd name="connsiteY297" fmla="*/ 2277522 h 2571845"/>
              <a:gd name="connsiteX298" fmla="*/ 1492091 w 9524996"/>
              <a:gd name="connsiteY298" fmla="*/ 2309812 h 2571845"/>
              <a:gd name="connsiteX299" fmla="*/ 1463326 w 9524996"/>
              <a:gd name="connsiteY299" fmla="*/ 2400871 h 2571845"/>
              <a:gd name="connsiteX300" fmla="*/ 1492091 w 9524996"/>
              <a:gd name="connsiteY300" fmla="*/ 2492883 h 2571845"/>
              <a:gd name="connsiteX301" fmla="*/ 1567815 w 9524996"/>
              <a:gd name="connsiteY301" fmla="*/ 2525363 h 2571845"/>
              <a:gd name="connsiteX302" fmla="*/ 1628108 w 9524996"/>
              <a:gd name="connsiteY302" fmla="*/ 2508503 h 2571845"/>
              <a:gd name="connsiteX303" fmla="*/ 1660970 w 9524996"/>
              <a:gd name="connsiteY303" fmla="*/ 2460307 h 2571845"/>
              <a:gd name="connsiteX304" fmla="*/ 1720120 w 9524996"/>
              <a:gd name="connsiteY304" fmla="*/ 2460307 h 2571845"/>
              <a:gd name="connsiteX305" fmla="*/ 1667065 w 9524996"/>
              <a:gd name="connsiteY305" fmla="*/ 2541365 h 2571845"/>
              <a:gd name="connsiteX306" fmla="*/ 1567815 w 9524996"/>
              <a:gd name="connsiteY306" fmla="*/ 2571750 h 2571845"/>
              <a:gd name="connsiteX307" fmla="*/ 1484662 w 9524996"/>
              <a:gd name="connsiteY307" fmla="*/ 2550604 h 2571845"/>
              <a:gd name="connsiteX308" fmla="*/ 1427893 w 9524996"/>
              <a:gd name="connsiteY308" fmla="*/ 2491073 h 2571845"/>
              <a:gd name="connsiteX309" fmla="*/ 1407319 w 9524996"/>
              <a:gd name="connsiteY309" fmla="*/ 2400871 h 2571845"/>
              <a:gd name="connsiteX310" fmla="*/ 1427893 w 9524996"/>
              <a:gd name="connsiteY310" fmla="*/ 2311622 h 2571845"/>
              <a:gd name="connsiteX311" fmla="*/ 1484662 w 9524996"/>
              <a:gd name="connsiteY311" fmla="*/ 2252281 h 2571845"/>
              <a:gd name="connsiteX312" fmla="*/ 1567815 w 9524996"/>
              <a:gd name="connsiteY312" fmla="*/ 2231326 h 2571845"/>
              <a:gd name="connsiteX313" fmla="*/ 1197484 w 9524996"/>
              <a:gd name="connsiteY313" fmla="*/ 2231326 h 2571845"/>
              <a:gd name="connsiteX314" fmla="*/ 1280447 w 9524996"/>
              <a:gd name="connsiteY314" fmla="*/ 2251709 h 2571845"/>
              <a:gd name="connsiteX315" fmla="*/ 1336073 w 9524996"/>
              <a:gd name="connsiteY315" fmla="*/ 2308098 h 2571845"/>
              <a:gd name="connsiteX316" fmla="*/ 1355694 w 9524996"/>
              <a:gd name="connsiteY316" fmla="*/ 2388965 h 2571845"/>
              <a:gd name="connsiteX317" fmla="*/ 1353693 w 9524996"/>
              <a:gd name="connsiteY317" fmla="*/ 2422017 h 2571845"/>
              <a:gd name="connsiteX318" fmla="*/ 1090422 w 9524996"/>
              <a:gd name="connsiteY318" fmla="*/ 2422017 h 2571845"/>
              <a:gd name="connsiteX319" fmla="*/ 1123664 w 9524996"/>
              <a:gd name="connsiteY319" fmla="*/ 2497931 h 2571845"/>
              <a:gd name="connsiteX320" fmla="*/ 1197484 w 9524996"/>
              <a:gd name="connsiteY320" fmla="*/ 2525363 h 2571845"/>
              <a:gd name="connsiteX321" fmla="*/ 1256633 w 9524996"/>
              <a:gd name="connsiteY321" fmla="*/ 2508885 h 2571845"/>
              <a:gd name="connsiteX322" fmla="*/ 1290066 w 9524996"/>
              <a:gd name="connsiteY322" fmla="*/ 2464689 h 2571845"/>
              <a:gd name="connsiteX323" fmla="*/ 1349027 w 9524996"/>
              <a:gd name="connsiteY323" fmla="*/ 2464689 h 2571845"/>
              <a:gd name="connsiteX324" fmla="*/ 1295971 w 9524996"/>
              <a:gd name="connsiteY324" fmla="*/ 2542032 h 2571845"/>
              <a:gd name="connsiteX325" fmla="*/ 1197484 w 9524996"/>
              <a:gd name="connsiteY325" fmla="*/ 2571750 h 2571845"/>
              <a:gd name="connsiteX326" fmla="*/ 1113473 w 9524996"/>
              <a:gd name="connsiteY326" fmla="*/ 2550604 h 2571845"/>
              <a:gd name="connsiteX327" fmla="*/ 1055561 w 9524996"/>
              <a:gd name="connsiteY327" fmla="*/ 2490692 h 2571845"/>
              <a:gd name="connsiteX328" fmla="*/ 1034416 w 9524996"/>
              <a:gd name="connsiteY328" fmla="*/ 2400871 h 2571845"/>
              <a:gd name="connsiteX329" fmla="*/ 1054989 w 9524996"/>
              <a:gd name="connsiteY329" fmla="*/ 2311241 h 2571845"/>
              <a:gd name="connsiteX330" fmla="*/ 1112331 w 9524996"/>
              <a:gd name="connsiteY330" fmla="*/ 2252091 h 2571845"/>
              <a:gd name="connsiteX331" fmla="*/ 1197484 w 9524996"/>
              <a:gd name="connsiteY331" fmla="*/ 2231326 h 2571845"/>
              <a:gd name="connsiteX332" fmla="*/ 5694041 w 9524996"/>
              <a:gd name="connsiteY332" fmla="*/ 2230945 h 2571845"/>
              <a:gd name="connsiteX333" fmla="*/ 5767289 w 9524996"/>
              <a:gd name="connsiteY333" fmla="*/ 2249519 h 2571845"/>
              <a:gd name="connsiteX334" fmla="*/ 5814818 w 9524996"/>
              <a:gd name="connsiteY334" fmla="*/ 2304287 h 2571845"/>
              <a:gd name="connsiteX335" fmla="*/ 5860443 w 9524996"/>
              <a:gd name="connsiteY335" fmla="*/ 2250090 h 2571845"/>
              <a:gd name="connsiteX336" fmla="*/ 5931499 w 9524996"/>
              <a:gd name="connsiteY336" fmla="*/ 2230945 h 2571845"/>
              <a:gd name="connsiteX337" fmla="*/ 5999984 w 9524996"/>
              <a:gd name="connsiteY337" fmla="*/ 2246757 h 2571845"/>
              <a:gd name="connsiteX338" fmla="*/ 5999984 w 9524996"/>
              <a:gd name="connsiteY338" fmla="*/ 2246661 h 2571845"/>
              <a:gd name="connsiteX339" fmla="*/ 6047514 w 9524996"/>
              <a:gd name="connsiteY339" fmla="*/ 2294382 h 2571845"/>
              <a:gd name="connsiteX340" fmla="*/ 6064945 w 9524996"/>
              <a:gd name="connsiteY340" fmla="*/ 2372105 h 2571845"/>
              <a:gd name="connsiteX341" fmla="*/ 6064945 w 9524996"/>
              <a:gd name="connsiteY341" fmla="*/ 2566320 h 2571845"/>
              <a:gd name="connsiteX342" fmla="*/ 6010748 w 9524996"/>
              <a:gd name="connsiteY342" fmla="*/ 2566320 h 2571845"/>
              <a:gd name="connsiteX343" fmla="*/ 6010748 w 9524996"/>
              <a:gd name="connsiteY343" fmla="*/ 2380011 h 2571845"/>
              <a:gd name="connsiteX344" fmla="*/ 5986459 w 9524996"/>
              <a:gd name="connsiteY344" fmla="*/ 2304478 h 2571845"/>
              <a:gd name="connsiteX345" fmla="*/ 5920736 w 9524996"/>
              <a:gd name="connsiteY345" fmla="*/ 2278475 h 2571845"/>
              <a:gd name="connsiteX346" fmla="*/ 5852823 w 9524996"/>
              <a:gd name="connsiteY346" fmla="*/ 2305716 h 2571845"/>
              <a:gd name="connsiteX347" fmla="*/ 5827582 w 9524996"/>
              <a:gd name="connsiteY347" fmla="*/ 2384774 h 2571845"/>
              <a:gd name="connsiteX348" fmla="*/ 5827582 w 9524996"/>
              <a:gd name="connsiteY348" fmla="*/ 2566416 h 2571845"/>
              <a:gd name="connsiteX349" fmla="*/ 5773385 w 9524996"/>
              <a:gd name="connsiteY349" fmla="*/ 2566416 h 2571845"/>
              <a:gd name="connsiteX350" fmla="*/ 5773385 w 9524996"/>
              <a:gd name="connsiteY350" fmla="*/ 2380107 h 2571845"/>
              <a:gd name="connsiteX351" fmla="*/ 5749096 w 9524996"/>
              <a:gd name="connsiteY351" fmla="*/ 2304573 h 2571845"/>
              <a:gd name="connsiteX352" fmla="*/ 5683088 w 9524996"/>
              <a:gd name="connsiteY352" fmla="*/ 2278570 h 2571845"/>
              <a:gd name="connsiteX353" fmla="*/ 5615175 w 9524996"/>
              <a:gd name="connsiteY353" fmla="*/ 2305812 h 2571845"/>
              <a:gd name="connsiteX354" fmla="*/ 5589933 w 9524996"/>
              <a:gd name="connsiteY354" fmla="*/ 2384869 h 2571845"/>
              <a:gd name="connsiteX355" fmla="*/ 5589933 w 9524996"/>
              <a:gd name="connsiteY355" fmla="*/ 2566511 h 2571845"/>
              <a:gd name="connsiteX356" fmla="*/ 5535355 w 9524996"/>
              <a:gd name="connsiteY356" fmla="*/ 2566511 h 2571845"/>
              <a:gd name="connsiteX357" fmla="*/ 5535355 w 9524996"/>
              <a:gd name="connsiteY357" fmla="*/ 2237041 h 2571845"/>
              <a:gd name="connsiteX358" fmla="*/ 5589933 w 9524996"/>
              <a:gd name="connsiteY358" fmla="*/ 2237041 h 2571845"/>
              <a:gd name="connsiteX359" fmla="*/ 5589933 w 9524996"/>
              <a:gd name="connsiteY359" fmla="*/ 2284380 h 2571845"/>
              <a:gd name="connsiteX360" fmla="*/ 5633558 w 9524996"/>
              <a:gd name="connsiteY360" fmla="*/ 2244661 h 2571845"/>
              <a:gd name="connsiteX361" fmla="*/ 5694041 w 9524996"/>
              <a:gd name="connsiteY361" fmla="*/ 2230945 h 2571845"/>
              <a:gd name="connsiteX362" fmla="*/ 3590255 w 9524996"/>
              <a:gd name="connsiteY362" fmla="*/ 2230945 h 2571845"/>
              <a:gd name="connsiteX363" fmla="*/ 3663502 w 9524996"/>
              <a:gd name="connsiteY363" fmla="*/ 2249519 h 2571845"/>
              <a:gd name="connsiteX364" fmla="*/ 3711031 w 9524996"/>
              <a:gd name="connsiteY364" fmla="*/ 2304287 h 2571845"/>
              <a:gd name="connsiteX365" fmla="*/ 3756656 w 9524996"/>
              <a:gd name="connsiteY365" fmla="*/ 2250090 h 2571845"/>
              <a:gd name="connsiteX366" fmla="*/ 3827713 w 9524996"/>
              <a:gd name="connsiteY366" fmla="*/ 2230945 h 2571845"/>
              <a:gd name="connsiteX367" fmla="*/ 3896198 w 9524996"/>
              <a:gd name="connsiteY367" fmla="*/ 2246757 h 2571845"/>
              <a:gd name="connsiteX368" fmla="*/ 3896198 w 9524996"/>
              <a:gd name="connsiteY368" fmla="*/ 2246661 h 2571845"/>
              <a:gd name="connsiteX369" fmla="*/ 3943727 w 9524996"/>
              <a:gd name="connsiteY369" fmla="*/ 2294382 h 2571845"/>
              <a:gd name="connsiteX370" fmla="*/ 3961158 w 9524996"/>
              <a:gd name="connsiteY370" fmla="*/ 2372105 h 2571845"/>
              <a:gd name="connsiteX371" fmla="*/ 3961158 w 9524996"/>
              <a:gd name="connsiteY371" fmla="*/ 2566320 h 2571845"/>
              <a:gd name="connsiteX372" fmla="*/ 3906961 w 9524996"/>
              <a:gd name="connsiteY372" fmla="*/ 2566320 h 2571845"/>
              <a:gd name="connsiteX373" fmla="*/ 3906961 w 9524996"/>
              <a:gd name="connsiteY373" fmla="*/ 2380011 h 2571845"/>
              <a:gd name="connsiteX374" fmla="*/ 3882672 w 9524996"/>
              <a:gd name="connsiteY374" fmla="*/ 2304478 h 2571845"/>
              <a:gd name="connsiteX375" fmla="*/ 3816950 w 9524996"/>
              <a:gd name="connsiteY375" fmla="*/ 2278475 h 2571845"/>
              <a:gd name="connsiteX376" fmla="*/ 3749036 w 9524996"/>
              <a:gd name="connsiteY376" fmla="*/ 2305716 h 2571845"/>
              <a:gd name="connsiteX377" fmla="*/ 3723795 w 9524996"/>
              <a:gd name="connsiteY377" fmla="*/ 2384774 h 2571845"/>
              <a:gd name="connsiteX378" fmla="*/ 3723795 w 9524996"/>
              <a:gd name="connsiteY378" fmla="*/ 2566416 h 2571845"/>
              <a:gd name="connsiteX379" fmla="*/ 3669598 w 9524996"/>
              <a:gd name="connsiteY379" fmla="*/ 2566416 h 2571845"/>
              <a:gd name="connsiteX380" fmla="*/ 3669598 w 9524996"/>
              <a:gd name="connsiteY380" fmla="*/ 2380107 h 2571845"/>
              <a:gd name="connsiteX381" fmla="*/ 3645309 w 9524996"/>
              <a:gd name="connsiteY381" fmla="*/ 2304573 h 2571845"/>
              <a:gd name="connsiteX382" fmla="*/ 3579301 w 9524996"/>
              <a:gd name="connsiteY382" fmla="*/ 2278570 h 2571845"/>
              <a:gd name="connsiteX383" fmla="*/ 3511388 w 9524996"/>
              <a:gd name="connsiteY383" fmla="*/ 2305812 h 2571845"/>
              <a:gd name="connsiteX384" fmla="*/ 3486146 w 9524996"/>
              <a:gd name="connsiteY384" fmla="*/ 2384869 h 2571845"/>
              <a:gd name="connsiteX385" fmla="*/ 3486146 w 9524996"/>
              <a:gd name="connsiteY385" fmla="*/ 2566511 h 2571845"/>
              <a:gd name="connsiteX386" fmla="*/ 3431568 w 9524996"/>
              <a:gd name="connsiteY386" fmla="*/ 2566511 h 2571845"/>
              <a:gd name="connsiteX387" fmla="*/ 3431568 w 9524996"/>
              <a:gd name="connsiteY387" fmla="*/ 2237041 h 2571845"/>
              <a:gd name="connsiteX388" fmla="*/ 3486146 w 9524996"/>
              <a:gd name="connsiteY388" fmla="*/ 2237041 h 2571845"/>
              <a:gd name="connsiteX389" fmla="*/ 3486146 w 9524996"/>
              <a:gd name="connsiteY389" fmla="*/ 2284380 h 2571845"/>
              <a:gd name="connsiteX390" fmla="*/ 3529771 w 9524996"/>
              <a:gd name="connsiteY390" fmla="*/ 2244661 h 2571845"/>
              <a:gd name="connsiteX391" fmla="*/ 3590255 w 9524996"/>
              <a:gd name="connsiteY391" fmla="*/ 2230945 h 2571845"/>
              <a:gd name="connsiteX392" fmla="*/ 7532843 w 9524996"/>
              <a:gd name="connsiteY392" fmla="*/ 2230850 h 2571845"/>
              <a:gd name="connsiteX393" fmla="*/ 7532843 w 9524996"/>
              <a:gd name="connsiteY393" fmla="*/ 2287428 h 2571845"/>
              <a:gd name="connsiteX394" fmla="*/ 7518365 w 9524996"/>
              <a:gd name="connsiteY394" fmla="*/ 2287428 h 2571845"/>
              <a:gd name="connsiteX395" fmla="*/ 7426353 w 9524996"/>
              <a:gd name="connsiteY395" fmla="*/ 2387250 h 2571845"/>
              <a:gd name="connsiteX396" fmla="*/ 7426353 w 9524996"/>
              <a:gd name="connsiteY396" fmla="*/ 2566320 h 2571845"/>
              <a:gd name="connsiteX397" fmla="*/ 7371775 w 9524996"/>
              <a:gd name="connsiteY397" fmla="*/ 2566320 h 2571845"/>
              <a:gd name="connsiteX398" fmla="*/ 7371775 w 9524996"/>
              <a:gd name="connsiteY398" fmla="*/ 2236851 h 2571845"/>
              <a:gd name="connsiteX399" fmla="*/ 7426353 w 9524996"/>
              <a:gd name="connsiteY399" fmla="*/ 2236851 h 2571845"/>
              <a:gd name="connsiteX400" fmla="*/ 7426353 w 9524996"/>
              <a:gd name="connsiteY400" fmla="*/ 2290286 h 2571845"/>
              <a:gd name="connsiteX401" fmla="*/ 7467692 w 9524996"/>
              <a:gd name="connsiteY401" fmla="*/ 2246471 h 2571845"/>
              <a:gd name="connsiteX402" fmla="*/ 7532843 w 9524996"/>
              <a:gd name="connsiteY402" fmla="*/ 2230850 h 2571845"/>
              <a:gd name="connsiteX403" fmla="*/ 741046 w 9524996"/>
              <a:gd name="connsiteY403" fmla="*/ 2192178 h 2571845"/>
              <a:gd name="connsiteX404" fmla="*/ 741046 w 9524996"/>
              <a:gd name="connsiteY404" fmla="*/ 2328005 h 2571845"/>
              <a:gd name="connsiteX405" fmla="*/ 833057 w 9524996"/>
              <a:gd name="connsiteY405" fmla="*/ 2328005 h 2571845"/>
              <a:gd name="connsiteX406" fmla="*/ 892588 w 9524996"/>
              <a:gd name="connsiteY406" fmla="*/ 2310003 h 2571845"/>
              <a:gd name="connsiteX407" fmla="*/ 913734 w 9524996"/>
              <a:gd name="connsiteY407" fmla="*/ 2260092 h 2571845"/>
              <a:gd name="connsiteX408" fmla="*/ 892588 w 9524996"/>
              <a:gd name="connsiteY408" fmla="*/ 2210180 h 2571845"/>
              <a:gd name="connsiteX409" fmla="*/ 831914 w 9524996"/>
              <a:gd name="connsiteY409" fmla="*/ 2192178 h 2571845"/>
              <a:gd name="connsiteX410" fmla="*/ 6791989 w 9524996"/>
              <a:gd name="connsiteY410" fmla="*/ 2153983 h 2571845"/>
              <a:gd name="connsiteX411" fmla="*/ 6846758 w 9524996"/>
              <a:gd name="connsiteY411" fmla="*/ 2153983 h 2571845"/>
              <a:gd name="connsiteX412" fmla="*/ 6846758 w 9524996"/>
              <a:gd name="connsiteY412" fmla="*/ 2236946 h 2571845"/>
              <a:gd name="connsiteX413" fmla="*/ 6932673 w 9524996"/>
              <a:gd name="connsiteY413" fmla="*/ 2236946 h 2571845"/>
              <a:gd name="connsiteX414" fmla="*/ 6932673 w 9524996"/>
              <a:gd name="connsiteY414" fmla="*/ 2281999 h 2571845"/>
              <a:gd name="connsiteX415" fmla="*/ 6846758 w 9524996"/>
              <a:gd name="connsiteY415" fmla="*/ 2281999 h 2571845"/>
              <a:gd name="connsiteX416" fmla="*/ 6846758 w 9524996"/>
              <a:gd name="connsiteY416" fmla="*/ 2476118 h 2571845"/>
              <a:gd name="connsiteX417" fmla="*/ 6856949 w 9524996"/>
              <a:gd name="connsiteY417" fmla="*/ 2510218 h 2571845"/>
              <a:gd name="connsiteX418" fmla="*/ 6892382 w 9524996"/>
              <a:gd name="connsiteY418" fmla="*/ 2520029 h 2571845"/>
              <a:gd name="connsiteX419" fmla="*/ 6932673 w 9524996"/>
              <a:gd name="connsiteY419" fmla="*/ 2520029 h 2571845"/>
              <a:gd name="connsiteX420" fmla="*/ 6932673 w 9524996"/>
              <a:gd name="connsiteY420" fmla="*/ 2566416 h 2571845"/>
              <a:gd name="connsiteX421" fmla="*/ 6883333 w 9524996"/>
              <a:gd name="connsiteY421" fmla="*/ 2566416 h 2571845"/>
              <a:gd name="connsiteX422" fmla="*/ 6814848 w 9524996"/>
              <a:gd name="connsiteY422" fmla="*/ 2545270 h 2571845"/>
              <a:gd name="connsiteX423" fmla="*/ 6791989 w 9524996"/>
              <a:gd name="connsiteY423" fmla="*/ 2476214 h 2571845"/>
              <a:gd name="connsiteX424" fmla="*/ 6791989 w 9524996"/>
              <a:gd name="connsiteY424" fmla="*/ 2281999 h 2571845"/>
              <a:gd name="connsiteX425" fmla="*/ 6749317 w 9524996"/>
              <a:gd name="connsiteY425" fmla="*/ 2281999 h 2571845"/>
              <a:gd name="connsiteX426" fmla="*/ 6749317 w 9524996"/>
              <a:gd name="connsiteY426" fmla="*/ 2236946 h 2571845"/>
              <a:gd name="connsiteX427" fmla="*/ 6791989 w 9524996"/>
              <a:gd name="connsiteY427" fmla="*/ 2236946 h 2571845"/>
              <a:gd name="connsiteX428" fmla="*/ 6573199 w 9524996"/>
              <a:gd name="connsiteY428" fmla="*/ 2153983 h 2571845"/>
              <a:gd name="connsiteX429" fmla="*/ 6627968 w 9524996"/>
              <a:gd name="connsiteY429" fmla="*/ 2153983 h 2571845"/>
              <a:gd name="connsiteX430" fmla="*/ 6627968 w 9524996"/>
              <a:gd name="connsiteY430" fmla="*/ 2236946 h 2571845"/>
              <a:gd name="connsiteX431" fmla="*/ 6713883 w 9524996"/>
              <a:gd name="connsiteY431" fmla="*/ 2236946 h 2571845"/>
              <a:gd name="connsiteX432" fmla="*/ 6713883 w 9524996"/>
              <a:gd name="connsiteY432" fmla="*/ 2281999 h 2571845"/>
              <a:gd name="connsiteX433" fmla="*/ 6627968 w 9524996"/>
              <a:gd name="connsiteY433" fmla="*/ 2281999 h 2571845"/>
              <a:gd name="connsiteX434" fmla="*/ 6627968 w 9524996"/>
              <a:gd name="connsiteY434" fmla="*/ 2476118 h 2571845"/>
              <a:gd name="connsiteX435" fmla="*/ 6638159 w 9524996"/>
              <a:gd name="connsiteY435" fmla="*/ 2510218 h 2571845"/>
              <a:gd name="connsiteX436" fmla="*/ 6673593 w 9524996"/>
              <a:gd name="connsiteY436" fmla="*/ 2520029 h 2571845"/>
              <a:gd name="connsiteX437" fmla="*/ 6713883 w 9524996"/>
              <a:gd name="connsiteY437" fmla="*/ 2520029 h 2571845"/>
              <a:gd name="connsiteX438" fmla="*/ 6713883 w 9524996"/>
              <a:gd name="connsiteY438" fmla="*/ 2566416 h 2571845"/>
              <a:gd name="connsiteX439" fmla="*/ 6664544 w 9524996"/>
              <a:gd name="connsiteY439" fmla="*/ 2566416 h 2571845"/>
              <a:gd name="connsiteX440" fmla="*/ 6596059 w 9524996"/>
              <a:gd name="connsiteY440" fmla="*/ 2545270 h 2571845"/>
              <a:gd name="connsiteX441" fmla="*/ 6573199 w 9524996"/>
              <a:gd name="connsiteY441" fmla="*/ 2476214 h 2571845"/>
              <a:gd name="connsiteX442" fmla="*/ 6573199 w 9524996"/>
              <a:gd name="connsiteY442" fmla="*/ 2281999 h 2571845"/>
              <a:gd name="connsiteX443" fmla="*/ 6530527 w 9524996"/>
              <a:gd name="connsiteY443" fmla="*/ 2281999 h 2571845"/>
              <a:gd name="connsiteX444" fmla="*/ 6530527 w 9524996"/>
              <a:gd name="connsiteY444" fmla="*/ 2236946 h 2571845"/>
              <a:gd name="connsiteX445" fmla="*/ 6573199 w 9524996"/>
              <a:gd name="connsiteY445" fmla="*/ 2236946 h 2571845"/>
              <a:gd name="connsiteX446" fmla="*/ 4469127 w 9524996"/>
              <a:gd name="connsiteY446" fmla="*/ 2153983 h 2571845"/>
              <a:gd name="connsiteX447" fmla="*/ 4523896 w 9524996"/>
              <a:gd name="connsiteY447" fmla="*/ 2153983 h 2571845"/>
              <a:gd name="connsiteX448" fmla="*/ 4523896 w 9524996"/>
              <a:gd name="connsiteY448" fmla="*/ 2236946 h 2571845"/>
              <a:gd name="connsiteX449" fmla="*/ 4609811 w 9524996"/>
              <a:gd name="connsiteY449" fmla="*/ 2236946 h 2571845"/>
              <a:gd name="connsiteX450" fmla="*/ 4609811 w 9524996"/>
              <a:gd name="connsiteY450" fmla="*/ 2281999 h 2571845"/>
              <a:gd name="connsiteX451" fmla="*/ 4523896 w 9524996"/>
              <a:gd name="connsiteY451" fmla="*/ 2281999 h 2571845"/>
              <a:gd name="connsiteX452" fmla="*/ 4523896 w 9524996"/>
              <a:gd name="connsiteY452" fmla="*/ 2476118 h 2571845"/>
              <a:gd name="connsiteX453" fmla="*/ 4534087 w 9524996"/>
              <a:gd name="connsiteY453" fmla="*/ 2510218 h 2571845"/>
              <a:gd name="connsiteX454" fmla="*/ 4569520 w 9524996"/>
              <a:gd name="connsiteY454" fmla="*/ 2520029 h 2571845"/>
              <a:gd name="connsiteX455" fmla="*/ 4609811 w 9524996"/>
              <a:gd name="connsiteY455" fmla="*/ 2520029 h 2571845"/>
              <a:gd name="connsiteX456" fmla="*/ 4609811 w 9524996"/>
              <a:gd name="connsiteY456" fmla="*/ 2566416 h 2571845"/>
              <a:gd name="connsiteX457" fmla="*/ 4560472 w 9524996"/>
              <a:gd name="connsiteY457" fmla="*/ 2566416 h 2571845"/>
              <a:gd name="connsiteX458" fmla="*/ 4491987 w 9524996"/>
              <a:gd name="connsiteY458" fmla="*/ 2545270 h 2571845"/>
              <a:gd name="connsiteX459" fmla="*/ 4469127 w 9524996"/>
              <a:gd name="connsiteY459" fmla="*/ 2476214 h 2571845"/>
              <a:gd name="connsiteX460" fmla="*/ 4469127 w 9524996"/>
              <a:gd name="connsiteY460" fmla="*/ 2281999 h 2571845"/>
              <a:gd name="connsiteX461" fmla="*/ 4426455 w 9524996"/>
              <a:gd name="connsiteY461" fmla="*/ 2281999 h 2571845"/>
              <a:gd name="connsiteX462" fmla="*/ 4426455 w 9524996"/>
              <a:gd name="connsiteY462" fmla="*/ 2236946 h 2571845"/>
              <a:gd name="connsiteX463" fmla="*/ 4469127 w 9524996"/>
              <a:gd name="connsiteY463" fmla="*/ 2236946 h 2571845"/>
              <a:gd name="connsiteX464" fmla="*/ 7921939 w 9524996"/>
              <a:gd name="connsiteY464" fmla="*/ 2147125 h 2571845"/>
              <a:gd name="connsiteX465" fmla="*/ 7980899 w 9524996"/>
              <a:gd name="connsiteY465" fmla="*/ 2147125 h 2571845"/>
              <a:gd name="connsiteX466" fmla="*/ 7974231 w 9524996"/>
              <a:gd name="connsiteY466" fmla="*/ 2447829 h 2571845"/>
              <a:gd name="connsiteX467" fmla="*/ 7928607 w 9524996"/>
              <a:gd name="connsiteY467" fmla="*/ 2447829 h 2571845"/>
              <a:gd name="connsiteX468" fmla="*/ 686276 w 9524996"/>
              <a:gd name="connsiteY468" fmla="*/ 2147125 h 2571845"/>
              <a:gd name="connsiteX469" fmla="*/ 836581 w 9524996"/>
              <a:gd name="connsiteY469" fmla="*/ 2147125 h 2571845"/>
              <a:gd name="connsiteX470" fmla="*/ 909162 w 9524996"/>
              <a:gd name="connsiteY470" fmla="*/ 2161222 h 2571845"/>
              <a:gd name="connsiteX471" fmla="*/ 954406 w 9524996"/>
              <a:gd name="connsiteY471" fmla="*/ 2199417 h 2571845"/>
              <a:gd name="connsiteX472" fmla="*/ 969266 w 9524996"/>
              <a:gd name="connsiteY472" fmla="*/ 2253615 h 2571845"/>
              <a:gd name="connsiteX473" fmla="*/ 949263 w 9524996"/>
              <a:gd name="connsiteY473" fmla="*/ 2315051 h 2571845"/>
              <a:gd name="connsiteX474" fmla="*/ 896017 w 9524996"/>
              <a:gd name="connsiteY474" fmla="*/ 2350293 h 2571845"/>
              <a:gd name="connsiteX475" fmla="*/ 937738 w 9524996"/>
              <a:gd name="connsiteY475" fmla="*/ 2368867 h 2571845"/>
              <a:gd name="connsiteX476" fmla="*/ 937927 w 9524996"/>
              <a:gd name="connsiteY476" fmla="*/ 2368962 h 2571845"/>
              <a:gd name="connsiteX477" fmla="*/ 968026 w 9524996"/>
              <a:gd name="connsiteY477" fmla="*/ 2406396 h 2571845"/>
              <a:gd name="connsiteX478" fmla="*/ 979171 w 9524996"/>
              <a:gd name="connsiteY478" fmla="*/ 2453925 h 2571845"/>
              <a:gd name="connsiteX479" fmla="*/ 962883 w 9524996"/>
              <a:gd name="connsiteY479" fmla="*/ 2511266 h 2571845"/>
              <a:gd name="connsiteX480" fmla="*/ 915734 w 9524996"/>
              <a:gd name="connsiteY480" fmla="*/ 2551557 h 2571845"/>
              <a:gd name="connsiteX481" fmla="*/ 842487 w 9524996"/>
              <a:gd name="connsiteY481" fmla="*/ 2566225 h 2571845"/>
              <a:gd name="connsiteX482" fmla="*/ 686276 w 9524996"/>
              <a:gd name="connsiteY482" fmla="*/ 2566225 h 2571845"/>
              <a:gd name="connsiteX483" fmla="*/ 4676295 w 9524996"/>
              <a:gd name="connsiteY483" fmla="*/ 2121503 h 2571845"/>
              <a:gd name="connsiteX484" fmla="*/ 4730873 w 9524996"/>
              <a:gd name="connsiteY484" fmla="*/ 2121503 h 2571845"/>
              <a:gd name="connsiteX485" fmla="*/ 4730873 w 9524996"/>
              <a:gd name="connsiteY485" fmla="*/ 2283809 h 2571845"/>
              <a:gd name="connsiteX486" fmla="*/ 4775736 w 9524996"/>
              <a:gd name="connsiteY486" fmla="*/ 2244661 h 2571845"/>
              <a:gd name="connsiteX487" fmla="*/ 4839744 w 9524996"/>
              <a:gd name="connsiteY487" fmla="*/ 2230945 h 2571845"/>
              <a:gd name="connsiteX488" fmla="*/ 4907086 w 9524996"/>
              <a:gd name="connsiteY488" fmla="*/ 2246757 h 2571845"/>
              <a:gd name="connsiteX489" fmla="*/ 4906990 w 9524996"/>
              <a:gd name="connsiteY489" fmla="*/ 2246661 h 2571845"/>
              <a:gd name="connsiteX490" fmla="*/ 4954139 w 9524996"/>
              <a:gd name="connsiteY490" fmla="*/ 2294382 h 2571845"/>
              <a:gd name="connsiteX491" fmla="*/ 4971379 w 9524996"/>
              <a:gd name="connsiteY491" fmla="*/ 2372106 h 2571845"/>
              <a:gd name="connsiteX492" fmla="*/ 4971379 w 9524996"/>
              <a:gd name="connsiteY492" fmla="*/ 2566320 h 2571845"/>
              <a:gd name="connsiteX493" fmla="*/ 4917182 w 9524996"/>
              <a:gd name="connsiteY493" fmla="*/ 2566320 h 2571845"/>
              <a:gd name="connsiteX494" fmla="*/ 4917182 w 9524996"/>
              <a:gd name="connsiteY494" fmla="*/ 2380012 h 2571845"/>
              <a:gd name="connsiteX495" fmla="*/ 4892513 w 9524996"/>
              <a:gd name="connsiteY495" fmla="*/ 2304478 h 2571845"/>
              <a:gd name="connsiteX496" fmla="*/ 4825171 w 9524996"/>
              <a:gd name="connsiteY496" fmla="*/ 2278475 h 2571845"/>
              <a:gd name="connsiteX497" fmla="*/ 4756495 w 9524996"/>
              <a:gd name="connsiteY497" fmla="*/ 2305526 h 2571845"/>
              <a:gd name="connsiteX498" fmla="*/ 4730873 w 9524996"/>
              <a:gd name="connsiteY498" fmla="*/ 2384203 h 2571845"/>
              <a:gd name="connsiteX499" fmla="*/ 4730873 w 9524996"/>
              <a:gd name="connsiteY499" fmla="*/ 2566416 h 2571845"/>
              <a:gd name="connsiteX500" fmla="*/ 4676295 w 9524996"/>
              <a:gd name="connsiteY500" fmla="*/ 2566416 h 2571845"/>
              <a:gd name="connsiteX501" fmla="*/ 9201527 w 9524996"/>
              <a:gd name="connsiteY501" fmla="*/ 203359 h 2571845"/>
              <a:gd name="connsiteX502" fmla="*/ 9201527 w 9524996"/>
              <a:gd name="connsiteY502" fmla="*/ 279178 h 2571845"/>
              <a:gd name="connsiteX503" fmla="*/ 9254772 w 9524996"/>
              <a:gd name="connsiteY503" fmla="*/ 279178 h 2571845"/>
              <a:gd name="connsiteX504" fmla="*/ 9293539 w 9524996"/>
              <a:gd name="connsiteY504" fmla="*/ 241649 h 2571845"/>
              <a:gd name="connsiteX505" fmla="*/ 9256391 w 9524996"/>
              <a:gd name="connsiteY505" fmla="*/ 203359 h 2571845"/>
              <a:gd name="connsiteX506" fmla="*/ 9145711 w 9524996"/>
              <a:gd name="connsiteY506" fmla="*/ 149066 h 2571845"/>
              <a:gd name="connsiteX507" fmla="*/ 9256296 w 9524996"/>
              <a:gd name="connsiteY507" fmla="*/ 149066 h 2571845"/>
              <a:gd name="connsiteX508" fmla="*/ 9348308 w 9524996"/>
              <a:gd name="connsiteY508" fmla="*/ 241649 h 2571845"/>
              <a:gd name="connsiteX509" fmla="*/ 9286204 w 9524996"/>
              <a:gd name="connsiteY509" fmla="*/ 329374 h 2571845"/>
              <a:gd name="connsiteX510" fmla="*/ 9358880 w 9524996"/>
              <a:gd name="connsiteY510" fmla="*/ 430720 h 2571845"/>
              <a:gd name="connsiteX511" fmla="*/ 9291062 w 9524996"/>
              <a:gd name="connsiteY511" fmla="*/ 430720 h 2571845"/>
              <a:gd name="connsiteX512" fmla="*/ 9220006 w 9524996"/>
              <a:gd name="connsiteY512" fmla="*/ 333375 h 2571845"/>
              <a:gd name="connsiteX513" fmla="*/ 9201432 w 9524996"/>
              <a:gd name="connsiteY513" fmla="*/ 333375 h 2571845"/>
              <a:gd name="connsiteX514" fmla="*/ 9201432 w 9524996"/>
              <a:gd name="connsiteY514" fmla="*/ 430720 h 2571845"/>
              <a:gd name="connsiteX515" fmla="*/ 9145711 w 9524996"/>
              <a:gd name="connsiteY515" fmla="*/ 430720 h 2571845"/>
              <a:gd name="connsiteX516" fmla="*/ 9242580 w 9524996"/>
              <a:gd name="connsiteY516" fmla="*/ 55626 h 2571845"/>
              <a:gd name="connsiteX517" fmla="*/ 9010170 w 9524996"/>
              <a:gd name="connsiteY517" fmla="*/ 288607 h 2571845"/>
              <a:gd name="connsiteX518" fmla="*/ 9242580 w 9524996"/>
              <a:gd name="connsiteY518" fmla="*/ 520827 h 2571845"/>
              <a:gd name="connsiteX519" fmla="*/ 9474990 w 9524996"/>
              <a:gd name="connsiteY519" fmla="*/ 288607 h 2571845"/>
              <a:gd name="connsiteX520" fmla="*/ 9242580 w 9524996"/>
              <a:gd name="connsiteY520" fmla="*/ 55626 h 2571845"/>
              <a:gd name="connsiteX521" fmla="*/ 9242580 w 9524996"/>
              <a:gd name="connsiteY521" fmla="*/ 6191 h 2571845"/>
              <a:gd name="connsiteX522" fmla="*/ 9524996 w 9524996"/>
              <a:gd name="connsiteY522" fmla="*/ 288607 h 2571845"/>
              <a:gd name="connsiteX523" fmla="*/ 9242580 w 9524996"/>
              <a:gd name="connsiteY523" fmla="*/ 570262 h 2571845"/>
              <a:gd name="connsiteX524" fmla="*/ 8960926 w 9524996"/>
              <a:gd name="connsiteY524" fmla="*/ 288607 h 2571845"/>
              <a:gd name="connsiteX525" fmla="*/ 9242580 w 9524996"/>
              <a:gd name="connsiteY525" fmla="*/ 6191 h 2571845"/>
              <a:gd name="connsiteX526" fmla="*/ 8328561 w 9524996"/>
              <a:gd name="connsiteY526" fmla="*/ 0 h 2571845"/>
              <a:gd name="connsiteX527" fmla="*/ 8676319 w 9524996"/>
              <a:gd name="connsiteY527" fmla="*/ 0 h 2571845"/>
              <a:gd name="connsiteX528" fmla="*/ 8676319 w 9524996"/>
              <a:gd name="connsiteY528" fmla="*/ 1502759 h 2571845"/>
              <a:gd name="connsiteX529" fmla="*/ 8328561 w 9524996"/>
              <a:gd name="connsiteY529" fmla="*/ 1502759 h 2571845"/>
              <a:gd name="connsiteX530" fmla="*/ 6883047 w 9524996"/>
              <a:gd name="connsiteY530" fmla="*/ 0 h 2571845"/>
              <a:gd name="connsiteX531" fmla="*/ 8018617 w 9524996"/>
              <a:gd name="connsiteY531" fmla="*/ 0 h 2571845"/>
              <a:gd name="connsiteX532" fmla="*/ 8018617 w 9524996"/>
              <a:gd name="connsiteY532" fmla="*/ 279083 h 2571845"/>
              <a:gd name="connsiteX533" fmla="*/ 7228614 w 9524996"/>
              <a:gd name="connsiteY533" fmla="*/ 279083 h 2571845"/>
              <a:gd name="connsiteX534" fmla="*/ 7228614 w 9524996"/>
              <a:gd name="connsiteY534" fmla="*/ 605409 h 2571845"/>
              <a:gd name="connsiteX535" fmla="*/ 7926320 w 9524996"/>
              <a:gd name="connsiteY535" fmla="*/ 605409 h 2571845"/>
              <a:gd name="connsiteX536" fmla="*/ 7926320 w 9524996"/>
              <a:gd name="connsiteY536" fmla="*/ 875824 h 2571845"/>
              <a:gd name="connsiteX537" fmla="*/ 7228614 w 9524996"/>
              <a:gd name="connsiteY537" fmla="*/ 875824 h 2571845"/>
              <a:gd name="connsiteX538" fmla="*/ 7228614 w 9524996"/>
              <a:gd name="connsiteY538" fmla="*/ 1223677 h 2571845"/>
              <a:gd name="connsiteX539" fmla="*/ 8046526 w 9524996"/>
              <a:gd name="connsiteY539" fmla="*/ 1223677 h 2571845"/>
              <a:gd name="connsiteX540" fmla="*/ 8046526 w 9524996"/>
              <a:gd name="connsiteY540" fmla="*/ 1502759 h 2571845"/>
              <a:gd name="connsiteX541" fmla="*/ 6883047 w 9524996"/>
              <a:gd name="connsiteY541" fmla="*/ 1502759 h 2571845"/>
              <a:gd name="connsiteX542" fmla="*/ 4907181 w 9524996"/>
              <a:gd name="connsiteY542" fmla="*/ 0 h 2571845"/>
              <a:gd name="connsiteX543" fmla="*/ 5194836 w 9524996"/>
              <a:gd name="connsiteY543" fmla="*/ 0 h 2571845"/>
              <a:gd name="connsiteX544" fmla="*/ 5757668 w 9524996"/>
              <a:gd name="connsiteY544" fmla="*/ 933069 h 2571845"/>
              <a:gd name="connsiteX545" fmla="*/ 6311166 w 9524996"/>
              <a:gd name="connsiteY545" fmla="*/ 0 h 2571845"/>
              <a:gd name="connsiteX546" fmla="*/ 6596630 w 9524996"/>
              <a:gd name="connsiteY546" fmla="*/ 0 h 2571845"/>
              <a:gd name="connsiteX547" fmla="*/ 6600917 w 9524996"/>
              <a:gd name="connsiteY547" fmla="*/ 1502759 h 2571845"/>
              <a:gd name="connsiteX548" fmla="*/ 6274685 w 9524996"/>
              <a:gd name="connsiteY548" fmla="*/ 1502759 h 2571845"/>
              <a:gd name="connsiteX549" fmla="*/ 6272685 w 9524996"/>
              <a:gd name="connsiteY549" fmla="*/ 600742 h 2571845"/>
              <a:gd name="connsiteX550" fmla="*/ 5830249 w 9524996"/>
              <a:gd name="connsiteY550" fmla="*/ 1343882 h 2571845"/>
              <a:gd name="connsiteX551" fmla="*/ 5673563 w 9524996"/>
              <a:gd name="connsiteY551" fmla="*/ 1343882 h 2571845"/>
              <a:gd name="connsiteX552" fmla="*/ 5233412 w 9524996"/>
              <a:gd name="connsiteY552" fmla="*/ 620173 h 2571845"/>
              <a:gd name="connsiteX553" fmla="*/ 5233412 w 9524996"/>
              <a:gd name="connsiteY553" fmla="*/ 1502759 h 2571845"/>
              <a:gd name="connsiteX554" fmla="*/ 4907181 w 9524996"/>
              <a:gd name="connsiteY554" fmla="*/ 1502759 h 2571845"/>
              <a:gd name="connsiteX555" fmla="*/ 3005420 w 9524996"/>
              <a:gd name="connsiteY555" fmla="*/ 0 h 2571845"/>
              <a:gd name="connsiteX556" fmla="*/ 4508179 w 9524996"/>
              <a:gd name="connsiteY556" fmla="*/ 1502759 h 2571845"/>
              <a:gd name="connsiteX557" fmla="*/ 3005420 w 9524996"/>
              <a:gd name="connsiteY557" fmla="*/ 1502759 h 2571845"/>
              <a:gd name="connsiteX558" fmla="*/ 2415291 w 9524996"/>
              <a:gd name="connsiteY558" fmla="*/ 309252 h 2571845"/>
              <a:gd name="connsiteX559" fmla="*/ 2254092 w 9524996"/>
              <a:gd name="connsiteY559" fmla="*/ 201549 h 2571845"/>
              <a:gd name="connsiteX560" fmla="*/ 2426244 w 9524996"/>
              <a:gd name="connsiteY560" fmla="*/ 116090 h 2571845"/>
              <a:gd name="connsiteX561" fmla="*/ 3005420 w 9524996"/>
              <a:gd name="connsiteY561" fmla="*/ 0 h 2571845"/>
              <a:gd name="connsiteX562" fmla="*/ 1502761 w 9524996"/>
              <a:gd name="connsiteY562" fmla="*/ 0 h 2571845"/>
              <a:gd name="connsiteX563" fmla="*/ 2081926 w 9524996"/>
              <a:gd name="connsiteY563" fmla="*/ 116090 h 2571845"/>
              <a:gd name="connsiteX564" fmla="*/ 2254092 w 9524996"/>
              <a:gd name="connsiteY564" fmla="*/ 201549 h 2571845"/>
              <a:gd name="connsiteX565" fmla="*/ 2092894 w 9524996"/>
              <a:gd name="connsiteY565" fmla="*/ 309283 h 2571845"/>
              <a:gd name="connsiteX566" fmla="*/ 1502761 w 9524996"/>
              <a:gd name="connsiteY566" fmla="*/ 1502759 h 2571845"/>
              <a:gd name="connsiteX567" fmla="*/ 0 w 9524996"/>
              <a:gd name="connsiteY567" fmla="*/ 1502759 h 2571845"/>
              <a:gd name="connsiteX568" fmla="*/ 1502761 w 9524996"/>
              <a:gd name="connsiteY568" fmla="*/ 0 h 257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Lst>
            <a:rect l="l" t="t" r="r" b="b"/>
            <a:pathLst>
              <a:path w="9524996" h="2571845">
                <a:moveTo>
                  <a:pt x="7953848" y="2495454"/>
                </a:moveTo>
                <a:cubicBezTo>
                  <a:pt x="7964135" y="2495454"/>
                  <a:pt x="7972422" y="2498978"/>
                  <a:pt x="7979279" y="2506217"/>
                </a:cubicBezTo>
                <a:cubicBezTo>
                  <a:pt x="7986328" y="2513457"/>
                  <a:pt x="7989853" y="2522315"/>
                  <a:pt x="7989853" y="2532602"/>
                </a:cubicBezTo>
                <a:cubicBezTo>
                  <a:pt x="7989853" y="2542889"/>
                  <a:pt x="7986328" y="2551747"/>
                  <a:pt x="7979279" y="2558986"/>
                </a:cubicBezTo>
                <a:cubicBezTo>
                  <a:pt x="7972422" y="2566225"/>
                  <a:pt x="7963849" y="2569749"/>
                  <a:pt x="7953848" y="2569749"/>
                </a:cubicBezTo>
                <a:cubicBezTo>
                  <a:pt x="7943847" y="2569749"/>
                  <a:pt x="7934512" y="2566225"/>
                  <a:pt x="7927464" y="2558986"/>
                </a:cubicBezTo>
                <a:cubicBezTo>
                  <a:pt x="7920225" y="2551747"/>
                  <a:pt x="7916510" y="2542889"/>
                  <a:pt x="7916510" y="2532602"/>
                </a:cubicBezTo>
                <a:cubicBezTo>
                  <a:pt x="7916510" y="2522315"/>
                  <a:pt x="7920225" y="2513457"/>
                  <a:pt x="7927464" y="2506217"/>
                </a:cubicBezTo>
                <a:cubicBezTo>
                  <a:pt x="7934512" y="2498978"/>
                  <a:pt x="7943561" y="2495454"/>
                  <a:pt x="7953848" y="2495454"/>
                </a:cubicBezTo>
                <a:close/>
                <a:moveTo>
                  <a:pt x="740950" y="2373249"/>
                </a:moveTo>
                <a:lnTo>
                  <a:pt x="740950" y="2521267"/>
                </a:lnTo>
                <a:lnTo>
                  <a:pt x="837820" y="2521267"/>
                </a:lnTo>
                <a:cubicBezTo>
                  <a:pt x="865061" y="2521267"/>
                  <a:pt x="886207" y="2514790"/>
                  <a:pt x="901448" y="2501931"/>
                </a:cubicBezTo>
                <a:lnTo>
                  <a:pt x="901542" y="2501836"/>
                </a:lnTo>
                <a:cubicBezTo>
                  <a:pt x="916782" y="2489073"/>
                  <a:pt x="924402" y="2471261"/>
                  <a:pt x="924402" y="2448401"/>
                </a:cubicBezTo>
                <a:cubicBezTo>
                  <a:pt x="924402" y="2425541"/>
                  <a:pt x="916402" y="2406681"/>
                  <a:pt x="900304" y="2393442"/>
                </a:cubicBezTo>
                <a:cubicBezTo>
                  <a:pt x="884206" y="2379916"/>
                  <a:pt x="862870" y="2373249"/>
                  <a:pt x="835915" y="2373249"/>
                </a:cubicBezTo>
                <a:close/>
                <a:moveTo>
                  <a:pt x="6301451" y="2278951"/>
                </a:moveTo>
                <a:cubicBezTo>
                  <a:pt x="6280877" y="2278951"/>
                  <a:pt x="6262303" y="2283618"/>
                  <a:pt x="6245444" y="2293239"/>
                </a:cubicBezTo>
                <a:cubicBezTo>
                  <a:pt x="6228584" y="2302859"/>
                  <a:pt x="6215345" y="2316956"/>
                  <a:pt x="6205343" y="2335339"/>
                </a:cubicBezTo>
                <a:cubicBezTo>
                  <a:pt x="6195152" y="2353913"/>
                  <a:pt x="6190294" y="2375439"/>
                  <a:pt x="6190294" y="2400300"/>
                </a:cubicBezTo>
                <a:cubicBezTo>
                  <a:pt x="6190294" y="2425160"/>
                  <a:pt x="6195152" y="2447448"/>
                  <a:pt x="6205343" y="2466308"/>
                </a:cubicBezTo>
                <a:cubicBezTo>
                  <a:pt x="6215345" y="2484882"/>
                  <a:pt x="6228680" y="2498978"/>
                  <a:pt x="6245444" y="2508980"/>
                </a:cubicBezTo>
                <a:cubicBezTo>
                  <a:pt x="6262303" y="2518791"/>
                  <a:pt x="6281067" y="2523648"/>
                  <a:pt x="6301451" y="2523648"/>
                </a:cubicBezTo>
                <a:cubicBezTo>
                  <a:pt x="6321835" y="2523648"/>
                  <a:pt x="6340599" y="2518791"/>
                  <a:pt x="6357648" y="2508980"/>
                </a:cubicBezTo>
                <a:cubicBezTo>
                  <a:pt x="6374698" y="2498978"/>
                  <a:pt x="6388224" y="2484882"/>
                  <a:pt x="6398320" y="2466308"/>
                </a:cubicBezTo>
                <a:cubicBezTo>
                  <a:pt x="6408321" y="2447543"/>
                  <a:pt x="6413370" y="2425826"/>
                  <a:pt x="6413370" y="2400966"/>
                </a:cubicBezTo>
                <a:cubicBezTo>
                  <a:pt x="6413370" y="2376106"/>
                  <a:pt x="6408321" y="2354580"/>
                  <a:pt x="6398320" y="2336006"/>
                </a:cubicBezTo>
                <a:lnTo>
                  <a:pt x="6398320" y="2335911"/>
                </a:lnTo>
                <a:cubicBezTo>
                  <a:pt x="6388128" y="2317527"/>
                  <a:pt x="6374603" y="2303430"/>
                  <a:pt x="6357648" y="2293620"/>
                </a:cubicBezTo>
                <a:cubicBezTo>
                  <a:pt x="6340599" y="2283809"/>
                  <a:pt x="6322025" y="2278951"/>
                  <a:pt x="6301451" y="2278951"/>
                </a:cubicBezTo>
                <a:close/>
                <a:moveTo>
                  <a:pt x="4197378" y="2278951"/>
                </a:moveTo>
                <a:cubicBezTo>
                  <a:pt x="4176804" y="2278951"/>
                  <a:pt x="4158230" y="2283618"/>
                  <a:pt x="4141371" y="2293239"/>
                </a:cubicBezTo>
                <a:cubicBezTo>
                  <a:pt x="4124512" y="2302859"/>
                  <a:pt x="4111272" y="2316956"/>
                  <a:pt x="4101271" y="2335339"/>
                </a:cubicBezTo>
                <a:cubicBezTo>
                  <a:pt x="4091079" y="2353913"/>
                  <a:pt x="4086221" y="2375439"/>
                  <a:pt x="4086221" y="2400300"/>
                </a:cubicBezTo>
                <a:cubicBezTo>
                  <a:pt x="4086221" y="2425160"/>
                  <a:pt x="4091079" y="2447448"/>
                  <a:pt x="4101271" y="2466308"/>
                </a:cubicBezTo>
                <a:cubicBezTo>
                  <a:pt x="4111272" y="2484882"/>
                  <a:pt x="4124607" y="2498978"/>
                  <a:pt x="4141371" y="2508980"/>
                </a:cubicBezTo>
                <a:cubicBezTo>
                  <a:pt x="4158230" y="2518791"/>
                  <a:pt x="4176995" y="2523648"/>
                  <a:pt x="4197378" y="2523648"/>
                </a:cubicBezTo>
                <a:cubicBezTo>
                  <a:pt x="4217762" y="2523648"/>
                  <a:pt x="4236526" y="2518791"/>
                  <a:pt x="4253576" y="2508980"/>
                </a:cubicBezTo>
                <a:cubicBezTo>
                  <a:pt x="4270625" y="2498978"/>
                  <a:pt x="4284151" y="2484882"/>
                  <a:pt x="4294247" y="2466308"/>
                </a:cubicBezTo>
                <a:cubicBezTo>
                  <a:pt x="4304249" y="2447543"/>
                  <a:pt x="4309297" y="2425826"/>
                  <a:pt x="4309297" y="2400966"/>
                </a:cubicBezTo>
                <a:cubicBezTo>
                  <a:pt x="4309297" y="2376106"/>
                  <a:pt x="4304249" y="2354580"/>
                  <a:pt x="4294247" y="2336006"/>
                </a:cubicBezTo>
                <a:lnTo>
                  <a:pt x="4294247" y="2335911"/>
                </a:lnTo>
                <a:cubicBezTo>
                  <a:pt x="4284056" y="2317527"/>
                  <a:pt x="4270530" y="2303430"/>
                  <a:pt x="4253576" y="2293620"/>
                </a:cubicBezTo>
                <a:cubicBezTo>
                  <a:pt x="4236526" y="2283809"/>
                  <a:pt x="4217952" y="2278951"/>
                  <a:pt x="4197378" y="2278951"/>
                </a:cubicBezTo>
                <a:close/>
                <a:moveTo>
                  <a:pt x="1939290" y="2278951"/>
                </a:moveTo>
                <a:cubicBezTo>
                  <a:pt x="1918715" y="2278951"/>
                  <a:pt x="1900141" y="2283618"/>
                  <a:pt x="1883282" y="2293239"/>
                </a:cubicBezTo>
                <a:cubicBezTo>
                  <a:pt x="1866423" y="2302859"/>
                  <a:pt x="1853183" y="2316956"/>
                  <a:pt x="1843182" y="2335339"/>
                </a:cubicBezTo>
                <a:cubicBezTo>
                  <a:pt x="1832991" y="2353913"/>
                  <a:pt x="1828132" y="2375439"/>
                  <a:pt x="1828132" y="2400300"/>
                </a:cubicBezTo>
                <a:cubicBezTo>
                  <a:pt x="1828132" y="2425160"/>
                  <a:pt x="1832991" y="2447448"/>
                  <a:pt x="1843182" y="2466308"/>
                </a:cubicBezTo>
                <a:cubicBezTo>
                  <a:pt x="1853183" y="2484882"/>
                  <a:pt x="1866518" y="2498978"/>
                  <a:pt x="1883282" y="2508980"/>
                </a:cubicBezTo>
                <a:cubicBezTo>
                  <a:pt x="1900141" y="2518791"/>
                  <a:pt x="1918906" y="2523648"/>
                  <a:pt x="1939290" y="2523648"/>
                </a:cubicBezTo>
                <a:cubicBezTo>
                  <a:pt x="1959673" y="2523648"/>
                  <a:pt x="1978437" y="2518791"/>
                  <a:pt x="1995487" y="2508980"/>
                </a:cubicBezTo>
                <a:cubicBezTo>
                  <a:pt x="2012536" y="2498978"/>
                  <a:pt x="2026062" y="2484882"/>
                  <a:pt x="2036158" y="2466308"/>
                </a:cubicBezTo>
                <a:cubicBezTo>
                  <a:pt x="2046160" y="2447543"/>
                  <a:pt x="2051208" y="2425826"/>
                  <a:pt x="2051208" y="2400966"/>
                </a:cubicBezTo>
                <a:cubicBezTo>
                  <a:pt x="2051208" y="2376106"/>
                  <a:pt x="2046160" y="2354580"/>
                  <a:pt x="2036158" y="2336006"/>
                </a:cubicBezTo>
                <a:lnTo>
                  <a:pt x="2036158" y="2335911"/>
                </a:lnTo>
                <a:cubicBezTo>
                  <a:pt x="2025967" y="2317527"/>
                  <a:pt x="2012441" y="2303430"/>
                  <a:pt x="1995487" y="2293620"/>
                </a:cubicBezTo>
                <a:cubicBezTo>
                  <a:pt x="1978437" y="2283809"/>
                  <a:pt x="1959863" y="2278951"/>
                  <a:pt x="1939290" y="2278951"/>
                </a:cubicBezTo>
                <a:close/>
                <a:moveTo>
                  <a:pt x="7138984" y="2277522"/>
                </a:moveTo>
                <a:cubicBezTo>
                  <a:pt x="7111361" y="2277522"/>
                  <a:pt x="7087930" y="2286571"/>
                  <a:pt x="7068309" y="2304097"/>
                </a:cubicBezTo>
                <a:cubicBezTo>
                  <a:pt x="7048973" y="2321718"/>
                  <a:pt x="7037733" y="2346198"/>
                  <a:pt x="7035067" y="2377344"/>
                </a:cubicBezTo>
                <a:lnTo>
                  <a:pt x="7243092" y="2377344"/>
                </a:lnTo>
                <a:cubicBezTo>
                  <a:pt x="7243092" y="2356580"/>
                  <a:pt x="7238425" y="2338578"/>
                  <a:pt x="7229185" y="2323528"/>
                </a:cubicBezTo>
                <a:lnTo>
                  <a:pt x="7229281" y="2323528"/>
                </a:lnTo>
                <a:cubicBezTo>
                  <a:pt x="7220042" y="2308669"/>
                  <a:pt x="7207564" y="2297144"/>
                  <a:pt x="7191658" y="2289238"/>
                </a:cubicBezTo>
                <a:cubicBezTo>
                  <a:pt x="7175846" y="2281428"/>
                  <a:pt x="7158415" y="2277522"/>
                  <a:pt x="7138984" y="2277522"/>
                </a:cubicBezTo>
                <a:close/>
                <a:moveTo>
                  <a:pt x="3037995" y="2277522"/>
                </a:moveTo>
                <a:cubicBezTo>
                  <a:pt x="3010373" y="2277522"/>
                  <a:pt x="2986941" y="2286571"/>
                  <a:pt x="2967320" y="2304097"/>
                </a:cubicBezTo>
                <a:cubicBezTo>
                  <a:pt x="2947984" y="2321718"/>
                  <a:pt x="2936745" y="2346198"/>
                  <a:pt x="2934078" y="2377344"/>
                </a:cubicBezTo>
                <a:lnTo>
                  <a:pt x="3142104" y="2377344"/>
                </a:lnTo>
                <a:cubicBezTo>
                  <a:pt x="3142104" y="2356580"/>
                  <a:pt x="3137436" y="2338578"/>
                  <a:pt x="3128197" y="2323528"/>
                </a:cubicBezTo>
                <a:lnTo>
                  <a:pt x="3128292" y="2323528"/>
                </a:lnTo>
                <a:cubicBezTo>
                  <a:pt x="3119053" y="2308669"/>
                  <a:pt x="3106575" y="2297144"/>
                  <a:pt x="3090669" y="2289238"/>
                </a:cubicBezTo>
                <a:cubicBezTo>
                  <a:pt x="3074857" y="2281428"/>
                  <a:pt x="3057426" y="2277522"/>
                  <a:pt x="3037995" y="2277522"/>
                </a:cubicBezTo>
                <a:close/>
                <a:moveTo>
                  <a:pt x="1194912" y="2277522"/>
                </a:moveTo>
                <a:cubicBezTo>
                  <a:pt x="1167289" y="2277522"/>
                  <a:pt x="1143857" y="2286571"/>
                  <a:pt x="1124236" y="2304097"/>
                </a:cubicBezTo>
                <a:cubicBezTo>
                  <a:pt x="1104900" y="2321718"/>
                  <a:pt x="1093661" y="2346198"/>
                  <a:pt x="1090994" y="2377344"/>
                </a:cubicBezTo>
                <a:lnTo>
                  <a:pt x="1299021" y="2377344"/>
                </a:lnTo>
                <a:cubicBezTo>
                  <a:pt x="1299021" y="2356580"/>
                  <a:pt x="1294352" y="2338578"/>
                  <a:pt x="1285114" y="2323528"/>
                </a:cubicBezTo>
                <a:lnTo>
                  <a:pt x="1285209" y="2323528"/>
                </a:lnTo>
                <a:cubicBezTo>
                  <a:pt x="1275970" y="2308669"/>
                  <a:pt x="1263492" y="2297144"/>
                  <a:pt x="1247585" y="2289238"/>
                </a:cubicBezTo>
                <a:cubicBezTo>
                  <a:pt x="1231774" y="2281428"/>
                  <a:pt x="1214343" y="2277522"/>
                  <a:pt x="1194912" y="2277522"/>
                </a:cubicBezTo>
                <a:close/>
                <a:moveTo>
                  <a:pt x="2436780" y="2236755"/>
                </a:moveTo>
                <a:lnTo>
                  <a:pt x="2491549" y="2236755"/>
                </a:lnTo>
                <a:lnTo>
                  <a:pt x="2491549" y="2236850"/>
                </a:lnTo>
                <a:lnTo>
                  <a:pt x="2491549" y="2566320"/>
                </a:lnTo>
                <a:lnTo>
                  <a:pt x="2436780" y="2566320"/>
                </a:lnTo>
                <a:lnTo>
                  <a:pt x="2436780" y="2517552"/>
                </a:lnTo>
                <a:cubicBezTo>
                  <a:pt x="2426398" y="2534411"/>
                  <a:pt x="2411729" y="2547461"/>
                  <a:pt x="2393156" y="2556890"/>
                </a:cubicBezTo>
                <a:cubicBezTo>
                  <a:pt x="2374581" y="2566320"/>
                  <a:pt x="2354008" y="2571178"/>
                  <a:pt x="2331529" y="2571178"/>
                </a:cubicBezTo>
                <a:cubicBezTo>
                  <a:pt x="2305907" y="2571178"/>
                  <a:pt x="2282951" y="2565653"/>
                  <a:pt x="2262473" y="2555080"/>
                </a:cubicBezTo>
                <a:cubicBezTo>
                  <a:pt x="2242089" y="2544508"/>
                  <a:pt x="2225897" y="2528696"/>
                  <a:pt x="2214086" y="2507360"/>
                </a:cubicBezTo>
                <a:cubicBezTo>
                  <a:pt x="2202179" y="2486024"/>
                  <a:pt x="2196274" y="2460212"/>
                  <a:pt x="2196274" y="2429827"/>
                </a:cubicBezTo>
                <a:lnTo>
                  <a:pt x="2196274" y="2236850"/>
                </a:lnTo>
                <a:lnTo>
                  <a:pt x="2250471" y="2236850"/>
                </a:lnTo>
                <a:lnTo>
                  <a:pt x="2250471" y="2422588"/>
                </a:lnTo>
                <a:cubicBezTo>
                  <a:pt x="2250471" y="2455068"/>
                  <a:pt x="2258663" y="2479928"/>
                  <a:pt x="2275141" y="2497359"/>
                </a:cubicBezTo>
                <a:cubicBezTo>
                  <a:pt x="2291619" y="2514790"/>
                  <a:pt x="2313908" y="2523553"/>
                  <a:pt x="2342483" y="2523553"/>
                </a:cubicBezTo>
                <a:cubicBezTo>
                  <a:pt x="2371058" y="2523553"/>
                  <a:pt x="2394775" y="2514504"/>
                  <a:pt x="2411539" y="2496502"/>
                </a:cubicBezTo>
                <a:cubicBezTo>
                  <a:pt x="2428398" y="2478309"/>
                  <a:pt x="2436780" y="2452115"/>
                  <a:pt x="2436780" y="2417635"/>
                </a:cubicBezTo>
                <a:close/>
                <a:moveTo>
                  <a:pt x="7705435" y="2231326"/>
                </a:moveTo>
                <a:cubicBezTo>
                  <a:pt x="7741821" y="2231326"/>
                  <a:pt x="7771444" y="2240565"/>
                  <a:pt x="7793732" y="2258949"/>
                </a:cubicBezTo>
                <a:cubicBezTo>
                  <a:pt x="7816211" y="2277332"/>
                  <a:pt x="7828213" y="2302573"/>
                  <a:pt x="7829927" y="2334672"/>
                </a:cubicBezTo>
                <a:lnTo>
                  <a:pt x="7775158" y="2334672"/>
                </a:lnTo>
                <a:cubicBezTo>
                  <a:pt x="7774015" y="2317432"/>
                  <a:pt x="7767158" y="2303716"/>
                  <a:pt x="7754394" y="2293143"/>
                </a:cubicBezTo>
                <a:cubicBezTo>
                  <a:pt x="7741821" y="2282761"/>
                  <a:pt x="7724867" y="2277522"/>
                  <a:pt x="7703531" y="2277522"/>
                </a:cubicBezTo>
                <a:cubicBezTo>
                  <a:pt x="7683909" y="2277522"/>
                  <a:pt x="7668288" y="2281809"/>
                  <a:pt x="7656763" y="2290286"/>
                </a:cubicBezTo>
                <a:cubicBezTo>
                  <a:pt x="7645047" y="2298668"/>
                  <a:pt x="7639332" y="2309622"/>
                  <a:pt x="7639332" y="2323338"/>
                </a:cubicBezTo>
                <a:cubicBezTo>
                  <a:pt x="7639332" y="2334101"/>
                  <a:pt x="7642857" y="2343150"/>
                  <a:pt x="7649714" y="2350198"/>
                </a:cubicBezTo>
                <a:cubicBezTo>
                  <a:pt x="7656763" y="2357056"/>
                  <a:pt x="7665526" y="2362771"/>
                  <a:pt x="7676289" y="2367057"/>
                </a:cubicBezTo>
                <a:cubicBezTo>
                  <a:pt x="7686862" y="2371153"/>
                  <a:pt x="7701530" y="2375820"/>
                  <a:pt x="7720295" y="2381154"/>
                </a:cubicBezTo>
                <a:cubicBezTo>
                  <a:pt x="7744012" y="2387631"/>
                  <a:pt x="7763347" y="2393918"/>
                  <a:pt x="7778016" y="2400109"/>
                </a:cubicBezTo>
                <a:cubicBezTo>
                  <a:pt x="7792875" y="2406205"/>
                  <a:pt x="7805639" y="2415540"/>
                  <a:pt x="7816211" y="2427922"/>
                </a:cubicBezTo>
                <a:cubicBezTo>
                  <a:pt x="7826974" y="2440495"/>
                  <a:pt x="7832499" y="2456688"/>
                  <a:pt x="7832880" y="2476690"/>
                </a:cubicBezTo>
                <a:cubicBezTo>
                  <a:pt x="7832880" y="2494692"/>
                  <a:pt x="7827832" y="2510980"/>
                  <a:pt x="7817831" y="2525458"/>
                </a:cubicBezTo>
                <a:cubicBezTo>
                  <a:pt x="7807829" y="2539936"/>
                  <a:pt x="7793732" y="2551271"/>
                  <a:pt x="7775540" y="2559558"/>
                </a:cubicBezTo>
                <a:cubicBezTo>
                  <a:pt x="7757157" y="2567749"/>
                  <a:pt x="7736201" y="2571845"/>
                  <a:pt x="7712674" y="2571845"/>
                </a:cubicBezTo>
                <a:cubicBezTo>
                  <a:pt x="7687243" y="2571845"/>
                  <a:pt x="7664764" y="2567559"/>
                  <a:pt x="7644571" y="2558891"/>
                </a:cubicBezTo>
                <a:lnTo>
                  <a:pt x="7644571" y="2558796"/>
                </a:lnTo>
                <a:cubicBezTo>
                  <a:pt x="7624568" y="2550223"/>
                  <a:pt x="7608757" y="2538031"/>
                  <a:pt x="7597231" y="2522601"/>
                </a:cubicBezTo>
                <a:cubicBezTo>
                  <a:pt x="7585516" y="2507170"/>
                  <a:pt x="7579229" y="2489549"/>
                  <a:pt x="7577896" y="2469356"/>
                </a:cubicBezTo>
                <a:lnTo>
                  <a:pt x="7634475" y="2469356"/>
                </a:lnTo>
                <a:cubicBezTo>
                  <a:pt x="7635998" y="2485834"/>
                  <a:pt x="7643904" y="2499264"/>
                  <a:pt x="7657525" y="2509647"/>
                </a:cubicBezTo>
                <a:cubicBezTo>
                  <a:pt x="7671432" y="2520219"/>
                  <a:pt x="7689624" y="2525268"/>
                  <a:pt x="7711913" y="2525268"/>
                </a:cubicBezTo>
                <a:cubicBezTo>
                  <a:pt x="7732867" y="2525268"/>
                  <a:pt x="7749346" y="2520791"/>
                  <a:pt x="7761252" y="2511361"/>
                </a:cubicBezTo>
                <a:cubicBezTo>
                  <a:pt x="7773349" y="2502122"/>
                  <a:pt x="7779445" y="2490597"/>
                  <a:pt x="7779445" y="2476500"/>
                </a:cubicBezTo>
                <a:cubicBezTo>
                  <a:pt x="7779445" y="2462402"/>
                  <a:pt x="7772968" y="2451449"/>
                  <a:pt x="7760109" y="2444400"/>
                </a:cubicBezTo>
                <a:cubicBezTo>
                  <a:pt x="7747346" y="2437352"/>
                  <a:pt x="7727439" y="2430494"/>
                  <a:pt x="7700578" y="2423636"/>
                </a:cubicBezTo>
                <a:cubicBezTo>
                  <a:pt x="7676099" y="2417159"/>
                  <a:pt x="7656191" y="2410682"/>
                  <a:pt x="7640665" y="2404014"/>
                </a:cubicBezTo>
                <a:cubicBezTo>
                  <a:pt x="7625426" y="2397347"/>
                  <a:pt x="7612090" y="2387536"/>
                  <a:pt x="7601137" y="2374677"/>
                </a:cubicBezTo>
                <a:cubicBezTo>
                  <a:pt x="7589992" y="2361533"/>
                  <a:pt x="7584468" y="2344293"/>
                  <a:pt x="7584468" y="2323242"/>
                </a:cubicBezTo>
                <a:cubicBezTo>
                  <a:pt x="7584468" y="2306383"/>
                  <a:pt x="7589516" y="2290953"/>
                  <a:pt x="7599517" y="2276855"/>
                </a:cubicBezTo>
                <a:cubicBezTo>
                  <a:pt x="7609519" y="2262949"/>
                  <a:pt x="7623807" y="2251805"/>
                  <a:pt x="7642190" y="2243613"/>
                </a:cubicBezTo>
                <a:cubicBezTo>
                  <a:pt x="7660573" y="2235422"/>
                  <a:pt x="7681718" y="2231326"/>
                  <a:pt x="7705435" y="2231326"/>
                </a:cubicBezTo>
                <a:close/>
                <a:moveTo>
                  <a:pt x="7141556" y="2231326"/>
                </a:moveTo>
                <a:cubicBezTo>
                  <a:pt x="7173655" y="2231326"/>
                  <a:pt x="7200516" y="2238184"/>
                  <a:pt x="7224518" y="2251709"/>
                </a:cubicBezTo>
                <a:cubicBezTo>
                  <a:pt x="7248426" y="2265426"/>
                  <a:pt x="7267000" y="2284190"/>
                  <a:pt x="7280145" y="2308098"/>
                </a:cubicBezTo>
                <a:cubicBezTo>
                  <a:pt x="7293098" y="2331815"/>
                  <a:pt x="7299766" y="2358771"/>
                  <a:pt x="7299766" y="2388965"/>
                </a:cubicBezTo>
                <a:cubicBezTo>
                  <a:pt x="7299766" y="2399347"/>
                  <a:pt x="7299004" y="2410301"/>
                  <a:pt x="7297766" y="2422017"/>
                </a:cubicBezTo>
                <a:lnTo>
                  <a:pt x="7034495" y="2422017"/>
                </a:lnTo>
                <a:cubicBezTo>
                  <a:pt x="7036495" y="2454497"/>
                  <a:pt x="7047639" y="2479738"/>
                  <a:pt x="7067737" y="2497931"/>
                </a:cubicBezTo>
                <a:cubicBezTo>
                  <a:pt x="7088120" y="2516314"/>
                  <a:pt x="7112600" y="2525363"/>
                  <a:pt x="7141556" y="2525363"/>
                </a:cubicBezTo>
                <a:cubicBezTo>
                  <a:pt x="7165082" y="2525363"/>
                  <a:pt x="7184799" y="2519838"/>
                  <a:pt x="7200706" y="2508885"/>
                </a:cubicBezTo>
                <a:cubicBezTo>
                  <a:pt x="7216518" y="2497740"/>
                  <a:pt x="7227757" y="2483072"/>
                  <a:pt x="7234139" y="2464689"/>
                </a:cubicBezTo>
                <a:lnTo>
                  <a:pt x="7293098" y="2464689"/>
                </a:lnTo>
                <a:cubicBezTo>
                  <a:pt x="7284336" y="2496407"/>
                  <a:pt x="7266714" y="2522029"/>
                  <a:pt x="7240044" y="2542032"/>
                </a:cubicBezTo>
                <a:cubicBezTo>
                  <a:pt x="7213660" y="2561843"/>
                  <a:pt x="7180704" y="2571750"/>
                  <a:pt x="7141556" y="2571750"/>
                </a:cubicBezTo>
                <a:cubicBezTo>
                  <a:pt x="7110218" y="2571750"/>
                  <a:pt x="7082215" y="2564701"/>
                  <a:pt x="7057545" y="2550604"/>
                </a:cubicBezTo>
                <a:cubicBezTo>
                  <a:pt x="7032875" y="2536507"/>
                  <a:pt x="7013540" y="2516695"/>
                  <a:pt x="6999633" y="2490692"/>
                </a:cubicBezTo>
                <a:cubicBezTo>
                  <a:pt x="6985536" y="2464879"/>
                  <a:pt x="6978488" y="2434875"/>
                  <a:pt x="6978488" y="2400871"/>
                </a:cubicBezTo>
                <a:cubicBezTo>
                  <a:pt x="6978488" y="2366867"/>
                  <a:pt x="6985346" y="2337054"/>
                  <a:pt x="6999062" y="2311241"/>
                </a:cubicBezTo>
                <a:cubicBezTo>
                  <a:pt x="7012587" y="2285619"/>
                  <a:pt x="7031732" y="2265997"/>
                  <a:pt x="7056402" y="2252091"/>
                </a:cubicBezTo>
                <a:cubicBezTo>
                  <a:pt x="7081072" y="2238184"/>
                  <a:pt x="7109457" y="2231326"/>
                  <a:pt x="7141556" y="2231326"/>
                </a:cubicBezTo>
                <a:close/>
                <a:moveTo>
                  <a:pt x="6290688" y="2231326"/>
                </a:moveTo>
                <a:cubicBezTo>
                  <a:pt x="6320025" y="2231326"/>
                  <a:pt x="6344504" y="2237613"/>
                  <a:pt x="6365840" y="2249900"/>
                </a:cubicBezTo>
                <a:cubicBezTo>
                  <a:pt x="6386985" y="2262473"/>
                  <a:pt x="6402797" y="2278094"/>
                  <a:pt x="6413370" y="2296858"/>
                </a:cubicBezTo>
                <a:lnTo>
                  <a:pt x="6413370" y="2236755"/>
                </a:lnTo>
                <a:lnTo>
                  <a:pt x="6468615" y="2236755"/>
                </a:lnTo>
                <a:lnTo>
                  <a:pt x="6468615" y="2566225"/>
                </a:lnTo>
                <a:lnTo>
                  <a:pt x="6413370" y="2566225"/>
                </a:lnTo>
                <a:lnTo>
                  <a:pt x="6413370" y="2504979"/>
                </a:lnTo>
                <a:cubicBezTo>
                  <a:pt x="6402416" y="2524125"/>
                  <a:pt x="6386318" y="2540031"/>
                  <a:pt x="6364792" y="2552700"/>
                </a:cubicBezTo>
                <a:cubicBezTo>
                  <a:pt x="6343456" y="2565273"/>
                  <a:pt x="6318405" y="2571654"/>
                  <a:pt x="6290021" y="2571654"/>
                </a:cubicBezTo>
                <a:cubicBezTo>
                  <a:pt x="6261637" y="2571654"/>
                  <a:pt x="6234205" y="2564415"/>
                  <a:pt x="6210583" y="2549937"/>
                </a:cubicBezTo>
                <a:cubicBezTo>
                  <a:pt x="6186865" y="2535459"/>
                  <a:pt x="6168292" y="2515266"/>
                  <a:pt x="6154766" y="2489263"/>
                </a:cubicBezTo>
                <a:cubicBezTo>
                  <a:pt x="6141050" y="2463260"/>
                  <a:pt x="6134192" y="2433447"/>
                  <a:pt x="6134192" y="2400204"/>
                </a:cubicBezTo>
                <a:cubicBezTo>
                  <a:pt x="6134192" y="2366962"/>
                  <a:pt x="6141050" y="2336958"/>
                  <a:pt x="6154766" y="2311526"/>
                </a:cubicBezTo>
                <a:lnTo>
                  <a:pt x="6154861" y="2311622"/>
                </a:lnTo>
                <a:cubicBezTo>
                  <a:pt x="6168386" y="2286190"/>
                  <a:pt x="6187151" y="2266378"/>
                  <a:pt x="6211059" y="2252281"/>
                </a:cubicBezTo>
                <a:cubicBezTo>
                  <a:pt x="6234967" y="2238375"/>
                  <a:pt x="6261351" y="2231326"/>
                  <a:pt x="6290688" y="2231326"/>
                </a:cubicBezTo>
                <a:close/>
                <a:moveTo>
                  <a:pt x="5170453" y="2231326"/>
                </a:moveTo>
                <a:cubicBezTo>
                  <a:pt x="5206838" y="2231326"/>
                  <a:pt x="5236461" y="2240565"/>
                  <a:pt x="5258749" y="2258949"/>
                </a:cubicBezTo>
                <a:cubicBezTo>
                  <a:pt x="5281229" y="2277332"/>
                  <a:pt x="5293230" y="2302573"/>
                  <a:pt x="5294945" y="2334672"/>
                </a:cubicBezTo>
                <a:lnTo>
                  <a:pt x="5240176" y="2334672"/>
                </a:lnTo>
                <a:cubicBezTo>
                  <a:pt x="5239033" y="2317432"/>
                  <a:pt x="5232175" y="2303716"/>
                  <a:pt x="5219411" y="2293143"/>
                </a:cubicBezTo>
                <a:cubicBezTo>
                  <a:pt x="5206838" y="2282761"/>
                  <a:pt x="5189884" y="2277522"/>
                  <a:pt x="5168548" y="2277522"/>
                </a:cubicBezTo>
                <a:cubicBezTo>
                  <a:pt x="5148926" y="2277522"/>
                  <a:pt x="5133305" y="2281809"/>
                  <a:pt x="5121780" y="2290286"/>
                </a:cubicBezTo>
                <a:cubicBezTo>
                  <a:pt x="5110064" y="2298668"/>
                  <a:pt x="5104349" y="2309622"/>
                  <a:pt x="5104349" y="2323338"/>
                </a:cubicBezTo>
                <a:cubicBezTo>
                  <a:pt x="5104349" y="2334101"/>
                  <a:pt x="5107874" y="2343150"/>
                  <a:pt x="5114731" y="2350198"/>
                </a:cubicBezTo>
                <a:cubicBezTo>
                  <a:pt x="5121780" y="2357056"/>
                  <a:pt x="5130543" y="2362771"/>
                  <a:pt x="5141306" y="2367057"/>
                </a:cubicBezTo>
                <a:cubicBezTo>
                  <a:pt x="5151879" y="2371153"/>
                  <a:pt x="5166547" y="2375820"/>
                  <a:pt x="5185312" y="2381154"/>
                </a:cubicBezTo>
                <a:cubicBezTo>
                  <a:pt x="5209029" y="2387631"/>
                  <a:pt x="5228364" y="2393918"/>
                  <a:pt x="5243033" y="2400109"/>
                </a:cubicBezTo>
                <a:cubicBezTo>
                  <a:pt x="5257892" y="2406205"/>
                  <a:pt x="5270656" y="2415540"/>
                  <a:pt x="5281229" y="2427922"/>
                </a:cubicBezTo>
                <a:cubicBezTo>
                  <a:pt x="5291992" y="2440495"/>
                  <a:pt x="5297516" y="2456688"/>
                  <a:pt x="5297897" y="2476690"/>
                </a:cubicBezTo>
                <a:cubicBezTo>
                  <a:pt x="5297897" y="2494692"/>
                  <a:pt x="5292849" y="2510980"/>
                  <a:pt x="5282848" y="2525458"/>
                </a:cubicBezTo>
                <a:cubicBezTo>
                  <a:pt x="5272847" y="2539936"/>
                  <a:pt x="5258749" y="2551271"/>
                  <a:pt x="5240557" y="2559558"/>
                </a:cubicBezTo>
                <a:cubicBezTo>
                  <a:pt x="5222174" y="2567749"/>
                  <a:pt x="5201218" y="2571845"/>
                  <a:pt x="5177692" y="2571845"/>
                </a:cubicBezTo>
                <a:cubicBezTo>
                  <a:pt x="5152260" y="2571845"/>
                  <a:pt x="5129781" y="2567559"/>
                  <a:pt x="5109588" y="2558891"/>
                </a:cubicBezTo>
                <a:lnTo>
                  <a:pt x="5109588" y="2558796"/>
                </a:lnTo>
                <a:cubicBezTo>
                  <a:pt x="5089586" y="2550223"/>
                  <a:pt x="5073774" y="2538031"/>
                  <a:pt x="5062248" y="2522601"/>
                </a:cubicBezTo>
                <a:cubicBezTo>
                  <a:pt x="5050533" y="2507170"/>
                  <a:pt x="5044247" y="2489549"/>
                  <a:pt x="5042913" y="2469356"/>
                </a:cubicBezTo>
                <a:lnTo>
                  <a:pt x="5099492" y="2469356"/>
                </a:lnTo>
                <a:cubicBezTo>
                  <a:pt x="5101015" y="2485834"/>
                  <a:pt x="5108921" y="2499264"/>
                  <a:pt x="5122542" y="2509647"/>
                </a:cubicBezTo>
                <a:cubicBezTo>
                  <a:pt x="5136449" y="2520219"/>
                  <a:pt x="5154641" y="2525268"/>
                  <a:pt x="5176930" y="2525268"/>
                </a:cubicBezTo>
                <a:cubicBezTo>
                  <a:pt x="5197885" y="2525268"/>
                  <a:pt x="5214363" y="2520791"/>
                  <a:pt x="5226269" y="2511361"/>
                </a:cubicBezTo>
                <a:cubicBezTo>
                  <a:pt x="5238366" y="2502122"/>
                  <a:pt x="5244462" y="2490597"/>
                  <a:pt x="5244462" y="2476500"/>
                </a:cubicBezTo>
                <a:cubicBezTo>
                  <a:pt x="5244462" y="2462402"/>
                  <a:pt x="5237985" y="2451449"/>
                  <a:pt x="5225126" y="2444400"/>
                </a:cubicBezTo>
                <a:cubicBezTo>
                  <a:pt x="5212363" y="2437352"/>
                  <a:pt x="5192456" y="2430494"/>
                  <a:pt x="5165595" y="2423636"/>
                </a:cubicBezTo>
                <a:cubicBezTo>
                  <a:pt x="5141116" y="2417159"/>
                  <a:pt x="5121208" y="2410682"/>
                  <a:pt x="5105683" y="2404014"/>
                </a:cubicBezTo>
                <a:cubicBezTo>
                  <a:pt x="5090443" y="2397347"/>
                  <a:pt x="5077108" y="2387536"/>
                  <a:pt x="5066154" y="2374677"/>
                </a:cubicBezTo>
                <a:cubicBezTo>
                  <a:pt x="5055010" y="2361533"/>
                  <a:pt x="5049485" y="2344293"/>
                  <a:pt x="5049485" y="2323242"/>
                </a:cubicBezTo>
                <a:cubicBezTo>
                  <a:pt x="5049485" y="2306383"/>
                  <a:pt x="5054533" y="2290953"/>
                  <a:pt x="5064535" y="2276855"/>
                </a:cubicBezTo>
                <a:cubicBezTo>
                  <a:pt x="5074536" y="2262949"/>
                  <a:pt x="5088824" y="2251805"/>
                  <a:pt x="5107207" y="2243613"/>
                </a:cubicBezTo>
                <a:cubicBezTo>
                  <a:pt x="5125590" y="2235422"/>
                  <a:pt x="5146736" y="2231326"/>
                  <a:pt x="5170453" y="2231326"/>
                </a:cubicBezTo>
                <a:close/>
                <a:moveTo>
                  <a:pt x="4186615" y="2231326"/>
                </a:moveTo>
                <a:cubicBezTo>
                  <a:pt x="4215952" y="2231326"/>
                  <a:pt x="4240431" y="2237613"/>
                  <a:pt x="4261767" y="2249900"/>
                </a:cubicBezTo>
                <a:cubicBezTo>
                  <a:pt x="4282913" y="2262473"/>
                  <a:pt x="4298724" y="2278094"/>
                  <a:pt x="4309297" y="2296858"/>
                </a:cubicBezTo>
                <a:lnTo>
                  <a:pt x="4309297" y="2236755"/>
                </a:lnTo>
                <a:lnTo>
                  <a:pt x="4364542" y="2236755"/>
                </a:lnTo>
                <a:lnTo>
                  <a:pt x="4364542" y="2566225"/>
                </a:lnTo>
                <a:lnTo>
                  <a:pt x="4309297" y="2566225"/>
                </a:lnTo>
                <a:lnTo>
                  <a:pt x="4309297" y="2504979"/>
                </a:lnTo>
                <a:cubicBezTo>
                  <a:pt x="4298343" y="2524125"/>
                  <a:pt x="4282246" y="2540031"/>
                  <a:pt x="4260719" y="2552700"/>
                </a:cubicBezTo>
                <a:cubicBezTo>
                  <a:pt x="4239383" y="2565273"/>
                  <a:pt x="4214333" y="2571654"/>
                  <a:pt x="4185948" y="2571654"/>
                </a:cubicBezTo>
                <a:cubicBezTo>
                  <a:pt x="4157564" y="2571654"/>
                  <a:pt x="4130132" y="2564415"/>
                  <a:pt x="4106510" y="2549937"/>
                </a:cubicBezTo>
                <a:cubicBezTo>
                  <a:pt x="4082793" y="2535459"/>
                  <a:pt x="4064219" y="2515266"/>
                  <a:pt x="4050693" y="2489263"/>
                </a:cubicBezTo>
                <a:cubicBezTo>
                  <a:pt x="4036977" y="2463260"/>
                  <a:pt x="4030119" y="2433447"/>
                  <a:pt x="4030119" y="2400204"/>
                </a:cubicBezTo>
                <a:cubicBezTo>
                  <a:pt x="4030119" y="2366962"/>
                  <a:pt x="4036977" y="2336958"/>
                  <a:pt x="4050693" y="2311526"/>
                </a:cubicBezTo>
                <a:lnTo>
                  <a:pt x="4050788" y="2311622"/>
                </a:lnTo>
                <a:cubicBezTo>
                  <a:pt x="4064314" y="2286190"/>
                  <a:pt x="4083078" y="2266378"/>
                  <a:pt x="4106986" y="2252281"/>
                </a:cubicBezTo>
                <a:cubicBezTo>
                  <a:pt x="4130894" y="2238375"/>
                  <a:pt x="4157278" y="2231326"/>
                  <a:pt x="4186615" y="2231326"/>
                </a:cubicBezTo>
                <a:close/>
                <a:moveTo>
                  <a:pt x="3040567" y="2231326"/>
                </a:moveTo>
                <a:cubicBezTo>
                  <a:pt x="3072666" y="2231326"/>
                  <a:pt x="3099527" y="2238184"/>
                  <a:pt x="3123530" y="2251709"/>
                </a:cubicBezTo>
                <a:cubicBezTo>
                  <a:pt x="3147437" y="2265426"/>
                  <a:pt x="3166011" y="2284190"/>
                  <a:pt x="3179156" y="2308098"/>
                </a:cubicBezTo>
                <a:cubicBezTo>
                  <a:pt x="3192110" y="2331815"/>
                  <a:pt x="3198777" y="2358771"/>
                  <a:pt x="3198777" y="2388965"/>
                </a:cubicBezTo>
                <a:cubicBezTo>
                  <a:pt x="3198777" y="2399347"/>
                  <a:pt x="3198015" y="2410301"/>
                  <a:pt x="3196777" y="2422017"/>
                </a:cubicBezTo>
                <a:lnTo>
                  <a:pt x="2933506" y="2422017"/>
                </a:lnTo>
                <a:cubicBezTo>
                  <a:pt x="2935506" y="2454497"/>
                  <a:pt x="2946650" y="2479738"/>
                  <a:pt x="2966748" y="2497931"/>
                </a:cubicBezTo>
                <a:cubicBezTo>
                  <a:pt x="2987132" y="2516314"/>
                  <a:pt x="3011611" y="2525363"/>
                  <a:pt x="3040567" y="2525363"/>
                </a:cubicBezTo>
                <a:cubicBezTo>
                  <a:pt x="3064094" y="2525363"/>
                  <a:pt x="3083811" y="2519838"/>
                  <a:pt x="3099717" y="2508885"/>
                </a:cubicBezTo>
                <a:cubicBezTo>
                  <a:pt x="3115529" y="2497740"/>
                  <a:pt x="3126768" y="2483072"/>
                  <a:pt x="3133150" y="2464689"/>
                </a:cubicBezTo>
                <a:lnTo>
                  <a:pt x="3192110" y="2464689"/>
                </a:lnTo>
                <a:cubicBezTo>
                  <a:pt x="3183347" y="2496407"/>
                  <a:pt x="3165725" y="2522029"/>
                  <a:pt x="3139055" y="2542032"/>
                </a:cubicBezTo>
                <a:cubicBezTo>
                  <a:pt x="3112671" y="2561843"/>
                  <a:pt x="3079715" y="2571750"/>
                  <a:pt x="3040567" y="2571750"/>
                </a:cubicBezTo>
                <a:cubicBezTo>
                  <a:pt x="3009230" y="2571750"/>
                  <a:pt x="2981226" y="2564701"/>
                  <a:pt x="2956556" y="2550604"/>
                </a:cubicBezTo>
                <a:cubicBezTo>
                  <a:pt x="2931887" y="2536507"/>
                  <a:pt x="2912551" y="2516695"/>
                  <a:pt x="2898645" y="2490692"/>
                </a:cubicBezTo>
                <a:cubicBezTo>
                  <a:pt x="2884547" y="2464879"/>
                  <a:pt x="2877499" y="2434875"/>
                  <a:pt x="2877499" y="2400871"/>
                </a:cubicBezTo>
                <a:cubicBezTo>
                  <a:pt x="2877499" y="2366867"/>
                  <a:pt x="2884357" y="2337054"/>
                  <a:pt x="2898073" y="2311241"/>
                </a:cubicBezTo>
                <a:cubicBezTo>
                  <a:pt x="2911598" y="2285619"/>
                  <a:pt x="2930744" y="2265997"/>
                  <a:pt x="2955413" y="2252091"/>
                </a:cubicBezTo>
                <a:cubicBezTo>
                  <a:pt x="2980083" y="2238184"/>
                  <a:pt x="3008468" y="2231326"/>
                  <a:pt x="3040567" y="2231326"/>
                </a:cubicBezTo>
                <a:close/>
                <a:moveTo>
                  <a:pt x="2693479" y="2231326"/>
                </a:moveTo>
                <a:cubicBezTo>
                  <a:pt x="2729864" y="2231326"/>
                  <a:pt x="2759487" y="2240565"/>
                  <a:pt x="2781775" y="2258949"/>
                </a:cubicBezTo>
                <a:cubicBezTo>
                  <a:pt x="2804254" y="2277332"/>
                  <a:pt x="2816256" y="2302573"/>
                  <a:pt x="2817970" y="2334672"/>
                </a:cubicBezTo>
                <a:lnTo>
                  <a:pt x="2763202" y="2334672"/>
                </a:lnTo>
                <a:cubicBezTo>
                  <a:pt x="2762059" y="2317432"/>
                  <a:pt x="2755201" y="2303716"/>
                  <a:pt x="2742437" y="2293143"/>
                </a:cubicBezTo>
                <a:cubicBezTo>
                  <a:pt x="2729864" y="2282761"/>
                  <a:pt x="2712910" y="2277522"/>
                  <a:pt x="2691573" y="2277522"/>
                </a:cubicBezTo>
                <a:cubicBezTo>
                  <a:pt x="2671952" y="2277522"/>
                  <a:pt x="2656331" y="2281809"/>
                  <a:pt x="2644806" y="2290286"/>
                </a:cubicBezTo>
                <a:cubicBezTo>
                  <a:pt x="2633090" y="2298668"/>
                  <a:pt x="2627375" y="2309622"/>
                  <a:pt x="2627375" y="2323338"/>
                </a:cubicBezTo>
                <a:cubicBezTo>
                  <a:pt x="2627375" y="2334101"/>
                  <a:pt x="2630899" y="2343150"/>
                  <a:pt x="2637756" y="2350198"/>
                </a:cubicBezTo>
                <a:cubicBezTo>
                  <a:pt x="2644806" y="2357056"/>
                  <a:pt x="2653569" y="2362771"/>
                  <a:pt x="2664332" y="2367057"/>
                </a:cubicBezTo>
                <a:cubicBezTo>
                  <a:pt x="2674905" y="2371153"/>
                  <a:pt x="2689573" y="2375820"/>
                  <a:pt x="2708337" y="2381154"/>
                </a:cubicBezTo>
                <a:cubicBezTo>
                  <a:pt x="2732055" y="2387631"/>
                  <a:pt x="2751390" y="2393918"/>
                  <a:pt x="2766059" y="2400109"/>
                </a:cubicBezTo>
                <a:cubicBezTo>
                  <a:pt x="2780918" y="2406205"/>
                  <a:pt x="2793682" y="2415540"/>
                  <a:pt x="2804254" y="2427922"/>
                </a:cubicBezTo>
                <a:cubicBezTo>
                  <a:pt x="2815018" y="2440495"/>
                  <a:pt x="2820542" y="2456688"/>
                  <a:pt x="2820923" y="2476690"/>
                </a:cubicBezTo>
                <a:cubicBezTo>
                  <a:pt x="2820923" y="2494692"/>
                  <a:pt x="2815875" y="2510980"/>
                  <a:pt x="2805873" y="2525458"/>
                </a:cubicBezTo>
                <a:cubicBezTo>
                  <a:pt x="2795872" y="2539936"/>
                  <a:pt x="2781775" y="2551271"/>
                  <a:pt x="2763583" y="2559558"/>
                </a:cubicBezTo>
                <a:cubicBezTo>
                  <a:pt x="2745199" y="2567749"/>
                  <a:pt x="2724244" y="2571845"/>
                  <a:pt x="2700718" y="2571845"/>
                </a:cubicBezTo>
                <a:cubicBezTo>
                  <a:pt x="2675286" y="2571845"/>
                  <a:pt x="2652807" y="2567559"/>
                  <a:pt x="2632614" y="2558891"/>
                </a:cubicBezTo>
                <a:lnTo>
                  <a:pt x="2632614" y="2558796"/>
                </a:lnTo>
                <a:cubicBezTo>
                  <a:pt x="2612611" y="2550223"/>
                  <a:pt x="2596800" y="2538031"/>
                  <a:pt x="2585275" y="2522601"/>
                </a:cubicBezTo>
                <a:cubicBezTo>
                  <a:pt x="2573559" y="2507170"/>
                  <a:pt x="2567272" y="2489549"/>
                  <a:pt x="2565939" y="2469356"/>
                </a:cubicBezTo>
                <a:lnTo>
                  <a:pt x="2622517" y="2469356"/>
                </a:lnTo>
                <a:cubicBezTo>
                  <a:pt x="2624041" y="2485834"/>
                  <a:pt x="2631947" y="2499264"/>
                  <a:pt x="2645568" y="2509647"/>
                </a:cubicBezTo>
                <a:cubicBezTo>
                  <a:pt x="2659473" y="2520219"/>
                  <a:pt x="2677666" y="2525268"/>
                  <a:pt x="2699956" y="2525268"/>
                </a:cubicBezTo>
                <a:cubicBezTo>
                  <a:pt x="2720911" y="2525268"/>
                  <a:pt x="2737389" y="2520791"/>
                  <a:pt x="2749295" y="2511361"/>
                </a:cubicBezTo>
                <a:cubicBezTo>
                  <a:pt x="2761392" y="2502122"/>
                  <a:pt x="2767488" y="2490597"/>
                  <a:pt x="2767488" y="2476500"/>
                </a:cubicBezTo>
                <a:cubicBezTo>
                  <a:pt x="2767488" y="2462402"/>
                  <a:pt x="2761011" y="2451449"/>
                  <a:pt x="2748152" y="2444400"/>
                </a:cubicBezTo>
                <a:cubicBezTo>
                  <a:pt x="2735389" y="2437352"/>
                  <a:pt x="2715481" y="2430494"/>
                  <a:pt x="2688621" y="2423636"/>
                </a:cubicBezTo>
                <a:cubicBezTo>
                  <a:pt x="2664142" y="2417159"/>
                  <a:pt x="2644234" y="2410682"/>
                  <a:pt x="2628709" y="2404014"/>
                </a:cubicBezTo>
                <a:cubicBezTo>
                  <a:pt x="2613469" y="2397347"/>
                  <a:pt x="2600134" y="2387536"/>
                  <a:pt x="2589180" y="2374677"/>
                </a:cubicBezTo>
                <a:cubicBezTo>
                  <a:pt x="2578036" y="2361533"/>
                  <a:pt x="2572511" y="2344293"/>
                  <a:pt x="2572511" y="2323242"/>
                </a:cubicBezTo>
                <a:cubicBezTo>
                  <a:pt x="2572511" y="2306383"/>
                  <a:pt x="2577559" y="2290953"/>
                  <a:pt x="2587561" y="2276855"/>
                </a:cubicBezTo>
                <a:cubicBezTo>
                  <a:pt x="2597562" y="2262949"/>
                  <a:pt x="2611849" y="2251805"/>
                  <a:pt x="2630233" y="2243613"/>
                </a:cubicBezTo>
                <a:cubicBezTo>
                  <a:pt x="2648616" y="2235422"/>
                  <a:pt x="2669761" y="2231326"/>
                  <a:pt x="2693479" y="2231326"/>
                </a:cubicBezTo>
                <a:close/>
                <a:moveTo>
                  <a:pt x="1928526" y="2231326"/>
                </a:moveTo>
                <a:cubicBezTo>
                  <a:pt x="1957863" y="2231326"/>
                  <a:pt x="1982342" y="2237613"/>
                  <a:pt x="2003678" y="2249900"/>
                </a:cubicBezTo>
                <a:cubicBezTo>
                  <a:pt x="2024824" y="2262473"/>
                  <a:pt x="2040635" y="2278094"/>
                  <a:pt x="2051208" y="2296858"/>
                </a:cubicBezTo>
                <a:lnTo>
                  <a:pt x="2051208" y="2236755"/>
                </a:lnTo>
                <a:lnTo>
                  <a:pt x="2106453" y="2236755"/>
                </a:lnTo>
                <a:lnTo>
                  <a:pt x="2106453" y="2566225"/>
                </a:lnTo>
                <a:lnTo>
                  <a:pt x="2051208" y="2566225"/>
                </a:lnTo>
                <a:lnTo>
                  <a:pt x="2051208" y="2504979"/>
                </a:lnTo>
                <a:cubicBezTo>
                  <a:pt x="2040254" y="2524125"/>
                  <a:pt x="2024157" y="2540031"/>
                  <a:pt x="2002630" y="2552700"/>
                </a:cubicBezTo>
                <a:cubicBezTo>
                  <a:pt x="1981294" y="2565273"/>
                  <a:pt x="1956244" y="2571654"/>
                  <a:pt x="1927859" y="2571654"/>
                </a:cubicBezTo>
                <a:cubicBezTo>
                  <a:pt x="1899475" y="2571654"/>
                  <a:pt x="1872043" y="2564415"/>
                  <a:pt x="1848421" y="2549937"/>
                </a:cubicBezTo>
                <a:cubicBezTo>
                  <a:pt x="1824703" y="2535459"/>
                  <a:pt x="1806130" y="2515266"/>
                  <a:pt x="1792604" y="2489263"/>
                </a:cubicBezTo>
                <a:cubicBezTo>
                  <a:pt x="1778888" y="2463260"/>
                  <a:pt x="1772031" y="2433447"/>
                  <a:pt x="1772031" y="2400204"/>
                </a:cubicBezTo>
                <a:cubicBezTo>
                  <a:pt x="1772031" y="2366962"/>
                  <a:pt x="1778888" y="2336958"/>
                  <a:pt x="1792604" y="2311526"/>
                </a:cubicBezTo>
                <a:lnTo>
                  <a:pt x="1792699" y="2311622"/>
                </a:lnTo>
                <a:cubicBezTo>
                  <a:pt x="1806225" y="2286190"/>
                  <a:pt x="1824989" y="2266378"/>
                  <a:pt x="1848897" y="2252281"/>
                </a:cubicBezTo>
                <a:cubicBezTo>
                  <a:pt x="1872805" y="2238375"/>
                  <a:pt x="1899189" y="2231326"/>
                  <a:pt x="1928526" y="2231326"/>
                </a:cubicBezTo>
                <a:close/>
                <a:moveTo>
                  <a:pt x="1567815" y="2231326"/>
                </a:moveTo>
                <a:cubicBezTo>
                  <a:pt x="1608296" y="2231326"/>
                  <a:pt x="1641824" y="2241137"/>
                  <a:pt x="1668018" y="2260663"/>
                </a:cubicBezTo>
                <a:cubicBezTo>
                  <a:pt x="1694212" y="2280475"/>
                  <a:pt x="1711643" y="2307621"/>
                  <a:pt x="1720120" y="2342483"/>
                </a:cubicBezTo>
                <a:lnTo>
                  <a:pt x="1660970" y="2342483"/>
                </a:lnTo>
                <a:cubicBezTo>
                  <a:pt x="1655445" y="2322480"/>
                  <a:pt x="1644491" y="2306669"/>
                  <a:pt x="1628299" y="2295144"/>
                </a:cubicBezTo>
                <a:cubicBezTo>
                  <a:pt x="1612011" y="2283428"/>
                  <a:pt x="1591914" y="2277522"/>
                  <a:pt x="1567815" y="2277522"/>
                </a:cubicBezTo>
                <a:cubicBezTo>
                  <a:pt x="1536669" y="2277522"/>
                  <a:pt x="1511427" y="2288286"/>
                  <a:pt x="1492091" y="2309812"/>
                </a:cubicBezTo>
                <a:cubicBezTo>
                  <a:pt x="1472946" y="2331148"/>
                  <a:pt x="1463326" y="2361723"/>
                  <a:pt x="1463326" y="2400871"/>
                </a:cubicBezTo>
                <a:cubicBezTo>
                  <a:pt x="1463326" y="2440019"/>
                  <a:pt x="1472946" y="2471356"/>
                  <a:pt x="1492091" y="2492883"/>
                </a:cubicBezTo>
                <a:cubicBezTo>
                  <a:pt x="1511427" y="2514600"/>
                  <a:pt x="1536764" y="2525363"/>
                  <a:pt x="1567815" y="2525363"/>
                </a:cubicBezTo>
                <a:cubicBezTo>
                  <a:pt x="1591914" y="2525363"/>
                  <a:pt x="1612011" y="2519648"/>
                  <a:pt x="1628108" y="2508503"/>
                </a:cubicBezTo>
                <a:cubicBezTo>
                  <a:pt x="1643920" y="2497359"/>
                  <a:pt x="1655160" y="2481262"/>
                  <a:pt x="1660970" y="2460307"/>
                </a:cubicBezTo>
                <a:lnTo>
                  <a:pt x="1720120" y="2460307"/>
                </a:lnTo>
                <a:cubicBezTo>
                  <a:pt x="1711071" y="2493930"/>
                  <a:pt x="1693545" y="2520981"/>
                  <a:pt x="1667065" y="2541365"/>
                </a:cubicBezTo>
                <a:cubicBezTo>
                  <a:pt x="1640682" y="2561558"/>
                  <a:pt x="1607535" y="2571750"/>
                  <a:pt x="1567815" y="2571750"/>
                </a:cubicBezTo>
                <a:cubicBezTo>
                  <a:pt x="1536669" y="2571750"/>
                  <a:pt x="1508856" y="2564701"/>
                  <a:pt x="1484662" y="2550604"/>
                </a:cubicBezTo>
                <a:cubicBezTo>
                  <a:pt x="1460373" y="2536507"/>
                  <a:pt x="1441419" y="2516695"/>
                  <a:pt x="1427893" y="2491073"/>
                </a:cubicBezTo>
                <a:cubicBezTo>
                  <a:pt x="1414177" y="2465451"/>
                  <a:pt x="1407319" y="2435256"/>
                  <a:pt x="1407319" y="2400871"/>
                </a:cubicBezTo>
                <a:cubicBezTo>
                  <a:pt x="1407319" y="2366486"/>
                  <a:pt x="1414177" y="2337054"/>
                  <a:pt x="1427893" y="2311622"/>
                </a:cubicBezTo>
                <a:cubicBezTo>
                  <a:pt x="1441419" y="2286190"/>
                  <a:pt x="1460373" y="2266378"/>
                  <a:pt x="1484662" y="2252281"/>
                </a:cubicBezTo>
                <a:cubicBezTo>
                  <a:pt x="1508951" y="2238375"/>
                  <a:pt x="1536764" y="2231326"/>
                  <a:pt x="1567815" y="2231326"/>
                </a:cubicBezTo>
                <a:close/>
                <a:moveTo>
                  <a:pt x="1197484" y="2231326"/>
                </a:moveTo>
                <a:cubicBezTo>
                  <a:pt x="1229583" y="2231326"/>
                  <a:pt x="1256444" y="2238184"/>
                  <a:pt x="1280447" y="2251709"/>
                </a:cubicBezTo>
                <a:cubicBezTo>
                  <a:pt x="1304355" y="2265426"/>
                  <a:pt x="1322928" y="2284190"/>
                  <a:pt x="1336073" y="2308098"/>
                </a:cubicBezTo>
                <a:cubicBezTo>
                  <a:pt x="1349027" y="2331815"/>
                  <a:pt x="1355694" y="2358771"/>
                  <a:pt x="1355694" y="2388965"/>
                </a:cubicBezTo>
                <a:cubicBezTo>
                  <a:pt x="1355694" y="2399347"/>
                  <a:pt x="1354932" y="2410301"/>
                  <a:pt x="1353693" y="2422017"/>
                </a:cubicBezTo>
                <a:lnTo>
                  <a:pt x="1090422" y="2422017"/>
                </a:lnTo>
                <a:cubicBezTo>
                  <a:pt x="1092422" y="2454497"/>
                  <a:pt x="1103568" y="2479738"/>
                  <a:pt x="1123664" y="2497931"/>
                </a:cubicBezTo>
                <a:cubicBezTo>
                  <a:pt x="1144049" y="2516314"/>
                  <a:pt x="1168528" y="2525363"/>
                  <a:pt x="1197484" y="2525363"/>
                </a:cubicBezTo>
                <a:cubicBezTo>
                  <a:pt x="1221011" y="2525363"/>
                  <a:pt x="1240727" y="2519838"/>
                  <a:pt x="1256633" y="2508885"/>
                </a:cubicBezTo>
                <a:cubicBezTo>
                  <a:pt x="1272445" y="2497740"/>
                  <a:pt x="1283684" y="2483072"/>
                  <a:pt x="1290066" y="2464689"/>
                </a:cubicBezTo>
                <a:lnTo>
                  <a:pt x="1349027" y="2464689"/>
                </a:lnTo>
                <a:cubicBezTo>
                  <a:pt x="1340264" y="2496407"/>
                  <a:pt x="1322642" y="2522029"/>
                  <a:pt x="1295971" y="2542032"/>
                </a:cubicBezTo>
                <a:cubicBezTo>
                  <a:pt x="1269587" y="2561843"/>
                  <a:pt x="1236632" y="2571750"/>
                  <a:pt x="1197484" y="2571750"/>
                </a:cubicBezTo>
                <a:cubicBezTo>
                  <a:pt x="1166146" y="2571750"/>
                  <a:pt x="1138143" y="2564701"/>
                  <a:pt x="1113473" y="2550604"/>
                </a:cubicBezTo>
                <a:cubicBezTo>
                  <a:pt x="1088803" y="2536507"/>
                  <a:pt x="1069467" y="2516695"/>
                  <a:pt x="1055561" y="2490692"/>
                </a:cubicBezTo>
                <a:cubicBezTo>
                  <a:pt x="1041464" y="2464879"/>
                  <a:pt x="1034416" y="2434875"/>
                  <a:pt x="1034416" y="2400871"/>
                </a:cubicBezTo>
                <a:cubicBezTo>
                  <a:pt x="1034416" y="2366867"/>
                  <a:pt x="1041273" y="2337054"/>
                  <a:pt x="1054989" y="2311241"/>
                </a:cubicBezTo>
                <a:cubicBezTo>
                  <a:pt x="1068515" y="2285619"/>
                  <a:pt x="1087660" y="2265997"/>
                  <a:pt x="1112331" y="2252091"/>
                </a:cubicBezTo>
                <a:cubicBezTo>
                  <a:pt x="1137000" y="2238184"/>
                  <a:pt x="1165385" y="2231326"/>
                  <a:pt x="1197484" y="2231326"/>
                </a:cubicBezTo>
                <a:close/>
                <a:moveTo>
                  <a:pt x="5694041" y="2230945"/>
                </a:moveTo>
                <a:cubicBezTo>
                  <a:pt x="5721664" y="2230945"/>
                  <a:pt x="5746143" y="2237232"/>
                  <a:pt x="5767289" y="2249519"/>
                </a:cubicBezTo>
                <a:cubicBezTo>
                  <a:pt x="5788624" y="2262092"/>
                  <a:pt x="5804436" y="2280284"/>
                  <a:pt x="5814818" y="2304287"/>
                </a:cubicBezTo>
                <a:cubicBezTo>
                  <a:pt x="5824058" y="2280951"/>
                  <a:pt x="5839298" y="2262949"/>
                  <a:pt x="5860443" y="2250090"/>
                </a:cubicBezTo>
                <a:cubicBezTo>
                  <a:pt x="5881779" y="2237327"/>
                  <a:pt x="5905496" y="2230945"/>
                  <a:pt x="5931499" y="2230945"/>
                </a:cubicBezTo>
                <a:cubicBezTo>
                  <a:pt x="5957503" y="2230945"/>
                  <a:pt x="5980077" y="2236184"/>
                  <a:pt x="5999984" y="2246757"/>
                </a:cubicBezTo>
                <a:lnTo>
                  <a:pt x="5999984" y="2246661"/>
                </a:lnTo>
                <a:cubicBezTo>
                  <a:pt x="6020177" y="2257424"/>
                  <a:pt x="6035798" y="2273236"/>
                  <a:pt x="6047514" y="2294382"/>
                </a:cubicBezTo>
                <a:cubicBezTo>
                  <a:pt x="6059039" y="2315717"/>
                  <a:pt x="6064945" y="2341530"/>
                  <a:pt x="6064945" y="2372105"/>
                </a:cubicBezTo>
                <a:lnTo>
                  <a:pt x="6064945" y="2566320"/>
                </a:lnTo>
                <a:lnTo>
                  <a:pt x="6010748" y="2566320"/>
                </a:lnTo>
                <a:lnTo>
                  <a:pt x="6010748" y="2380011"/>
                </a:lnTo>
                <a:cubicBezTo>
                  <a:pt x="6010748" y="2347150"/>
                  <a:pt x="6002747" y="2321909"/>
                  <a:pt x="5986459" y="2304478"/>
                </a:cubicBezTo>
                <a:cubicBezTo>
                  <a:pt x="5970171" y="2287047"/>
                  <a:pt x="5948264" y="2278475"/>
                  <a:pt x="5920736" y="2278475"/>
                </a:cubicBezTo>
                <a:cubicBezTo>
                  <a:pt x="5893209" y="2278475"/>
                  <a:pt x="5869682" y="2287524"/>
                  <a:pt x="5852823" y="2305716"/>
                </a:cubicBezTo>
                <a:cubicBezTo>
                  <a:pt x="5835964" y="2324099"/>
                  <a:pt x="5827582" y="2350388"/>
                  <a:pt x="5827582" y="2384774"/>
                </a:cubicBezTo>
                <a:lnTo>
                  <a:pt x="5827582" y="2566416"/>
                </a:lnTo>
                <a:lnTo>
                  <a:pt x="5773385" y="2566416"/>
                </a:lnTo>
                <a:lnTo>
                  <a:pt x="5773385" y="2380107"/>
                </a:lnTo>
                <a:cubicBezTo>
                  <a:pt x="5773385" y="2347245"/>
                  <a:pt x="5765383" y="2322004"/>
                  <a:pt x="5749096" y="2304573"/>
                </a:cubicBezTo>
                <a:cubicBezTo>
                  <a:pt x="5732808" y="2287142"/>
                  <a:pt x="5710901" y="2278570"/>
                  <a:pt x="5683088" y="2278570"/>
                </a:cubicBezTo>
                <a:cubicBezTo>
                  <a:pt x="5655274" y="2278570"/>
                  <a:pt x="5632033" y="2287619"/>
                  <a:pt x="5615175" y="2305812"/>
                </a:cubicBezTo>
                <a:cubicBezTo>
                  <a:pt x="5598315" y="2324195"/>
                  <a:pt x="5589933" y="2350484"/>
                  <a:pt x="5589933" y="2384869"/>
                </a:cubicBezTo>
                <a:lnTo>
                  <a:pt x="5589933" y="2566511"/>
                </a:lnTo>
                <a:lnTo>
                  <a:pt x="5535355" y="2566511"/>
                </a:lnTo>
                <a:lnTo>
                  <a:pt x="5535355" y="2237041"/>
                </a:lnTo>
                <a:lnTo>
                  <a:pt x="5589933" y="2237041"/>
                </a:lnTo>
                <a:lnTo>
                  <a:pt x="5589933" y="2284380"/>
                </a:lnTo>
                <a:cubicBezTo>
                  <a:pt x="5600696" y="2267140"/>
                  <a:pt x="5615365" y="2253995"/>
                  <a:pt x="5633558" y="2244661"/>
                </a:cubicBezTo>
                <a:cubicBezTo>
                  <a:pt x="5651750" y="2235422"/>
                  <a:pt x="5671943" y="2230945"/>
                  <a:pt x="5694041" y="2230945"/>
                </a:cubicBezTo>
                <a:close/>
                <a:moveTo>
                  <a:pt x="3590255" y="2230945"/>
                </a:moveTo>
                <a:cubicBezTo>
                  <a:pt x="3617877" y="2230945"/>
                  <a:pt x="3642356" y="2237232"/>
                  <a:pt x="3663502" y="2249519"/>
                </a:cubicBezTo>
                <a:cubicBezTo>
                  <a:pt x="3684838" y="2262092"/>
                  <a:pt x="3700649" y="2280284"/>
                  <a:pt x="3711031" y="2304287"/>
                </a:cubicBezTo>
                <a:cubicBezTo>
                  <a:pt x="3720271" y="2280951"/>
                  <a:pt x="3735511" y="2262949"/>
                  <a:pt x="3756656" y="2250090"/>
                </a:cubicBezTo>
                <a:cubicBezTo>
                  <a:pt x="3777993" y="2237327"/>
                  <a:pt x="3801710" y="2230945"/>
                  <a:pt x="3827713" y="2230945"/>
                </a:cubicBezTo>
                <a:cubicBezTo>
                  <a:pt x="3853716" y="2230945"/>
                  <a:pt x="3876290" y="2236184"/>
                  <a:pt x="3896198" y="2246757"/>
                </a:cubicBezTo>
                <a:lnTo>
                  <a:pt x="3896198" y="2246661"/>
                </a:lnTo>
                <a:cubicBezTo>
                  <a:pt x="3916391" y="2257424"/>
                  <a:pt x="3932012" y="2273236"/>
                  <a:pt x="3943727" y="2294382"/>
                </a:cubicBezTo>
                <a:cubicBezTo>
                  <a:pt x="3955253" y="2315717"/>
                  <a:pt x="3961158" y="2341530"/>
                  <a:pt x="3961158" y="2372105"/>
                </a:cubicBezTo>
                <a:lnTo>
                  <a:pt x="3961158" y="2566320"/>
                </a:lnTo>
                <a:lnTo>
                  <a:pt x="3906961" y="2566320"/>
                </a:lnTo>
                <a:lnTo>
                  <a:pt x="3906961" y="2380011"/>
                </a:lnTo>
                <a:cubicBezTo>
                  <a:pt x="3906961" y="2347150"/>
                  <a:pt x="3898960" y="2321909"/>
                  <a:pt x="3882672" y="2304478"/>
                </a:cubicBezTo>
                <a:cubicBezTo>
                  <a:pt x="3866384" y="2287047"/>
                  <a:pt x="3844477" y="2278475"/>
                  <a:pt x="3816950" y="2278475"/>
                </a:cubicBezTo>
                <a:cubicBezTo>
                  <a:pt x="3789422" y="2278475"/>
                  <a:pt x="3765896" y="2287524"/>
                  <a:pt x="3749036" y="2305716"/>
                </a:cubicBezTo>
                <a:cubicBezTo>
                  <a:pt x="3732177" y="2324099"/>
                  <a:pt x="3723795" y="2350388"/>
                  <a:pt x="3723795" y="2384774"/>
                </a:cubicBezTo>
                <a:lnTo>
                  <a:pt x="3723795" y="2566416"/>
                </a:lnTo>
                <a:lnTo>
                  <a:pt x="3669598" y="2566416"/>
                </a:lnTo>
                <a:lnTo>
                  <a:pt x="3669598" y="2380107"/>
                </a:lnTo>
                <a:cubicBezTo>
                  <a:pt x="3669598" y="2347245"/>
                  <a:pt x="3661597" y="2322004"/>
                  <a:pt x="3645309" y="2304573"/>
                </a:cubicBezTo>
                <a:cubicBezTo>
                  <a:pt x="3629021" y="2287142"/>
                  <a:pt x="3607114" y="2278570"/>
                  <a:pt x="3579301" y="2278570"/>
                </a:cubicBezTo>
                <a:cubicBezTo>
                  <a:pt x="3551488" y="2278570"/>
                  <a:pt x="3528247" y="2287619"/>
                  <a:pt x="3511388" y="2305812"/>
                </a:cubicBezTo>
                <a:cubicBezTo>
                  <a:pt x="3494528" y="2324195"/>
                  <a:pt x="3486146" y="2350484"/>
                  <a:pt x="3486146" y="2384869"/>
                </a:cubicBezTo>
                <a:lnTo>
                  <a:pt x="3486146" y="2566511"/>
                </a:lnTo>
                <a:lnTo>
                  <a:pt x="3431568" y="2566511"/>
                </a:lnTo>
                <a:lnTo>
                  <a:pt x="3431568" y="2237041"/>
                </a:lnTo>
                <a:lnTo>
                  <a:pt x="3486146" y="2237041"/>
                </a:lnTo>
                <a:lnTo>
                  <a:pt x="3486146" y="2284380"/>
                </a:lnTo>
                <a:cubicBezTo>
                  <a:pt x="3496910" y="2267140"/>
                  <a:pt x="3511578" y="2253995"/>
                  <a:pt x="3529771" y="2244661"/>
                </a:cubicBezTo>
                <a:cubicBezTo>
                  <a:pt x="3547964" y="2235422"/>
                  <a:pt x="3568156" y="2230945"/>
                  <a:pt x="3590255" y="2230945"/>
                </a:cubicBezTo>
                <a:close/>
                <a:moveTo>
                  <a:pt x="7532843" y="2230850"/>
                </a:moveTo>
                <a:lnTo>
                  <a:pt x="7532843" y="2287428"/>
                </a:lnTo>
                <a:lnTo>
                  <a:pt x="7518365" y="2287428"/>
                </a:lnTo>
                <a:cubicBezTo>
                  <a:pt x="7457119" y="2287428"/>
                  <a:pt x="7426353" y="2320671"/>
                  <a:pt x="7426353" y="2387250"/>
                </a:cubicBezTo>
                <a:lnTo>
                  <a:pt x="7426353" y="2566320"/>
                </a:lnTo>
                <a:lnTo>
                  <a:pt x="7371775" y="2566320"/>
                </a:lnTo>
                <a:lnTo>
                  <a:pt x="7371775" y="2236851"/>
                </a:lnTo>
                <a:lnTo>
                  <a:pt x="7426353" y="2236851"/>
                </a:lnTo>
                <a:lnTo>
                  <a:pt x="7426353" y="2290286"/>
                </a:lnTo>
                <a:cubicBezTo>
                  <a:pt x="7435973" y="2271522"/>
                  <a:pt x="7449689" y="2256853"/>
                  <a:pt x="7467692" y="2246471"/>
                </a:cubicBezTo>
                <a:cubicBezTo>
                  <a:pt x="7485504" y="2235898"/>
                  <a:pt x="7507220" y="2230850"/>
                  <a:pt x="7532843" y="2230850"/>
                </a:cubicBezTo>
                <a:close/>
                <a:moveTo>
                  <a:pt x="741046" y="2192178"/>
                </a:moveTo>
                <a:lnTo>
                  <a:pt x="741046" y="2328005"/>
                </a:lnTo>
                <a:lnTo>
                  <a:pt x="833057" y="2328005"/>
                </a:lnTo>
                <a:cubicBezTo>
                  <a:pt x="858679" y="2328005"/>
                  <a:pt x="878683" y="2322099"/>
                  <a:pt x="892588" y="2310003"/>
                </a:cubicBezTo>
                <a:cubicBezTo>
                  <a:pt x="906686" y="2298096"/>
                  <a:pt x="913734" y="2281428"/>
                  <a:pt x="913734" y="2260092"/>
                </a:cubicBezTo>
                <a:cubicBezTo>
                  <a:pt x="913734" y="2238755"/>
                  <a:pt x="906686" y="2222277"/>
                  <a:pt x="892588" y="2210180"/>
                </a:cubicBezTo>
                <a:cubicBezTo>
                  <a:pt x="878683" y="2198274"/>
                  <a:pt x="858298" y="2192178"/>
                  <a:pt x="831914" y="2192178"/>
                </a:cubicBezTo>
                <a:close/>
                <a:moveTo>
                  <a:pt x="6791989" y="2153983"/>
                </a:moveTo>
                <a:lnTo>
                  <a:pt x="6846758" y="2153983"/>
                </a:lnTo>
                <a:lnTo>
                  <a:pt x="6846758" y="2236946"/>
                </a:lnTo>
                <a:lnTo>
                  <a:pt x="6932673" y="2236946"/>
                </a:lnTo>
                <a:lnTo>
                  <a:pt x="6932673" y="2281999"/>
                </a:lnTo>
                <a:lnTo>
                  <a:pt x="6846758" y="2281999"/>
                </a:lnTo>
                <a:lnTo>
                  <a:pt x="6846758" y="2476118"/>
                </a:lnTo>
                <a:cubicBezTo>
                  <a:pt x="6846758" y="2492216"/>
                  <a:pt x="6850091" y="2503550"/>
                  <a:pt x="6856949" y="2510218"/>
                </a:cubicBezTo>
                <a:cubicBezTo>
                  <a:pt x="6863807" y="2516885"/>
                  <a:pt x="6875523" y="2520029"/>
                  <a:pt x="6892382" y="2520029"/>
                </a:cubicBezTo>
                <a:lnTo>
                  <a:pt x="6932673" y="2520029"/>
                </a:lnTo>
                <a:lnTo>
                  <a:pt x="6932673" y="2566416"/>
                </a:lnTo>
                <a:lnTo>
                  <a:pt x="6883333" y="2566416"/>
                </a:lnTo>
                <a:cubicBezTo>
                  <a:pt x="6852758" y="2566416"/>
                  <a:pt x="6830089" y="2559367"/>
                  <a:pt x="6814848" y="2545270"/>
                </a:cubicBezTo>
                <a:cubicBezTo>
                  <a:pt x="6799609" y="2531364"/>
                  <a:pt x="6791989" y="2508313"/>
                  <a:pt x="6791989" y="2476214"/>
                </a:cubicBezTo>
                <a:lnTo>
                  <a:pt x="6791989" y="2281999"/>
                </a:lnTo>
                <a:lnTo>
                  <a:pt x="6749317" y="2281999"/>
                </a:lnTo>
                <a:lnTo>
                  <a:pt x="6749317" y="2236946"/>
                </a:lnTo>
                <a:lnTo>
                  <a:pt x="6791989" y="2236946"/>
                </a:lnTo>
                <a:close/>
                <a:moveTo>
                  <a:pt x="6573199" y="2153983"/>
                </a:moveTo>
                <a:lnTo>
                  <a:pt x="6627968" y="2153983"/>
                </a:lnTo>
                <a:lnTo>
                  <a:pt x="6627968" y="2236946"/>
                </a:lnTo>
                <a:lnTo>
                  <a:pt x="6713883" y="2236946"/>
                </a:lnTo>
                <a:lnTo>
                  <a:pt x="6713883" y="2281999"/>
                </a:lnTo>
                <a:lnTo>
                  <a:pt x="6627968" y="2281999"/>
                </a:lnTo>
                <a:lnTo>
                  <a:pt x="6627968" y="2476118"/>
                </a:lnTo>
                <a:cubicBezTo>
                  <a:pt x="6627968" y="2492216"/>
                  <a:pt x="6631302" y="2503550"/>
                  <a:pt x="6638159" y="2510218"/>
                </a:cubicBezTo>
                <a:cubicBezTo>
                  <a:pt x="6645018" y="2516885"/>
                  <a:pt x="6656733" y="2520029"/>
                  <a:pt x="6673593" y="2520029"/>
                </a:cubicBezTo>
                <a:lnTo>
                  <a:pt x="6713883" y="2520029"/>
                </a:lnTo>
                <a:lnTo>
                  <a:pt x="6713883" y="2566416"/>
                </a:lnTo>
                <a:lnTo>
                  <a:pt x="6664544" y="2566416"/>
                </a:lnTo>
                <a:cubicBezTo>
                  <a:pt x="6633968" y="2566416"/>
                  <a:pt x="6611299" y="2559367"/>
                  <a:pt x="6596059" y="2545270"/>
                </a:cubicBezTo>
                <a:cubicBezTo>
                  <a:pt x="6580819" y="2531364"/>
                  <a:pt x="6573199" y="2508313"/>
                  <a:pt x="6573199" y="2476214"/>
                </a:cubicBezTo>
                <a:lnTo>
                  <a:pt x="6573199" y="2281999"/>
                </a:lnTo>
                <a:lnTo>
                  <a:pt x="6530527" y="2281999"/>
                </a:lnTo>
                <a:lnTo>
                  <a:pt x="6530527" y="2236946"/>
                </a:lnTo>
                <a:lnTo>
                  <a:pt x="6573199" y="2236946"/>
                </a:lnTo>
                <a:close/>
                <a:moveTo>
                  <a:pt x="4469127" y="2153983"/>
                </a:moveTo>
                <a:lnTo>
                  <a:pt x="4523896" y="2153983"/>
                </a:lnTo>
                <a:lnTo>
                  <a:pt x="4523896" y="2236946"/>
                </a:lnTo>
                <a:lnTo>
                  <a:pt x="4609811" y="2236946"/>
                </a:lnTo>
                <a:lnTo>
                  <a:pt x="4609811" y="2281999"/>
                </a:lnTo>
                <a:lnTo>
                  <a:pt x="4523896" y="2281999"/>
                </a:lnTo>
                <a:lnTo>
                  <a:pt x="4523896" y="2476118"/>
                </a:lnTo>
                <a:cubicBezTo>
                  <a:pt x="4523896" y="2492216"/>
                  <a:pt x="4527229" y="2503550"/>
                  <a:pt x="4534087" y="2510218"/>
                </a:cubicBezTo>
                <a:cubicBezTo>
                  <a:pt x="4540945" y="2516885"/>
                  <a:pt x="4552661" y="2520029"/>
                  <a:pt x="4569520" y="2520029"/>
                </a:cubicBezTo>
                <a:lnTo>
                  <a:pt x="4609811" y="2520029"/>
                </a:lnTo>
                <a:lnTo>
                  <a:pt x="4609811" y="2566416"/>
                </a:lnTo>
                <a:lnTo>
                  <a:pt x="4560472" y="2566416"/>
                </a:lnTo>
                <a:cubicBezTo>
                  <a:pt x="4529896" y="2566416"/>
                  <a:pt x="4507227" y="2559367"/>
                  <a:pt x="4491987" y="2545270"/>
                </a:cubicBezTo>
                <a:cubicBezTo>
                  <a:pt x="4476747" y="2531364"/>
                  <a:pt x="4469127" y="2508313"/>
                  <a:pt x="4469127" y="2476214"/>
                </a:cubicBezTo>
                <a:lnTo>
                  <a:pt x="4469127" y="2281999"/>
                </a:lnTo>
                <a:lnTo>
                  <a:pt x="4426455" y="2281999"/>
                </a:lnTo>
                <a:lnTo>
                  <a:pt x="4426455" y="2236946"/>
                </a:lnTo>
                <a:lnTo>
                  <a:pt x="4469127" y="2236946"/>
                </a:lnTo>
                <a:close/>
                <a:moveTo>
                  <a:pt x="7921939" y="2147125"/>
                </a:moveTo>
                <a:lnTo>
                  <a:pt x="7980899" y="2147125"/>
                </a:lnTo>
                <a:lnTo>
                  <a:pt x="7974231" y="2447829"/>
                </a:lnTo>
                <a:lnTo>
                  <a:pt x="7928607" y="2447829"/>
                </a:lnTo>
                <a:close/>
                <a:moveTo>
                  <a:pt x="686276" y="2147125"/>
                </a:moveTo>
                <a:lnTo>
                  <a:pt x="836581" y="2147125"/>
                </a:lnTo>
                <a:cubicBezTo>
                  <a:pt x="864966" y="2147125"/>
                  <a:pt x="889255" y="2151792"/>
                  <a:pt x="909162" y="2161222"/>
                </a:cubicBezTo>
                <a:cubicBezTo>
                  <a:pt x="929355" y="2170652"/>
                  <a:pt x="944215" y="2183320"/>
                  <a:pt x="954406" y="2199417"/>
                </a:cubicBezTo>
                <a:cubicBezTo>
                  <a:pt x="964408" y="2215515"/>
                  <a:pt x="969266" y="2233517"/>
                  <a:pt x="969266" y="2253615"/>
                </a:cubicBezTo>
                <a:cubicBezTo>
                  <a:pt x="969266" y="2278475"/>
                  <a:pt x="962597" y="2298858"/>
                  <a:pt x="949263" y="2315051"/>
                </a:cubicBezTo>
                <a:cubicBezTo>
                  <a:pt x="935738" y="2331338"/>
                  <a:pt x="917925" y="2343054"/>
                  <a:pt x="896017" y="2350293"/>
                </a:cubicBezTo>
                <a:cubicBezTo>
                  <a:pt x="911068" y="2352675"/>
                  <a:pt x="925164" y="2358866"/>
                  <a:pt x="937738" y="2368867"/>
                </a:cubicBezTo>
                <a:lnTo>
                  <a:pt x="937927" y="2368962"/>
                </a:lnTo>
                <a:cubicBezTo>
                  <a:pt x="950692" y="2379154"/>
                  <a:pt x="960597" y="2391441"/>
                  <a:pt x="968026" y="2406396"/>
                </a:cubicBezTo>
                <a:cubicBezTo>
                  <a:pt x="975457" y="2421255"/>
                  <a:pt x="979171" y="2437161"/>
                  <a:pt x="979171" y="2453925"/>
                </a:cubicBezTo>
                <a:cubicBezTo>
                  <a:pt x="979171" y="2475071"/>
                  <a:pt x="973646" y="2494216"/>
                  <a:pt x="962883" y="2511266"/>
                </a:cubicBezTo>
                <a:cubicBezTo>
                  <a:pt x="951929" y="2528316"/>
                  <a:pt x="936309" y="2541841"/>
                  <a:pt x="915734" y="2551557"/>
                </a:cubicBezTo>
                <a:cubicBezTo>
                  <a:pt x="894971" y="2561367"/>
                  <a:pt x="870681" y="2566225"/>
                  <a:pt x="842487" y="2566225"/>
                </a:cubicBezTo>
                <a:lnTo>
                  <a:pt x="686276" y="2566225"/>
                </a:lnTo>
                <a:close/>
                <a:moveTo>
                  <a:pt x="4676295" y="2121503"/>
                </a:moveTo>
                <a:lnTo>
                  <a:pt x="4730873" y="2121503"/>
                </a:lnTo>
                <a:lnTo>
                  <a:pt x="4730873" y="2283809"/>
                </a:lnTo>
                <a:cubicBezTo>
                  <a:pt x="4741636" y="2266950"/>
                  <a:pt x="4756686" y="2254091"/>
                  <a:pt x="4775736" y="2244661"/>
                </a:cubicBezTo>
                <a:cubicBezTo>
                  <a:pt x="4794691" y="2235422"/>
                  <a:pt x="4816027" y="2230945"/>
                  <a:pt x="4839744" y="2230945"/>
                </a:cubicBezTo>
                <a:cubicBezTo>
                  <a:pt x="4864604" y="2230945"/>
                  <a:pt x="4887083" y="2236184"/>
                  <a:pt x="4907086" y="2246757"/>
                </a:cubicBezTo>
                <a:lnTo>
                  <a:pt x="4906990" y="2246661"/>
                </a:lnTo>
                <a:cubicBezTo>
                  <a:pt x="4927183" y="2257425"/>
                  <a:pt x="4942804" y="2273236"/>
                  <a:pt x="4954139" y="2294382"/>
                </a:cubicBezTo>
                <a:cubicBezTo>
                  <a:pt x="4965665" y="2315718"/>
                  <a:pt x="4971379" y="2341531"/>
                  <a:pt x="4971379" y="2372106"/>
                </a:cubicBezTo>
                <a:lnTo>
                  <a:pt x="4971379" y="2566320"/>
                </a:lnTo>
                <a:lnTo>
                  <a:pt x="4917182" y="2566320"/>
                </a:lnTo>
                <a:lnTo>
                  <a:pt x="4917182" y="2380012"/>
                </a:lnTo>
                <a:cubicBezTo>
                  <a:pt x="4917182" y="2347150"/>
                  <a:pt x="4908991" y="2321909"/>
                  <a:pt x="4892513" y="2304478"/>
                </a:cubicBezTo>
                <a:cubicBezTo>
                  <a:pt x="4876034" y="2287048"/>
                  <a:pt x="4853746" y="2278475"/>
                  <a:pt x="4825171" y="2278475"/>
                </a:cubicBezTo>
                <a:cubicBezTo>
                  <a:pt x="4796596" y="2278475"/>
                  <a:pt x="4773450" y="2287524"/>
                  <a:pt x="4756495" y="2305526"/>
                </a:cubicBezTo>
                <a:cubicBezTo>
                  <a:pt x="4739446" y="2323528"/>
                  <a:pt x="4730873" y="2349722"/>
                  <a:pt x="4730873" y="2384203"/>
                </a:cubicBezTo>
                <a:lnTo>
                  <a:pt x="4730873" y="2566416"/>
                </a:lnTo>
                <a:lnTo>
                  <a:pt x="4676295" y="2566416"/>
                </a:lnTo>
                <a:close/>
                <a:moveTo>
                  <a:pt x="9201527" y="203359"/>
                </a:moveTo>
                <a:lnTo>
                  <a:pt x="9201527" y="279178"/>
                </a:lnTo>
                <a:lnTo>
                  <a:pt x="9254772" y="279178"/>
                </a:lnTo>
                <a:cubicBezTo>
                  <a:pt x="9279823" y="279178"/>
                  <a:pt x="9293539" y="261556"/>
                  <a:pt x="9293539" y="241649"/>
                </a:cubicBezTo>
                <a:cubicBezTo>
                  <a:pt x="9293539" y="221742"/>
                  <a:pt x="9279823" y="203359"/>
                  <a:pt x="9256391" y="203359"/>
                </a:cubicBezTo>
                <a:close/>
                <a:moveTo>
                  <a:pt x="9145711" y="149066"/>
                </a:moveTo>
                <a:lnTo>
                  <a:pt x="9256296" y="149066"/>
                </a:lnTo>
                <a:cubicBezTo>
                  <a:pt x="9318494" y="149066"/>
                  <a:pt x="9348308" y="195358"/>
                  <a:pt x="9348308" y="241649"/>
                </a:cubicBezTo>
                <a:cubicBezTo>
                  <a:pt x="9348308" y="279940"/>
                  <a:pt x="9329829" y="318230"/>
                  <a:pt x="9286204" y="329374"/>
                </a:cubicBezTo>
                <a:lnTo>
                  <a:pt x="9358880" y="430720"/>
                </a:lnTo>
                <a:lnTo>
                  <a:pt x="9291062" y="430720"/>
                </a:lnTo>
                <a:lnTo>
                  <a:pt x="9220006" y="333375"/>
                </a:lnTo>
                <a:lnTo>
                  <a:pt x="9201432" y="333375"/>
                </a:lnTo>
                <a:lnTo>
                  <a:pt x="9201432" y="430720"/>
                </a:lnTo>
                <a:lnTo>
                  <a:pt x="9145711" y="430720"/>
                </a:lnTo>
                <a:close/>
                <a:moveTo>
                  <a:pt x="9242580" y="55626"/>
                </a:moveTo>
                <a:cubicBezTo>
                  <a:pt x="9112659" y="55626"/>
                  <a:pt x="9010170" y="160115"/>
                  <a:pt x="9010170" y="288607"/>
                </a:cubicBezTo>
                <a:cubicBezTo>
                  <a:pt x="9010170" y="417100"/>
                  <a:pt x="9112659" y="520827"/>
                  <a:pt x="9242580" y="520827"/>
                </a:cubicBezTo>
                <a:cubicBezTo>
                  <a:pt x="9372501" y="520827"/>
                  <a:pt x="9474990" y="417100"/>
                  <a:pt x="9474990" y="288607"/>
                </a:cubicBezTo>
                <a:cubicBezTo>
                  <a:pt x="9474990" y="160115"/>
                  <a:pt x="9372501" y="55626"/>
                  <a:pt x="9242580" y="55626"/>
                </a:cubicBezTo>
                <a:close/>
                <a:moveTo>
                  <a:pt x="9242580" y="6191"/>
                </a:moveTo>
                <a:cubicBezTo>
                  <a:pt x="9399933" y="6191"/>
                  <a:pt x="9524996" y="133064"/>
                  <a:pt x="9524996" y="288607"/>
                </a:cubicBezTo>
                <a:cubicBezTo>
                  <a:pt x="9524996" y="444151"/>
                  <a:pt x="9399933" y="570262"/>
                  <a:pt x="9242580" y="570262"/>
                </a:cubicBezTo>
                <a:cubicBezTo>
                  <a:pt x="9085227" y="570262"/>
                  <a:pt x="8960926" y="444246"/>
                  <a:pt x="8960926" y="288607"/>
                </a:cubicBezTo>
                <a:cubicBezTo>
                  <a:pt x="8960926" y="132969"/>
                  <a:pt x="9085227" y="6191"/>
                  <a:pt x="9242580" y="6191"/>
                </a:cubicBezTo>
                <a:close/>
                <a:moveTo>
                  <a:pt x="8328561" y="0"/>
                </a:moveTo>
                <a:lnTo>
                  <a:pt x="8676319" y="0"/>
                </a:lnTo>
                <a:lnTo>
                  <a:pt x="8676319" y="1502759"/>
                </a:lnTo>
                <a:lnTo>
                  <a:pt x="8328561" y="1502759"/>
                </a:lnTo>
                <a:close/>
                <a:moveTo>
                  <a:pt x="6883047" y="0"/>
                </a:moveTo>
                <a:lnTo>
                  <a:pt x="8018617" y="0"/>
                </a:lnTo>
                <a:lnTo>
                  <a:pt x="8018617" y="279083"/>
                </a:lnTo>
                <a:lnTo>
                  <a:pt x="7228614" y="279083"/>
                </a:lnTo>
                <a:lnTo>
                  <a:pt x="7228614" y="605409"/>
                </a:lnTo>
                <a:lnTo>
                  <a:pt x="7926320" y="605409"/>
                </a:lnTo>
                <a:lnTo>
                  <a:pt x="7926320" y="875824"/>
                </a:lnTo>
                <a:lnTo>
                  <a:pt x="7228614" y="875824"/>
                </a:lnTo>
                <a:lnTo>
                  <a:pt x="7228614" y="1223677"/>
                </a:lnTo>
                <a:lnTo>
                  <a:pt x="8046526" y="1223677"/>
                </a:lnTo>
                <a:lnTo>
                  <a:pt x="8046526" y="1502759"/>
                </a:lnTo>
                <a:lnTo>
                  <a:pt x="6883047" y="1502759"/>
                </a:lnTo>
                <a:close/>
                <a:moveTo>
                  <a:pt x="4907181" y="0"/>
                </a:moveTo>
                <a:lnTo>
                  <a:pt x="5194836" y="0"/>
                </a:lnTo>
                <a:lnTo>
                  <a:pt x="5757668" y="933069"/>
                </a:lnTo>
                <a:lnTo>
                  <a:pt x="6311166" y="0"/>
                </a:lnTo>
                <a:lnTo>
                  <a:pt x="6596630" y="0"/>
                </a:lnTo>
                <a:lnTo>
                  <a:pt x="6600917" y="1502759"/>
                </a:lnTo>
                <a:lnTo>
                  <a:pt x="6274685" y="1502759"/>
                </a:lnTo>
                <a:lnTo>
                  <a:pt x="6272685" y="600742"/>
                </a:lnTo>
                <a:lnTo>
                  <a:pt x="5830249" y="1343882"/>
                </a:lnTo>
                <a:lnTo>
                  <a:pt x="5673563" y="1343882"/>
                </a:lnTo>
                <a:lnTo>
                  <a:pt x="5233412" y="620173"/>
                </a:lnTo>
                <a:lnTo>
                  <a:pt x="5233412" y="1502759"/>
                </a:lnTo>
                <a:lnTo>
                  <a:pt x="4907181" y="1502759"/>
                </a:lnTo>
                <a:close/>
                <a:moveTo>
                  <a:pt x="3005420" y="0"/>
                </a:moveTo>
                <a:cubicBezTo>
                  <a:pt x="3835333" y="0"/>
                  <a:pt x="4508179" y="672751"/>
                  <a:pt x="4508179" y="1502759"/>
                </a:cubicBezTo>
                <a:lnTo>
                  <a:pt x="3005420" y="1502759"/>
                </a:lnTo>
                <a:cubicBezTo>
                  <a:pt x="3005420" y="1016116"/>
                  <a:pt x="2773958" y="583801"/>
                  <a:pt x="2415291" y="309252"/>
                </a:cubicBezTo>
                <a:lnTo>
                  <a:pt x="2254092" y="201549"/>
                </a:lnTo>
                <a:lnTo>
                  <a:pt x="2426244" y="116090"/>
                </a:lnTo>
                <a:cubicBezTo>
                  <a:pt x="2604463" y="41416"/>
                  <a:pt x="2800041" y="0"/>
                  <a:pt x="3005420" y="0"/>
                </a:cubicBezTo>
                <a:close/>
                <a:moveTo>
                  <a:pt x="1502761" y="0"/>
                </a:moveTo>
                <a:cubicBezTo>
                  <a:pt x="1708072" y="0"/>
                  <a:pt x="1903685" y="41416"/>
                  <a:pt x="2081926" y="116090"/>
                </a:cubicBezTo>
                <a:lnTo>
                  <a:pt x="2254092" y="201549"/>
                </a:lnTo>
                <a:lnTo>
                  <a:pt x="2092894" y="309283"/>
                </a:lnTo>
                <a:cubicBezTo>
                  <a:pt x="1734228" y="583894"/>
                  <a:pt x="1502761" y="1016199"/>
                  <a:pt x="1502761" y="1502759"/>
                </a:cubicBezTo>
                <a:lnTo>
                  <a:pt x="0" y="1502759"/>
                </a:lnTo>
                <a:cubicBezTo>
                  <a:pt x="0" y="672751"/>
                  <a:pt x="672752" y="0"/>
                  <a:pt x="1502761" y="0"/>
                </a:cubicBezTo>
                <a:close/>
              </a:path>
            </a:pathLst>
          </a:custGeom>
          <a:solidFill>
            <a:srgbClr val="FFFFFF"/>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54" name="Free-form: Shape 991">
            <a:extLst>
              <a:ext uri="{FF2B5EF4-FFF2-40B4-BE49-F238E27FC236}">
                <a16:creationId xmlns:a16="http://schemas.microsoft.com/office/drawing/2014/main" id="{71838C62-8C7B-2884-FB6C-4886B984CFE5}"/>
              </a:ext>
            </a:extLst>
          </p:cNvPr>
          <p:cNvSpPr/>
          <p:nvPr userDrawn="1"/>
        </p:nvSpPr>
        <p:spPr>
          <a:xfrm flipV="1">
            <a:off x="6946617" y="0"/>
            <a:ext cx="1568711" cy="784305"/>
          </a:xfrm>
          <a:custGeom>
            <a:avLst/>
            <a:gdLst>
              <a:gd name="connsiteX0" fmla="*/ 554226 w 1108522"/>
              <a:gd name="connsiteY0" fmla="*/ 0 h 554226"/>
              <a:gd name="connsiteX1" fmla="*/ 0 w 1108522"/>
              <a:gd name="connsiteY1" fmla="*/ 554226 h 554226"/>
              <a:gd name="connsiteX2" fmla="*/ 1108522 w 1108522"/>
              <a:gd name="connsiteY2" fmla="*/ 554226 h 554226"/>
              <a:gd name="connsiteX3" fmla="*/ 554296 w 1108522"/>
              <a:gd name="connsiteY3" fmla="*/ 0 h 554226"/>
            </a:gdLst>
            <a:ahLst/>
            <a:cxnLst>
              <a:cxn ang="0">
                <a:pos x="connsiteX0" y="connsiteY0"/>
              </a:cxn>
              <a:cxn ang="0">
                <a:pos x="connsiteX1" y="connsiteY1"/>
              </a:cxn>
              <a:cxn ang="0">
                <a:pos x="connsiteX2" y="connsiteY2"/>
              </a:cxn>
              <a:cxn ang="0">
                <a:pos x="connsiteX3" y="connsiteY3"/>
              </a:cxn>
            </a:cxnLst>
            <a:rect l="l" t="t" r="r" b="b"/>
            <a:pathLst>
              <a:path w="1108522" h="554226">
                <a:moveTo>
                  <a:pt x="554226" y="0"/>
                </a:moveTo>
                <a:cubicBezTo>
                  <a:pt x="248169" y="0"/>
                  <a:pt x="0" y="248169"/>
                  <a:pt x="0" y="554226"/>
                </a:cubicBezTo>
                <a:lnTo>
                  <a:pt x="1108522" y="554226"/>
                </a:lnTo>
                <a:cubicBezTo>
                  <a:pt x="1108522" y="248099"/>
                  <a:pt x="860353" y="0"/>
                  <a:pt x="554296" y="0"/>
                </a:cubicBezTo>
                <a:close/>
              </a:path>
            </a:pathLst>
          </a:custGeom>
          <a:solidFill>
            <a:schemeClr val="accent2">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98" name="Free-form: Shape 1034">
            <a:extLst>
              <a:ext uri="{FF2B5EF4-FFF2-40B4-BE49-F238E27FC236}">
                <a16:creationId xmlns:a16="http://schemas.microsoft.com/office/drawing/2014/main" id="{E31D8E14-017A-1C2E-F511-262DF45037FB}"/>
              </a:ext>
            </a:extLst>
          </p:cNvPr>
          <p:cNvSpPr/>
          <p:nvPr/>
        </p:nvSpPr>
        <p:spPr>
          <a:xfrm>
            <a:off x="8222961" y="1277871"/>
            <a:ext cx="98024" cy="98024"/>
          </a:xfrm>
          <a:custGeom>
            <a:avLst/>
            <a:gdLst>
              <a:gd name="connsiteX0" fmla="*/ 69270 w 69269"/>
              <a:gd name="connsiteY0" fmla="*/ 34635 h 69269"/>
              <a:gd name="connsiteX1" fmla="*/ 34635 w 69269"/>
              <a:gd name="connsiteY1" fmla="*/ 69270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70"/>
                  <a:pt x="34635" y="69270"/>
                </a:cubicBezTo>
                <a:cubicBezTo>
                  <a:pt x="15507" y="69270"/>
                  <a:pt x="0" y="53763"/>
                  <a:pt x="0" y="34635"/>
                </a:cubicBezTo>
                <a:cubicBezTo>
                  <a:pt x="0" y="15507"/>
                  <a:pt x="15507" y="0"/>
                  <a:pt x="34635" y="0"/>
                </a:cubicBezTo>
                <a:cubicBezTo>
                  <a:pt x="53763" y="0"/>
                  <a:pt x="69270" y="15507"/>
                  <a:pt x="69270" y="34635"/>
                </a:cubicBezTo>
                <a:close/>
              </a:path>
            </a:pathLst>
          </a:custGeom>
          <a:solidFill>
            <a:schemeClr val="accent2">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99" name="Free-form: Shape 1035">
            <a:extLst>
              <a:ext uri="{FF2B5EF4-FFF2-40B4-BE49-F238E27FC236}">
                <a16:creationId xmlns:a16="http://schemas.microsoft.com/office/drawing/2014/main" id="{7B00B43A-0E86-C2DA-E89A-3766E9F3C353}"/>
              </a:ext>
            </a:extLst>
          </p:cNvPr>
          <p:cNvSpPr/>
          <p:nvPr/>
        </p:nvSpPr>
        <p:spPr>
          <a:xfrm>
            <a:off x="8419014" y="1277871"/>
            <a:ext cx="98024" cy="98024"/>
          </a:xfrm>
          <a:custGeom>
            <a:avLst/>
            <a:gdLst>
              <a:gd name="connsiteX0" fmla="*/ 69270 w 69269"/>
              <a:gd name="connsiteY0" fmla="*/ 34635 h 69269"/>
              <a:gd name="connsiteX1" fmla="*/ 34635 w 69269"/>
              <a:gd name="connsiteY1" fmla="*/ 69270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70"/>
                  <a:pt x="34635" y="69270"/>
                </a:cubicBezTo>
                <a:cubicBezTo>
                  <a:pt x="15507" y="69270"/>
                  <a:pt x="0" y="53763"/>
                  <a:pt x="0" y="34635"/>
                </a:cubicBezTo>
                <a:cubicBezTo>
                  <a:pt x="0" y="15507"/>
                  <a:pt x="15507" y="0"/>
                  <a:pt x="34635" y="0"/>
                </a:cubicBezTo>
                <a:cubicBezTo>
                  <a:pt x="53763" y="0"/>
                  <a:pt x="69270" y="15507"/>
                  <a:pt x="69270" y="34635"/>
                </a:cubicBezTo>
                <a:close/>
              </a:path>
            </a:pathLst>
          </a:custGeom>
          <a:solidFill>
            <a:schemeClr val="accent2">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00" name="Free-form: Shape 1036">
            <a:extLst>
              <a:ext uri="{FF2B5EF4-FFF2-40B4-BE49-F238E27FC236}">
                <a16:creationId xmlns:a16="http://schemas.microsoft.com/office/drawing/2014/main" id="{1E48E84C-60EE-0D86-79AB-82D5019D3B85}"/>
              </a:ext>
            </a:extLst>
          </p:cNvPr>
          <p:cNvSpPr/>
          <p:nvPr/>
        </p:nvSpPr>
        <p:spPr>
          <a:xfrm>
            <a:off x="8615064" y="1277871"/>
            <a:ext cx="98024" cy="98024"/>
          </a:xfrm>
          <a:custGeom>
            <a:avLst/>
            <a:gdLst>
              <a:gd name="connsiteX0" fmla="*/ 69270 w 69269"/>
              <a:gd name="connsiteY0" fmla="*/ 34635 h 69269"/>
              <a:gd name="connsiteX1" fmla="*/ 34635 w 69269"/>
              <a:gd name="connsiteY1" fmla="*/ 69270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70"/>
                  <a:pt x="34635" y="69270"/>
                </a:cubicBezTo>
                <a:cubicBezTo>
                  <a:pt x="15507" y="69270"/>
                  <a:pt x="0" y="53763"/>
                  <a:pt x="0" y="34635"/>
                </a:cubicBezTo>
                <a:cubicBezTo>
                  <a:pt x="0" y="15507"/>
                  <a:pt x="15507" y="0"/>
                  <a:pt x="34635" y="0"/>
                </a:cubicBezTo>
                <a:cubicBezTo>
                  <a:pt x="53763" y="0"/>
                  <a:pt x="69270" y="15507"/>
                  <a:pt x="69270" y="34635"/>
                </a:cubicBezTo>
                <a:close/>
              </a:path>
            </a:pathLst>
          </a:custGeom>
          <a:solidFill>
            <a:schemeClr val="accent2">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01" name="Free-form: Shape 1037">
            <a:extLst>
              <a:ext uri="{FF2B5EF4-FFF2-40B4-BE49-F238E27FC236}">
                <a16:creationId xmlns:a16="http://schemas.microsoft.com/office/drawing/2014/main" id="{9738BF6D-819E-18E9-40CF-61A2C542FD53}"/>
              </a:ext>
            </a:extLst>
          </p:cNvPr>
          <p:cNvSpPr/>
          <p:nvPr/>
        </p:nvSpPr>
        <p:spPr>
          <a:xfrm>
            <a:off x="8811216" y="1277871"/>
            <a:ext cx="98024" cy="98024"/>
          </a:xfrm>
          <a:custGeom>
            <a:avLst/>
            <a:gdLst>
              <a:gd name="connsiteX0" fmla="*/ 69270 w 69269"/>
              <a:gd name="connsiteY0" fmla="*/ 34635 h 69269"/>
              <a:gd name="connsiteX1" fmla="*/ 34635 w 69269"/>
              <a:gd name="connsiteY1" fmla="*/ 69270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70"/>
                  <a:pt x="34635" y="69270"/>
                </a:cubicBezTo>
                <a:cubicBezTo>
                  <a:pt x="15507" y="69270"/>
                  <a:pt x="0" y="53763"/>
                  <a:pt x="0" y="34635"/>
                </a:cubicBezTo>
                <a:cubicBezTo>
                  <a:pt x="0" y="15507"/>
                  <a:pt x="15507" y="0"/>
                  <a:pt x="34635" y="0"/>
                </a:cubicBezTo>
                <a:cubicBezTo>
                  <a:pt x="53763" y="0"/>
                  <a:pt x="69270" y="15507"/>
                  <a:pt x="69270" y="34635"/>
                </a:cubicBezTo>
                <a:close/>
              </a:path>
            </a:pathLst>
          </a:custGeom>
          <a:solidFill>
            <a:schemeClr val="accent2">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02" name="Free-form: Shape 1038">
            <a:extLst>
              <a:ext uri="{FF2B5EF4-FFF2-40B4-BE49-F238E27FC236}">
                <a16:creationId xmlns:a16="http://schemas.microsoft.com/office/drawing/2014/main" id="{DB1B5C4E-69D4-FF97-EC4A-5728FBB32B31}"/>
              </a:ext>
            </a:extLst>
          </p:cNvPr>
          <p:cNvSpPr/>
          <p:nvPr/>
        </p:nvSpPr>
        <p:spPr>
          <a:xfrm>
            <a:off x="9007268" y="1277871"/>
            <a:ext cx="98024" cy="98024"/>
          </a:xfrm>
          <a:custGeom>
            <a:avLst/>
            <a:gdLst>
              <a:gd name="connsiteX0" fmla="*/ 69270 w 69269"/>
              <a:gd name="connsiteY0" fmla="*/ 34635 h 69269"/>
              <a:gd name="connsiteX1" fmla="*/ 34635 w 69269"/>
              <a:gd name="connsiteY1" fmla="*/ 69270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70"/>
                  <a:pt x="34635" y="69270"/>
                </a:cubicBezTo>
                <a:cubicBezTo>
                  <a:pt x="15507" y="69270"/>
                  <a:pt x="0" y="53763"/>
                  <a:pt x="0" y="34635"/>
                </a:cubicBezTo>
                <a:cubicBezTo>
                  <a:pt x="0" y="15507"/>
                  <a:pt x="15507" y="0"/>
                  <a:pt x="34635" y="0"/>
                </a:cubicBezTo>
                <a:cubicBezTo>
                  <a:pt x="53763" y="0"/>
                  <a:pt x="69270" y="15507"/>
                  <a:pt x="69270" y="34635"/>
                </a:cubicBezTo>
                <a:close/>
              </a:path>
            </a:pathLst>
          </a:custGeom>
          <a:solidFill>
            <a:schemeClr val="accent2">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06" name="Free-form: Shape 1042">
            <a:extLst>
              <a:ext uri="{FF2B5EF4-FFF2-40B4-BE49-F238E27FC236}">
                <a16:creationId xmlns:a16="http://schemas.microsoft.com/office/drawing/2014/main" id="{80AF06C8-3280-1C93-9DB6-71EB52F12387}"/>
              </a:ext>
            </a:extLst>
          </p:cNvPr>
          <p:cNvSpPr/>
          <p:nvPr/>
        </p:nvSpPr>
        <p:spPr>
          <a:xfrm>
            <a:off x="8222961" y="1474024"/>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2">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07" name="Free-form: Shape 1043">
            <a:extLst>
              <a:ext uri="{FF2B5EF4-FFF2-40B4-BE49-F238E27FC236}">
                <a16:creationId xmlns:a16="http://schemas.microsoft.com/office/drawing/2014/main" id="{10AB1CB7-CAF7-388E-5A15-F38D87F45B4B}"/>
              </a:ext>
            </a:extLst>
          </p:cNvPr>
          <p:cNvSpPr/>
          <p:nvPr/>
        </p:nvSpPr>
        <p:spPr>
          <a:xfrm>
            <a:off x="8419014" y="1474024"/>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2">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08" name="Free-form: Shape 1044">
            <a:extLst>
              <a:ext uri="{FF2B5EF4-FFF2-40B4-BE49-F238E27FC236}">
                <a16:creationId xmlns:a16="http://schemas.microsoft.com/office/drawing/2014/main" id="{59B221BD-2FA7-07A5-E8C2-5A328B69F7BA}"/>
              </a:ext>
            </a:extLst>
          </p:cNvPr>
          <p:cNvSpPr/>
          <p:nvPr/>
        </p:nvSpPr>
        <p:spPr>
          <a:xfrm>
            <a:off x="8615064" y="1474024"/>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2">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09" name="Free-form: Shape 1045">
            <a:extLst>
              <a:ext uri="{FF2B5EF4-FFF2-40B4-BE49-F238E27FC236}">
                <a16:creationId xmlns:a16="http://schemas.microsoft.com/office/drawing/2014/main" id="{92EF44F9-A583-7699-762A-4A3FE859C339}"/>
              </a:ext>
            </a:extLst>
          </p:cNvPr>
          <p:cNvSpPr/>
          <p:nvPr/>
        </p:nvSpPr>
        <p:spPr>
          <a:xfrm>
            <a:off x="8811216" y="1474024"/>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2">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10" name="Free-form: Shape 1046">
            <a:extLst>
              <a:ext uri="{FF2B5EF4-FFF2-40B4-BE49-F238E27FC236}">
                <a16:creationId xmlns:a16="http://schemas.microsoft.com/office/drawing/2014/main" id="{0F66C1D3-A7E4-9D81-D396-F4DC92BE4CD3}"/>
              </a:ext>
            </a:extLst>
          </p:cNvPr>
          <p:cNvSpPr/>
          <p:nvPr/>
        </p:nvSpPr>
        <p:spPr>
          <a:xfrm>
            <a:off x="9007268" y="1474024"/>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2">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14" name="Free-form: Shape 1050">
            <a:extLst>
              <a:ext uri="{FF2B5EF4-FFF2-40B4-BE49-F238E27FC236}">
                <a16:creationId xmlns:a16="http://schemas.microsoft.com/office/drawing/2014/main" id="{5BFBA97C-904A-FF98-CBB5-67C1EE03B3C6}"/>
              </a:ext>
            </a:extLst>
          </p:cNvPr>
          <p:cNvSpPr/>
          <p:nvPr/>
        </p:nvSpPr>
        <p:spPr>
          <a:xfrm>
            <a:off x="8222961" y="1670074"/>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2">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15" name="Free-form: Shape 1051">
            <a:extLst>
              <a:ext uri="{FF2B5EF4-FFF2-40B4-BE49-F238E27FC236}">
                <a16:creationId xmlns:a16="http://schemas.microsoft.com/office/drawing/2014/main" id="{4AA1A573-D609-94A7-3B14-7E5B71B8E009}"/>
              </a:ext>
            </a:extLst>
          </p:cNvPr>
          <p:cNvSpPr/>
          <p:nvPr/>
        </p:nvSpPr>
        <p:spPr>
          <a:xfrm>
            <a:off x="8419014" y="1670074"/>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2">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16" name="Free-form: Shape 1052">
            <a:extLst>
              <a:ext uri="{FF2B5EF4-FFF2-40B4-BE49-F238E27FC236}">
                <a16:creationId xmlns:a16="http://schemas.microsoft.com/office/drawing/2014/main" id="{980C5D55-0931-E310-6392-4BF01FB9B7CE}"/>
              </a:ext>
            </a:extLst>
          </p:cNvPr>
          <p:cNvSpPr/>
          <p:nvPr/>
        </p:nvSpPr>
        <p:spPr>
          <a:xfrm>
            <a:off x="8615064" y="1670074"/>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2">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17" name="Free-form: Shape 1053">
            <a:extLst>
              <a:ext uri="{FF2B5EF4-FFF2-40B4-BE49-F238E27FC236}">
                <a16:creationId xmlns:a16="http://schemas.microsoft.com/office/drawing/2014/main" id="{8159E7EE-205B-8576-868D-E821AD0F7C82}"/>
              </a:ext>
            </a:extLst>
          </p:cNvPr>
          <p:cNvSpPr/>
          <p:nvPr/>
        </p:nvSpPr>
        <p:spPr>
          <a:xfrm>
            <a:off x="8811216" y="1670074"/>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2">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18" name="Free-form: Shape 1054">
            <a:extLst>
              <a:ext uri="{FF2B5EF4-FFF2-40B4-BE49-F238E27FC236}">
                <a16:creationId xmlns:a16="http://schemas.microsoft.com/office/drawing/2014/main" id="{4DE42F1B-F05D-3082-C90F-BC44385FE4CA}"/>
              </a:ext>
            </a:extLst>
          </p:cNvPr>
          <p:cNvSpPr/>
          <p:nvPr/>
        </p:nvSpPr>
        <p:spPr>
          <a:xfrm>
            <a:off x="9007268" y="1670074"/>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2">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38" name="Free-form: Shape 1072">
            <a:extLst>
              <a:ext uri="{FF2B5EF4-FFF2-40B4-BE49-F238E27FC236}">
                <a16:creationId xmlns:a16="http://schemas.microsoft.com/office/drawing/2014/main" id="{2A8FA0FD-640D-5AE5-C79F-59CFC8185E12}"/>
              </a:ext>
            </a:extLst>
          </p:cNvPr>
          <p:cNvSpPr/>
          <p:nvPr userDrawn="1"/>
        </p:nvSpPr>
        <p:spPr>
          <a:xfrm>
            <a:off x="9992770" y="1715142"/>
            <a:ext cx="1568609" cy="1568609"/>
          </a:xfrm>
          <a:custGeom>
            <a:avLst/>
            <a:gdLst>
              <a:gd name="connsiteX0" fmla="*/ 554226 w 1108452"/>
              <a:gd name="connsiteY0" fmla="*/ 0 h 1108452"/>
              <a:gd name="connsiteX1" fmla="*/ 0 w 1108452"/>
              <a:gd name="connsiteY1" fmla="*/ 554226 h 1108452"/>
              <a:gd name="connsiteX2" fmla="*/ 554226 w 1108452"/>
              <a:gd name="connsiteY2" fmla="*/ 1108453 h 1108452"/>
              <a:gd name="connsiteX3" fmla="*/ 1108453 w 1108452"/>
              <a:gd name="connsiteY3" fmla="*/ 554226 h 1108452"/>
              <a:gd name="connsiteX4" fmla="*/ 554226 w 1108452"/>
              <a:gd name="connsiteY4" fmla="*/ 0 h 1108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8452" h="1108452">
                <a:moveTo>
                  <a:pt x="554226" y="0"/>
                </a:moveTo>
                <a:cubicBezTo>
                  <a:pt x="554226" y="306127"/>
                  <a:pt x="306057" y="554226"/>
                  <a:pt x="0" y="554226"/>
                </a:cubicBezTo>
                <a:cubicBezTo>
                  <a:pt x="306127" y="554226"/>
                  <a:pt x="554226" y="802396"/>
                  <a:pt x="554226" y="1108453"/>
                </a:cubicBezTo>
                <a:cubicBezTo>
                  <a:pt x="554226" y="802326"/>
                  <a:pt x="802395" y="554226"/>
                  <a:pt x="1108453" y="554226"/>
                </a:cubicBezTo>
                <a:cubicBezTo>
                  <a:pt x="802325" y="554226"/>
                  <a:pt x="554226" y="306057"/>
                  <a:pt x="554226" y="0"/>
                </a:cubicBezTo>
                <a:close/>
              </a:path>
            </a:pathLst>
          </a:custGeom>
          <a:solidFill>
            <a:schemeClr val="accent2">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51" name="Free-form: Shape 1083">
            <a:extLst>
              <a:ext uri="{FF2B5EF4-FFF2-40B4-BE49-F238E27FC236}">
                <a16:creationId xmlns:a16="http://schemas.microsoft.com/office/drawing/2014/main" id="{71AC5C6C-B02A-71A0-8E34-0D57E0F348BD}"/>
              </a:ext>
            </a:extLst>
          </p:cNvPr>
          <p:cNvSpPr/>
          <p:nvPr userDrawn="1"/>
        </p:nvSpPr>
        <p:spPr>
          <a:xfrm rot="16200000" flipV="1">
            <a:off x="11030278" y="37"/>
            <a:ext cx="1161758" cy="1161684"/>
          </a:xfrm>
          <a:custGeom>
            <a:avLst/>
            <a:gdLst>
              <a:gd name="connsiteX0" fmla="*/ 1108453 w 1108452"/>
              <a:gd name="connsiteY0" fmla="*/ 1108383 h 1108382"/>
              <a:gd name="connsiteX1" fmla="*/ 1108453 w 1108452"/>
              <a:gd name="connsiteY1" fmla="*/ 0 h 1108382"/>
              <a:gd name="connsiteX2" fmla="*/ 0 w 1108452"/>
              <a:gd name="connsiteY2" fmla="*/ 0 h 1108382"/>
              <a:gd name="connsiteX3" fmla="*/ 1108453 w 1108452"/>
              <a:gd name="connsiteY3" fmla="*/ 1108383 h 1108382"/>
            </a:gdLst>
            <a:ahLst/>
            <a:cxnLst>
              <a:cxn ang="0">
                <a:pos x="connsiteX0" y="connsiteY0"/>
              </a:cxn>
              <a:cxn ang="0">
                <a:pos x="connsiteX1" y="connsiteY1"/>
              </a:cxn>
              <a:cxn ang="0">
                <a:pos x="connsiteX2" y="connsiteY2"/>
              </a:cxn>
              <a:cxn ang="0">
                <a:pos x="connsiteX3" y="connsiteY3"/>
              </a:cxn>
            </a:cxnLst>
            <a:rect l="l" t="t" r="r" b="b"/>
            <a:pathLst>
              <a:path w="1108452" h="1108382">
                <a:moveTo>
                  <a:pt x="1108453" y="1108383"/>
                </a:moveTo>
                <a:lnTo>
                  <a:pt x="1108453" y="0"/>
                </a:lnTo>
                <a:lnTo>
                  <a:pt x="0" y="0"/>
                </a:lnTo>
                <a:cubicBezTo>
                  <a:pt x="612114" y="0"/>
                  <a:pt x="1108383" y="496269"/>
                  <a:pt x="1108453" y="1108383"/>
                </a:cubicBezTo>
                <a:close/>
              </a:path>
            </a:pathLst>
          </a:custGeom>
          <a:solidFill>
            <a:schemeClr val="accent2">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grpSp>
        <p:nvGrpSpPr>
          <p:cNvPr id="289" name="Group 288">
            <a:extLst>
              <a:ext uri="{FF2B5EF4-FFF2-40B4-BE49-F238E27FC236}">
                <a16:creationId xmlns:a16="http://schemas.microsoft.com/office/drawing/2014/main" id="{EB1D2A88-4928-1800-02E0-40249008D825}"/>
              </a:ext>
            </a:extLst>
          </p:cNvPr>
          <p:cNvGrpSpPr/>
          <p:nvPr userDrawn="1"/>
        </p:nvGrpSpPr>
        <p:grpSpPr>
          <a:xfrm flipH="1">
            <a:off x="4556537" y="443039"/>
            <a:ext cx="1898140" cy="1898137"/>
            <a:chOff x="13641064" y="-2023869"/>
            <a:chExt cx="1568711" cy="1568708"/>
          </a:xfrm>
        </p:grpSpPr>
        <p:sp>
          <p:nvSpPr>
            <p:cNvPr id="9" name="Free-form: Shape 951">
              <a:extLst>
                <a:ext uri="{FF2B5EF4-FFF2-40B4-BE49-F238E27FC236}">
                  <a16:creationId xmlns:a16="http://schemas.microsoft.com/office/drawing/2014/main" id="{D856330D-D583-EB07-4622-13B749D261DD}"/>
                </a:ext>
              </a:extLst>
            </p:cNvPr>
            <p:cNvSpPr/>
            <p:nvPr userDrawn="1"/>
          </p:nvSpPr>
          <p:spPr>
            <a:xfrm>
              <a:off x="13641067" y="-1239465"/>
              <a:ext cx="1568609" cy="784304"/>
            </a:xfrm>
            <a:custGeom>
              <a:avLst/>
              <a:gdLst>
                <a:gd name="connsiteX0" fmla="*/ 554226 w 1108452"/>
                <a:gd name="connsiteY0" fmla="*/ 0 h 554226"/>
                <a:gd name="connsiteX1" fmla="*/ 0 w 1108452"/>
                <a:gd name="connsiteY1" fmla="*/ 0 h 554226"/>
                <a:gd name="connsiteX2" fmla="*/ 554226 w 1108452"/>
                <a:gd name="connsiteY2" fmla="*/ 554226 h 554226"/>
                <a:gd name="connsiteX3" fmla="*/ 1108453 w 1108452"/>
                <a:gd name="connsiteY3" fmla="*/ 554226 h 554226"/>
                <a:gd name="connsiteX4" fmla="*/ 1108453 w 1108452"/>
                <a:gd name="connsiteY4" fmla="*/ 0 h 554226"/>
                <a:gd name="connsiteX5" fmla="*/ 554226 w 1108452"/>
                <a:gd name="connsiteY5" fmla="*/ 0 h 554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8452" h="554226">
                  <a:moveTo>
                    <a:pt x="554226" y="0"/>
                  </a:moveTo>
                  <a:lnTo>
                    <a:pt x="0" y="0"/>
                  </a:lnTo>
                  <a:cubicBezTo>
                    <a:pt x="0" y="306127"/>
                    <a:pt x="248169" y="554226"/>
                    <a:pt x="554226" y="554226"/>
                  </a:cubicBezTo>
                  <a:lnTo>
                    <a:pt x="1108453" y="554226"/>
                  </a:lnTo>
                  <a:lnTo>
                    <a:pt x="1108453" y="0"/>
                  </a:lnTo>
                  <a:lnTo>
                    <a:pt x="554226" y="0"/>
                  </a:lnTo>
                  <a:close/>
                </a:path>
              </a:pathLst>
            </a:custGeom>
            <a:solidFill>
              <a:schemeClr val="accent2">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85" name="Free-form: Shape 1113">
              <a:extLst>
                <a:ext uri="{FF2B5EF4-FFF2-40B4-BE49-F238E27FC236}">
                  <a16:creationId xmlns:a16="http://schemas.microsoft.com/office/drawing/2014/main" id="{B75F44FF-1A25-F977-1C99-5044C41C4C46}"/>
                </a:ext>
              </a:extLst>
            </p:cNvPr>
            <p:cNvSpPr/>
            <p:nvPr userDrawn="1"/>
          </p:nvSpPr>
          <p:spPr>
            <a:xfrm>
              <a:off x="13641064" y="-2023869"/>
              <a:ext cx="1568711" cy="784404"/>
            </a:xfrm>
            <a:custGeom>
              <a:avLst/>
              <a:gdLst>
                <a:gd name="connsiteX0" fmla="*/ 554226 w 1108522"/>
                <a:gd name="connsiteY0" fmla="*/ 0 h 554296"/>
                <a:gd name="connsiteX1" fmla="*/ 0 w 1108522"/>
                <a:gd name="connsiteY1" fmla="*/ 554296 h 554296"/>
                <a:gd name="connsiteX2" fmla="*/ 1108522 w 1108522"/>
                <a:gd name="connsiteY2" fmla="*/ 554296 h 554296"/>
                <a:gd name="connsiteX3" fmla="*/ 554296 w 1108522"/>
                <a:gd name="connsiteY3" fmla="*/ 70 h 554296"/>
              </a:gdLst>
              <a:ahLst/>
              <a:cxnLst>
                <a:cxn ang="0">
                  <a:pos x="connsiteX0" y="connsiteY0"/>
                </a:cxn>
                <a:cxn ang="0">
                  <a:pos x="connsiteX1" y="connsiteY1"/>
                </a:cxn>
                <a:cxn ang="0">
                  <a:pos x="connsiteX2" y="connsiteY2"/>
                </a:cxn>
                <a:cxn ang="0">
                  <a:pos x="connsiteX3" y="connsiteY3"/>
                </a:cxn>
              </a:cxnLst>
              <a:rect l="l" t="t" r="r" b="b"/>
              <a:pathLst>
                <a:path w="1108522" h="554296">
                  <a:moveTo>
                    <a:pt x="554226" y="0"/>
                  </a:moveTo>
                  <a:cubicBezTo>
                    <a:pt x="248169" y="0"/>
                    <a:pt x="0" y="248169"/>
                    <a:pt x="0" y="554296"/>
                  </a:cubicBezTo>
                  <a:lnTo>
                    <a:pt x="1108522" y="554296"/>
                  </a:lnTo>
                  <a:cubicBezTo>
                    <a:pt x="1108522" y="248169"/>
                    <a:pt x="860353" y="70"/>
                    <a:pt x="554296" y="70"/>
                  </a:cubicBezTo>
                  <a:close/>
                </a:path>
              </a:pathLst>
            </a:custGeom>
            <a:solidFill>
              <a:schemeClr val="accent3">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grpSp>
      <p:sp>
        <p:nvSpPr>
          <p:cNvPr id="196" name="Free-form: Shape 1189">
            <a:extLst>
              <a:ext uri="{FF2B5EF4-FFF2-40B4-BE49-F238E27FC236}">
                <a16:creationId xmlns:a16="http://schemas.microsoft.com/office/drawing/2014/main" id="{A4451098-0F94-27DA-202B-2FB7CE3EBA03}"/>
              </a:ext>
            </a:extLst>
          </p:cNvPr>
          <p:cNvSpPr/>
          <p:nvPr userDrawn="1"/>
        </p:nvSpPr>
        <p:spPr>
          <a:xfrm rot="5400000">
            <a:off x="1443392" y="399"/>
            <a:ext cx="1855712" cy="1855592"/>
          </a:xfrm>
          <a:custGeom>
            <a:avLst/>
            <a:gdLst>
              <a:gd name="connsiteX0" fmla="*/ 1108453 w 1108522"/>
              <a:gd name="connsiteY0" fmla="*/ 70 h 1108452"/>
              <a:gd name="connsiteX1" fmla="*/ 1108453 w 1108522"/>
              <a:gd name="connsiteY1" fmla="*/ 70 h 1108452"/>
              <a:gd name="connsiteX2" fmla="*/ 554226 w 1108522"/>
              <a:gd name="connsiteY2" fmla="*/ 0 h 1108452"/>
              <a:gd name="connsiteX3" fmla="*/ 0 w 1108522"/>
              <a:gd name="connsiteY3" fmla="*/ 554226 h 1108452"/>
              <a:gd name="connsiteX4" fmla="*/ 0 w 1108522"/>
              <a:gd name="connsiteY4" fmla="*/ 1108452 h 1108452"/>
              <a:gd name="connsiteX5" fmla="*/ 140 w 1108522"/>
              <a:gd name="connsiteY5" fmla="*/ 1108452 h 1108452"/>
              <a:gd name="connsiteX6" fmla="*/ 1108522 w 1108522"/>
              <a:gd name="connsiteY6" fmla="*/ 0 h 1108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8522" h="1108452">
                <a:moveTo>
                  <a:pt x="1108453" y="70"/>
                </a:moveTo>
                <a:lnTo>
                  <a:pt x="1108453" y="70"/>
                </a:lnTo>
                <a:cubicBezTo>
                  <a:pt x="1108453" y="70"/>
                  <a:pt x="554226" y="0"/>
                  <a:pt x="554226" y="0"/>
                </a:cubicBezTo>
                <a:cubicBezTo>
                  <a:pt x="554226" y="306127"/>
                  <a:pt x="306057" y="554226"/>
                  <a:pt x="0" y="554226"/>
                </a:cubicBezTo>
                <a:lnTo>
                  <a:pt x="0" y="1108452"/>
                </a:lnTo>
                <a:lnTo>
                  <a:pt x="140" y="1108452"/>
                </a:lnTo>
                <a:cubicBezTo>
                  <a:pt x="612253" y="1108452"/>
                  <a:pt x="1108522" y="612184"/>
                  <a:pt x="1108522" y="0"/>
                </a:cubicBezTo>
                <a:close/>
              </a:path>
            </a:pathLst>
          </a:custGeom>
          <a:solidFill>
            <a:schemeClr val="accent3">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3" name="Free-form: Shape 2">
            <a:extLst>
              <a:ext uri="{FF2B5EF4-FFF2-40B4-BE49-F238E27FC236}">
                <a16:creationId xmlns:a16="http://schemas.microsoft.com/office/drawing/2014/main" id="{F3F5F2C6-AD0C-AE14-603E-5DC4F08A88A3}"/>
              </a:ext>
            </a:extLst>
          </p:cNvPr>
          <p:cNvSpPr/>
          <p:nvPr userDrawn="1"/>
        </p:nvSpPr>
        <p:spPr>
          <a:xfrm>
            <a:off x="0" y="2890868"/>
            <a:ext cx="1037154" cy="1568706"/>
          </a:xfrm>
          <a:custGeom>
            <a:avLst/>
            <a:gdLst>
              <a:gd name="connsiteX0" fmla="*/ 0 w 1037154"/>
              <a:gd name="connsiteY0" fmla="*/ 0 h 1568706"/>
              <a:gd name="connsiteX1" fmla="*/ 252848 w 1037154"/>
              <a:gd name="connsiteY1" fmla="*/ 0 h 1568706"/>
              <a:gd name="connsiteX2" fmla="*/ 1037154 w 1037154"/>
              <a:gd name="connsiteY2" fmla="*/ 784403 h 1568706"/>
              <a:gd name="connsiteX3" fmla="*/ 252848 w 1037154"/>
              <a:gd name="connsiteY3" fmla="*/ 1568706 h 1568706"/>
              <a:gd name="connsiteX4" fmla="*/ 0 w 1037154"/>
              <a:gd name="connsiteY4" fmla="*/ 1568706 h 1568706"/>
              <a:gd name="connsiteX5" fmla="*/ 0 w 1037154"/>
              <a:gd name="connsiteY5" fmla="*/ 1037218 h 1568706"/>
              <a:gd name="connsiteX6" fmla="*/ 252848 w 1037154"/>
              <a:gd name="connsiteY6" fmla="*/ 784403 h 1568706"/>
              <a:gd name="connsiteX7" fmla="*/ 0 w 1037154"/>
              <a:gd name="connsiteY7" fmla="*/ 531555 h 1568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37154" h="1568706">
                <a:moveTo>
                  <a:pt x="0" y="0"/>
                </a:moveTo>
                <a:lnTo>
                  <a:pt x="252848" y="0"/>
                </a:lnTo>
                <a:lnTo>
                  <a:pt x="1037154" y="784403"/>
                </a:lnTo>
                <a:lnTo>
                  <a:pt x="252848" y="1568706"/>
                </a:lnTo>
                <a:lnTo>
                  <a:pt x="0" y="1568706"/>
                </a:lnTo>
                <a:lnTo>
                  <a:pt x="0" y="1037218"/>
                </a:lnTo>
                <a:lnTo>
                  <a:pt x="252848" y="784403"/>
                </a:lnTo>
                <a:lnTo>
                  <a:pt x="0" y="531555"/>
                </a:lnTo>
                <a:close/>
              </a:path>
            </a:pathLst>
          </a:custGeom>
          <a:solidFill>
            <a:schemeClr val="accent3">
              <a:alpha val="50000"/>
            </a:schemeClr>
          </a:solidFill>
          <a:ln w="0" cap="flat">
            <a:noFill/>
            <a:prstDash val="solid"/>
            <a:miter/>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281" name="Free-form: Shape 966">
            <a:extLst>
              <a:ext uri="{FF2B5EF4-FFF2-40B4-BE49-F238E27FC236}">
                <a16:creationId xmlns:a16="http://schemas.microsoft.com/office/drawing/2014/main" id="{2E1271DA-4BED-91C2-D1F5-D2C41A45BDDC}"/>
              </a:ext>
            </a:extLst>
          </p:cNvPr>
          <p:cNvSpPr/>
          <p:nvPr userDrawn="1"/>
        </p:nvSpPr>
        <p:spPr>
          <a:xfrm>
            <a:off x="0" y="1"/>
            <a:ext cx="784304" cy="784304"/>
          </a:xfrm>
          <a:custGeom>
            <a:avLst/>
            <a:gdLst>
              <a:gd name="connsiteX0" fmla="*/ 0 w 554226"/>
              <a:gd name="connsiteY0" fmla="*/ 554226 h 554226"/>
              <a:gd name="connsiteX1" fmla="*/ 554226 w 554226"/>
              <a:gd name="connsiteY1" fmla="*/ 0 h 554226"/>
              <a:gd name="connsiteX2" fmla="*/ 0 w 554226"/>
              <a:gd name="connsiteY2" fmla="*/ 0 h 554226"/>
              <a:gd name="connsiteX3" fmla="*/ 0 w 554226"/>
              <a:gd name="connsiteY3" fmla="*/ 554226 h 554226"/>
            </a:gdLst>
            <a:ahLst/>
            <a:cxnLst>
              <a:cxn ang="0">
                <a:pos x="connsiteX0" y="connsiteY0"/>
              </a:cxn>
              <a:cxn ang="0">
                <a:pos x="connsiteX1" y="connsiteY1"/>
              </a:cxn>
              <a:cxn ang="0">
                <a:pos x="connsiteX2" y="connsiteY2"/>
              </a:cxn>
              <a:cxn ang="0">
                <a:pos x="connsiteX3" y="connsiteY3"/>
              </a:cxn>
            </a:cxnLst>
            <a:rect l="l" t="t" r="r" b="b"/>
            <a:pathLst>
              <a:path w="554226" h="554226">
                <a:moveTo>
                  <a:pt x="0" y="554226"/>
                </a:moveTo>
                <a:cubicBezTo>
                  <a:pt x="306127" y="554226"/>
                  <a:pt x="554226" y="306057"/>
                  <a:pt x="554226" y="0"/>
                </a:cubicBezTo>
                <a:lnTo>
                  <a:pt x="0" y="0"/>
                </a:lnTo>
                <a:lnTo>
                  <a:pt x="0" y="554226"/>
                </a:lnTo>
                <a:close/>
              </a:path>
            </a:pathLst>
          </a:custGeom>
          <a:solidFill>
            <a:schemeClr val="accent2">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Tree>
    <p:extLst>
      <p:ext uri="{BB962C8B-B14F-4D97-AF65-F5344CB8AC3E}">
        <p14:creationId xmlns:p14="http://schemas.microsoft.com/office/powerpoint/2010/main" val="2064800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title 2">
    <p:bg>
      <p:bgPr>
        <a:solidFill>
          <a:schemeClr val="accent2"/>
        </a:solidFill>
        <a:effectLst/>
      </p:bgPr>
    </p:bg>
    <p:spTree>
      <p:nvGrpSpPr>
        <p:cNvPr id="1" name=""/>
        <p:cNvGrpSpPr/>
        <p:nvPr/>
      </p:nvGrpSpPr>
      <p:grpSpPr>
        <a:xfrm>
          <a:off x="0" y="0"/>
          <a:ext cx="0" cy="0"/>
          <a:chOff x="0" y="0"/>
          <a:chExt cx="0" cy="0"/>
        </a:xfrm>
      </p:grpSpPr>
      <p:sp>
        <p:nvSpPr>
          <p:cNvPr id="7" name="Free-form: Shape 38">
            <a:extLst>
              <a:ext uri="{FF2B5EF4-FFF2-40B4-BE49-F238E27FC236}">
                <a16:creationId xmlns:a16="http://schemas.microsoft.com/office/drawing/2014/main" id="{A63CC9B5-BA7A-B29A-9797-5EAA7504A166}"/>
              </a:ext>
            </a:extLst>
          </p:cNvPr>
          <p:cNvSpPr/>
          <p:nvPr userDrawn="1"/>
        </p:nvSpPr>
        <p:spPr>
          <a:xfrm>
            <a:off x="1668309" y="1717983"/>
            <a:ext cx="107" cy="10821"/>
          </a:xfrm>
          <a:custGeom>
            <a:avLst/>
            <a:gdLst>
              <a:gd name="connsiteX0" fmla="*/ 0 w 69"/>
              <a:gd name="connsiteY0" fmla="*/ 0 h 6982"/>
              <a:gd name="connsiteX1" fmla="*/ 0 w 69"/>
              <a:gd name="connsiteY1" fmla="*/ 0 h 6982"/>
              <a:gd name="connsiteX2" fmla="*/ 70 w 69"/>
              <a:gd name="connsiteY2" fmla="*/ 0 h 6982"/>
              <a:gd name="connsiteX3" fmla="*/ 0 w 69"/>
              <a:gd name="connsiteY3" fmla="*/ 0 h 6982"/>
            </a:gdLst>
            <a:ahLst/>
            <a:cxnLst>
              <a:cxn ang="0">
                <a:pos x="connsiteX0" y="connsiteY0"/>
              </a:cxn>
              <a:cxn ang="0">
                <a:pos x="connsiteX1" y="connsiteY1"/>
              </a:cxn>
              <a:cxn ang="0">
                <a:pos x="connsiteX2" y="connsiteY2"/>
              </a:cxn>
              <a:cxn ang="0">
                <a:pos x="connsiteX3" y="connsiteY3"/>
              </a:cxn>
            </a:cxnLst>
            <a:rect l="l" t="t" r="r" b="b"/>
            <a:pathLst>
              <a:path w="69" h="6982">
                <a:moveTo>
                  <a:pt x="0" y="0"/>
                </a:moveTo>
                <a:lnTo>
                  <a:pt x="0" y="0"/>
                </a:lnTo>
                <a:lnTo>
                  <a:pt x="70" y="0"/>
                </a:lnTo>
                <a:lnTo>
                  <a:pt x="0" y="0"/>
                </a:lnTo>
                <a:close/>
              </a:path>
            </a:pathLst>
          </a:custGeom>
          <a:solidFill>
            <a:srgbClr val="223454"/>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26" name="Title 6">
            <a:extLst>
              <a:ext uri="{FF2B5EF4-FFF2-40B4-BE49-F238E27FC236}">
                <a16:creationId xmlns:a16="http://schemas.microsoft.com/office/drawing/2014/main" id="{D4A6EFE7-A7B6-452E-E88E-1834B6A1EC84}"/>
              </a:ext>
            </a:extLst>
          </p:cNvPr>
          <p:cNvSpPr>
            <a:spLocks noGrp="1"/>
          </p:cNvSpPr>
          <p:nvPr>
            <p:ph type="title"/>
          </p:nvPr>
        </p:nvSpPr>
        <p:spPr>
          <a:xfrm>
            <a:off x="1356784" y="2751892"/>
            <a:ext cx="9266707" cy="1846659"/>
          </a:xfrm>
        </p:spPr>
        <p:txBody>
          <a:bodyPr wrap="square" anchor="t" anchorCtr="0">
            <a:spAutoFit/>
          </a:bodyPr>
          <a:lstStyle>
            <a:lvl1pPr>
              <a:defRPr kumimoji="0" lang="en-GB" sz="6000" b="1" i="0" u="none" strike="noStrike" kern="1200" cap="none" spc="0" normalizeH="0" baseline="0" dirty="0">
                <a:ln>
                  <a:noFill/>
                </a:ln>
                <a:solidFill>
                  <a:prstClr val="white"/>
                </a:solidFill>
                <a:effectLst/>
                <a:uLnTx/>
                <a:uFillTx/>
                <a:latin typeface="Arial" panose="020B0604020202020204"/>
                <a:ea typeface="+mn-ea"/>
                <a:cs typeface="+mn-cs"/>
              </a:defRPr>
            </a:lvl1p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a:t>Click to edit Master title style</a:t>
            </a:r>
            <a:endParaRPr lang="en-GB" dirty="0"/>
          </a:p>
        </p:txBody>
      </p:sp>
      <p:sp>
        <p:nvSpPr>
          <p:cNvPr id="29" name="Free-form: Shape 556">
            <a:extLst>
              <a:ext uri="{FF2B5EF4-FFF2-40B4-BE49-F238E27FC236}">
                <a16:creationId xmlns:a16="http://schemas.microsoft.com/office/drawing/2014/main" id="{EAEC6E9B-2C21-BDDE-C108-D839F151D2C8}"/>
              </a:ext>
            </a:extLst>
          </p:cNvPr>
          <p:cNvSpPr/>
          <p:nvPr userDrawn="1"/>
        </p:nvSpPr>
        <p:spPr>
          <a:xfrm>
            <a:off x="9704405" y="597325"/>
            <a:ext cx="2034628" cy="549370"/>
          </a:xfrm>
          <a:custGeom>
            <a:avLst/>
            <a:gdLst>
              <a:gd name="connsiteX0" fmla="*/ 7953848 w 9524996"/>
              <a:gd name="connsiteY0" fmla="*/ 2495454 h 2571845"/>
              <a:gd name="connsiteX1" fmla="*/ 7979279 w 9524996"/>
              <a:gd name="connsiteY1" fmla="*/ 2506217 h 2571845"/>
              <a:gd name="connsiteX2" fmla="*/ 7989853 w 9524996"/>
              <a:gd name="connsiteY2" fmla="*/ 2532602 h 2571845"/>
              <a:gd name="connsiteX3" fmla="*/ 7979279 w 9524996"/>
              <a:gd name="connsiteY3" fmla="*/ 2558986 h 2571845"/>
              <a:gd name="connsiteX4" fmla="*/ 7953848 w 9524996"/>
              <a:gd name="connsiteY4" fmla="*/ 2569749 h 2571845"/>
              <a:gd name="connsiteX5" fmla="*/ 7927464 w 9524996"/>
              <a:gd name="connsiteY5" fmla="*/ 2558986 h 2571845"/>
              <a:gd name="connsiteX6" fmla="*/ 7916510 w 9524996"/>
              <a:gd name="connsiteY6" fmla="*/ 2532602 h 2571845"/>
              <a:gd name="connsiteX7" fmla="*/ 7927464 w 9524996"/>
              <a:gd name="connsiteY7" fmla="*/ 2506217 h 2571845"/>
              <a:gd name="connsiteX8" fmla="*/ 7953848 w 9524996"/>
              <a:gd name="connsiteY8" fmla="*/ 2495454 h 2571845"/>
              <a:gd name="connsiteX9" fmla="*/ 740950 w 9524996"/>
              <a:gd name="connsiteY9" fmla="*/ 2373249 h 2571845"/>
              <a:gd name="connsiteX10" fmla="*/ 740950 w 9524996"/>
              <a:gd name="connsiteY10" fmla="*/ 2521267 h 2571845"/>
              <a:gd name="connsiteX11" fmla="*/ 837820 w 9524996"/>
              <a:gd name="connsiteY11" fmla="*/ 2521267 h 2571845"/>
              <a:gd name="connsiteX12" fmla="*/ 901448 w 9524996"/>
              <a:gd name="connsiteY12" fmla="*/ 2501931 h 2571845"/>
              <a:gd name="connsiteX13" fmla="*/ 901542 w 9524996"/>
              <a:gd name="connsiteY13" fmla="*/ 2501836 h 2571845"/>
              <a:gd name="connsiteX14" fmla="*/ 924402 w 9524996"/>
              <a:gd name="connsiteY14" fmla="*/ 2448401 h 2571845"/>
              <a:gd name="connsiteX15" fmla="*/ 900304 w 9524996"/>
              <a:gd name="connsiteY15" fmla="*/ 2393442 h 2571845"/>
              <a:gd name="connsiteX16" fmla="*/ 835915 w 9524996"/>
              <a:gd name="connsiteY16" fmla="*/ 2373249 h 2571845"/>
              <a:gd name="connsiteX17" fmla="*/ 6301451 w 9524996"/>
              <a:gd name="connsiteY17" fmla="*/ 2278951 h 2571845"/>
              <a:gd name="connsiteX18" fmla="*/ 6245444 w 9524996"/>
              <a:gd name="connsiteY18" fmla="*/ 2293239 h 2571845"/>
              <a:gd name="connsiteX19" fmla="*/ 6205343 w 9524996"/>
              <a:gd name="connsiteY19" fmla="*/ 2335339 h 2571845"/>
              <a:gd name="connsiteX20" fmla="*/ 6190294 w 9524996"/>
              <a:gd name="connsiteY20" fmla="*/ 2400300 h 2571845"/>
              <a:gd name="connsiteX21" fmla="*/ 6205343 w 9524996"/>
              <a:gd name="connsiteY21" fmla="*/ 2466308 h 2571845"/>
              <a:gd name="connsiteX22" fmla="*/ 6245444 w 9524996"/>
              <a:gd name="connsiteY22" fmla="*/ 2508980 h 2571845"/>
              <a:gd name="connsiteX23" fmla="*/ 6301451 w 9524996"/>
              <a:gd name="connsiteY23" fmla="*/ 2523648 h 2571845"/>
              <a:gd name="connsiteX24" fmla="*/ 6357648 w 9524996"/>
              <a:gd name="connsiteY24" fmla="*/ 2508980 h 2571845"/>
              <a:gd name="connsiteX25" fmla="*/ 6398320 w 9524996"/>
              <a:gd name="connsiteY25" fmla="*/ 2466308 h 2571845"/>
              <a:gd name="connsiteX26" fmla="*/ 6413370 w 9524996"/>
              <a:gd name="connsiteY26" fmla="*/ 2400966 h 2571845"/>
              <a:gd name="connsiteX27" fmla="*/ 6398320 w 9524996"/>
              <a:gd name="connsiteY27" fmla="*/ 2336006 h 2571845"/>
              <a:gd name="connsiteX28" fmla="*/ 6398320 w 9524996"/>
              <a:gd name="connsiteY28" fmla="*/ 2335911 h 2571845"/>
              <a:gd name="connsiteX29" fmla="*/ 6357648 w 9524996"/>
              <a:gd name="connsiteY29" fmla="*/ 2293620 h 2571845"/>
              <a:gd name="connsiteX30" fmla="*/ 6301451 w 9524996"/>
              <a:gd name="connsiteY30" fmla="*/ 2278951 h 2571845"/>
              <a:gd name="connsiteX31" fmla="*/ 4197378 w 9524996"/>
              <a:gd name="connsiteY31" fmla="*/ 2278951 h 2571845"/>
              <a:gd name="connsiteX32" fmla="*/ 4141371 w 9524996"/>
              <a:gd name="connsiteY32" fmla="*/ 2293239 h 2571845"/>
              <a:gd name="connsiteX33" fmla="*/ 4101271 w 9524996"/>
              <a:gd name="connsiteY33" fmla="*/ 2335339 h 2571845"/>
              <a:gd name="connsiteX34" fmla="*/ 4086221 w 9524996"/>
              <a:gd name="connsiteY34" fmla="*/ 2400300 h 2571845"/>
              <a:gd name="connsiteX35" fmla="*/ 4101271 w 9524996"/>
              <a:gd name="connsiteY35" fmla="*/ 2466308 h 2571845"/>
              <a:gd name="connsiteX36" fmla="*/ 4141371 w 9524996"/>
              <a:gd name="connsiteY36" fmla="*/ 2508980 h 2571845"/>
              <a:gd name="connsiteX37" fmla="*/ 4197378 w 9524996"/>
              <a:gd name="connsiteY37" fmla="*/ 2523648 h 2571845"/>
              <a:gd name="connsiteX38" fmla="*/ 4253576 w 9524996"/>
              <a:gd name="connsiteY38" fmla="*/ 2508980 h 2571845"/>
              <a:gd name="connsiteX39" fmla="*/ 4294247 w 9524996"/>
              <a:gd name="connsiteY39" fmla="*/ 2466308 h 2571845"/>
              <a:gd name="connsiteX40" fmla="*/ 4309297 w 9524996"/>
              <a:gd name="connsiteY40" fmla="*/ 2400966 h 2571845"/>
              <a:gd name="connsiteX41" fmla="*/ 4294247 w 9524996"/>
              <a:gd name="connsiteY41" fmla="*/ 2336006 h 2571845"/>
              <a:gd name="connsiteX42" fmla="*/ 4294247 w 9524996"/>
              <a:gd name="connsiteY42" fmla="*/ 2335911 h 2571845"/>
              <a:gd name="connsiteX43" fmla="*/ 4253576 w 9524996"/>
              <a:gd name="connsiteY43" fmla="*/ 2293620 h 2571845"/>
              <a:gd name="connsiteX44" fmla="*/ 4197378 w 9524996"/>
              <a:gd name="connsiteY44" fmla="*/ 2278951 h 2571845"/>
              <a:gd name="connsiteX45" fmla="*/ 1939290 w 9524996"/>
              <a:gd name="connsiteY45" fmla="*/ 2278951 h 2571845"/>
              <a:gd name="connsiteX46" fmla="*/ 1883282 w 9524996"/>
              <a:gd name="connsiteY46" fmla="*/ 2293239 h 2571845"/>
              <a:gd name="connsiteX47" fmla="*/ 1843182 w 9524996"/>
              <a:gd name="connsiteY47" fmla="*/ 2335339 h 2571845"/>
              <a:gd name="connsiteX48" fmla="*/ 1828132 w 9524996"/>
              <a:gd name="connsiteY48" fmla="*/ 2400300 h 2571845"/>
              <a:gd name="connsiteX49" fmla="*/ 1843182 w 9524996"/>
              <a:gd name="connsiteY49" fmla="*/ 2466308 h 2571845"/>
              <a:gd name="connsiteX50" fmla="*/ 1883282 w 9524996"/>
              <a:gd name="connsiteY50" fmla="*/ 2508980 h 2571845"/>
              <a:gd name="connsiteX51" fmla="*/ 1939290 w 9524996"/>
              <a:gd name="connsiteY51" fmla="*/ 2523648 h 2571845"/>
              <a:gd name="connsiteX52" fmla="*/ 1995487 w 9524996"/>
              <a:gd name="connsiteY52" fmla="*/ 2508980 h 2571845"/>
              <a:gd name="connsiteX53" fmla="*/ 2036158 w 9524996"/>
              <a:gd name="connsiteY53" fmla="*/ 2466308 h 2571845"/>
              <a:gd name="connsiteX54" fmla="*/ 2051208 w 9524996"/>
              <a:gd name="connsiteY54" fmla="*/ 2400966 h 2571845"/>
              <a:gd name="connsiteX55" fmla="*/ 2036158 w 9524996"/>
              <a:gd name="connsiteY55" fmla="*/ 2336006 h 2571845"/>
              <a:gd name="connsiteX56" fmla="*/ 2036158 w 9524996"/>
              <a:gd name="connsiteY56" fmla="*/ 2335911 h 2571845"/>
              <a:gd name="connsiteX57" fmla="*/ 1995487 w 9524996"/>
              <a:gd name="connsiteY57" fmla="*/ 2293620 h 2571845"/>
              <a:gd name="connsiteX58" fmla="*/ 1939290 w 9524996"/>
              <a:gd name="connsiteY58" fmla="*/ 2278951 h 2571845"/>
              <a:gd name="connsiteX59" fmla="*/ 7138984 w 9524996"/>
              <a:gd name="connsiteY59" fmla="*/ 2277522 h 2571845"/>
              <a:gd name="connsiteX60" fmla="*/ 7068309 w 9524996"/>
              <a:gd name="connsiteY60" fmla="*/ 2304097 h 2571845"/>
              <a:gd name="connsiteX61" fmla="*/ 7035067 w 9524996"/>
              <a:gd name="connsiteY61" fmla="*/ 2377344 h 2571845"/>
              <a:gd name="connsiteX62" fmla="*/ 7243092 w 9524996"/>
              <a:gd name="connsiteY62" fmla="*/ 2377344 h 2571845"/>
              <a:gd name="connsiteX63" fmla="*/ 7229185 w 9524996"/>
              <a:gd name="connsiteY63" fmla="*/ 2323528 h 2571845"/>
              <a:gd name="connsiteX64" fmla="*/ 7229281 w 9524996"/>
              <a:gd name="connsiteY64" fmla="*/ 2323528 h 2571845"/>
              <a:gd name="connsiteX65" fmla="*/ 7191658 w 9524996"/>
              <a:gd name="connsiteY65" fmla="*/ 2289238 h 2571845"/>
              <a:gd name="connsiteX66" fmla="*/ 7138984 w 9524996"/>
              <a:gd name="connsiteY66" fmla="*/ 2277522 h 2571845"/>
              <a:gd name="connsiteX67" fmla="*/ 3037995 w 9524996"/>
              <a:gd name="connsiteY67" fmla="*/ 2277522 h 2571845"/>
              <a:gd name="connsiteX68" fmla="*/ 2967320 w 9524996"/>
              <a:gd name="connsiteY68" fmla="*/ 2304097 h 2571845"/>
              <a:gd name="connsiteX69" fmla="*/ 2934078 w 9524996"/>
              <a:gd name="connsiteY69" fmla="*/ 2377344 h 2571845"/>
              <a:gd name="connsiteX70" fmla="*/ 3142104 w 9524996"/>
              <a:gd name="connsiteY70" fmla="*/ 2377344 h 2571845"/>
              <a:gd name="connsiteX71" fmla="*/ 3128197 w 9524996"/>
              <a:gd name="connsiteY71" fmla="*/ 2323528 h 2571845"/>
              <a:gd name="connsiteX72" fmla="*/ 3128292 w 9524996"/>
              <a:gd name="connsiteY72" fmla="*/ 2323528 h 2571845"/>
              <a:gd name="connsiteX73" fmla="*/ 3090669 w 9524996"/>
              <a:gd name="connsiteY73" fmla="*/ 2289238 h 2571845"/>
              <a:gd name="connsiteX74" fmla="*/ 3037995 w 9524996"/>
              <a:gd name="connsiteY74" fmla="*/ 2277522 h 2571845"/>
              <a:gd name="connsiteX75" fmla="*/ 1194912 w 9524996"/>
              <a:gd name="connsiteY75" fmla="*/ 2277522 h 2571845"/>
              <a:gd name="connsiteX76" fmla="*/ 1124236 w 9524996"/>
              <a:gd name="connsiteY76" fmla="*/ 2304097 h 2571845"/>
              <a:gd name="connsiteX77" fmla="*/ 1090994 w 9524996"/>
              <a:gd name="connsiteY77" fmla="*/ 2377344 h 2571845"/>
              <a:gd name="connsiteX78" fmla="*/ 1299021 w 9524996"/>
              <a:gd name="connsiteY78" fmla="*/ 2377344 h 2571845"/>
              <a:gd name="connsiteX79" fmla="*/ 1285114 w 9524996"/>
              <a:gd name="connsiteY79" fmla="*/ 2323528 h 2571845"/>
              <a:gd name="connsiteX80" fmla="*/ 1285209 w 9524996"/>
              <a:gd name="connsiteY80" fmla="*/ 2323528 h 2571845"/>
              <a:gd name="connsiteX81" fmla="*/ 1247585 w 9524996"/>
              <a:gd name="connsiteY81" fmla="*/ 2289238 h 2571845"/>
              <a:gd name="connsiteX82" fmla="*/ 1194912 w 9524996"/>
              <a:gd name="connsiteY82" fmla="*/ 2277522 h 2571845"/>
              <a:gd name="connsiteX83" fmla="*/ 2436780 w 9524996"/>
              <a:gd name="connsiteY83" fmla="*/ 2236755 h 2571845"/>
              <a:gd name="connsiteX84" fmla="*/ 2491549 w 9524996"/>
              <a:gd name="connsiteY84" fmla="*/ 2236755 h 2571845"/>
              <a:gd name="connsiteX85" fmla="*/ 2491549 w 9524996"/>
              <a:gd name="connsiteY85" fmla="*/ 2236850 h 2571845"/>
              <a:gd name="connsiteX86" fmla="*/ 2491549 w 9524996"/>
              <a:gd name="connsiteY86" fmla="*/ 2566320 h 2571845"/>
              <a:gd name="connsiteX87" fmla="*/ 2436780 w 9524996"/>
              <a:gd name="connsiteY87" fmla="*/ 2566320 h 2571845"/>
              <a:gd name="connsiteX88" fmla="*/ 2436780 w 9524996"/>
              <a:gd name="connsiteY88" fmla="*/ 2517552 h 2571845"/>
              <a:gd name="connsiteX89" fmla="*/ 2393156 w 9524996"/>
              <a:gd name="connsiteY89" fmla="*/ 2556890 h 2571845"/>
              <a:gd name="connsiteX90" fmla="*/ 2331529 w 9524996"/>
              <a:gd name="connsiteY90" fmla="*/ 2571178 h 2571845"/>
              <a:gd name="connsiteX91" fmla="*/ 2262473 w 9524996"/>
              <a:gd name="connsiteY91" fmla="*/ 2555080 h 2571845"/>
              <a:gd name="connsiteX92" fmla="*/ 2214086 w 9524996"/>
              <a:gd name="connsiteY92" fmla="*/ 2507360 h 2571845"/>
              <a:gd name="connsiteX93" fmla="*/ 2196274 w 9524996"/>
              <a:gd name="connsiteY93" fmla="*/ 2429827 h 2571845"/>
              <a:gd name="connsiteX94" fmla="*/ 2196274 w 9524996"/>
              <a:gd name="connsiteY94" fmla="*/ 2236850 h 2571845"/>
              <a:gd name="connsiteX95" fmla="*/ 2250471 w 9524996"/>
              <a:gd name="connsiteY95" fmla="*/ 2236850 h 2571845"/>
              <a:gd name="connsiteX96" fmla="*/ 2250471 w 9524996"/>
              <a:gd name="connsiteY96" fmla="*/ 2422588 h 2571845"/>
              <a:gd name="connsiteX97" fmla="*/ 2275141 w 9524996"/>
              <a:gd name="connsiteY97" fmla="*/ 2497359 h 2571845"/>
              <a:gd name="connsiteX98" fmla="*/ 2342483 w 9524996"/>
              <a:gd name="connsiteY98" fmla="*/ 2523553 h 2571845"/>
              <a:gd name="connsiteX99" fmla="*/ 2411539 w 9524996"/>
              <a:gd name="connsiteY99" fmla="*/ 2496502 h 2571845"/>
              <a:gd name="connsiteX100" fmla="*/ 2436780 w 9524996"/>
              <a:gd name="connsiteY100" fmla="*/ 2417635 h 2571845"/>
              <a:gd name="connsiteX101" fmla="*/ 7705435 w 9524996"/>
              <a:gd name="connsiteY101" fmla="*/ 2231326 h 2571845"/>
              <a:gd name="connsiteX102" fmla="*/ 7793732 w 9524996"/>
              <a:gd name="connsiteY102" fmla="*/ 2258949 h 2571845"/>
              <a:gd name="connsiteX103" fmla="*/ 7829927 w 9524996"/>
              <a:gd name="connsiteY103" fmla="*/ 2334672 h 2571845"/>
              <a:gd name="connsiteX104" fmla="*/ 7775158 w 9524996"/>
              <a:gd name="connsiteY104" fmla="*/ 2334672 h 2571845"/>
              <a:gd name="connsiteX105" fmla="*/ 7754394 w 9524996"/>
              <a:gd name="connsiteY105" fmla="*/ 2293143 h 2571845"/>
              <a:gd name="connsiteX106" fmla="*/ 7703531 w 9524996"/>
              <a:gd name="connsiteY106" fmla="*/ 2277522 h 2571845"/>
              <a:gd name="connsiteX107" fmla="*/ 7656763 w 9524996"/>
              <a:gd name="connsiteY107" fmla="*/ 2290286 h 2571845"/>
              <a:gd name="connsiteX108" fmla="*/ 7639332 w 9524996"/>
              <a:gd name="connsiteY108" fmla="*/ 2323338 h 2571845"/>
              <a:gd name="connsiteX109" fmla="*/ 7649714 w 9524996"/>
              <a:gd name="connsiteY109" fmla="*/ 2350198 h 2571845"/>
              <a:gd name="connsiteX110" fmla="*/ 7676289 w 9524996"/>
              <a:gd name="connsiteY110" fmla="*/ 2367057 h 2571845"/>
              <a:gd name="connsiteX111" fmla="*/ 7720295 w 9524996"/>
              <a:gd name="connsiteY111" fmla="*/ 2381154 h 2571845"/>
              <a:gd name="connsiteX112" fmla="*/ 7778016 w 9524996"/>
              <a:gd name="connsiteY112" fmla="*/ 2400109 h 2571845"/>
              <a:gd name="connsiteX113" fmla="*/ 7816211 w 9524996"/>
              <a:gd name="connsiteY113" fmla="*/ 2427922 h 2571845"/>
              <a:gd name="connsiteX114" fmla="*/ 7832880 w 9524996"/>
              <a:gd name="connsiteY114" fmla="*/ 2476690 h 2571845"/>
              <a:gd name="connsiteX115" fmla="*/ 7817831 w 9524996"/>
              <a:gd name="connsiteY115" fmla="*/ 2525458 h 2571845"/>
              <a:gd name="connsiteX116" fmla="*/ 7775540 w 9524996"/>
              <a:gd name="connsiteY116" fmla="*/ 2559558 h 2571845"/>
              <a:gd name="connsiteX117" fmla="*/ 7712674 w 9524996"/>
              <a:gd name="connsiteY117" fmla="*/ 2571845 h 2571845"/>
              <a:gd name="connsiteX118" fmla="*/ 7644571 w 9524996"/>
              <a:gd name="connsiteY118" fmla="*/ 2558891 h 2571845"/>
              <a:gd name="connsiteX119" fmla="*/ 7644571 w 9524996"/>
              <a:gd name="connsiteY119" fmla="*/ 2558796 h 2571845"/>
              <a:gd name="connsiteX120" fmla="*/ 7597231 w 9524996"/>
              <a:gd name="connsiteY120" fmla="*/ 2522601 h 2571845"/>
              <a:gd name="connsiteX121" fmla="*/ 7577896 w 9524996"/>
              <a:gd name="connsiteY121" fmla="*/ 2469356 h 2571845"/>
              <a:gd name="connsiteX122" fmla="*/ 7634475 w 9524996"/>
              <a:gd name="connsiteY122" fmla="*/ 2469356 h 2571845"/>
              <a:gd name="connsiteX123" fmla="*/ 7657525 w 9524996"/>
              <a:gd name="connsiteY123" fmla="*/ 2509647 h 2571845"/>
              <a:gd name="connsiteX124" fmla="*/ 7711913 w 9524996"/>
              <a:gd name="connsiteY124" fmla="*/ 2525268 h 2571845"/>
              <a:gd name="connsiteX125" fmla="*/ 7761252 w 9524996"/>
              <a:gd name="connsiteY125" fmla="*/ 2511361 h 2571845"/>
              <a:gd name="connsiteX126" fmla="*/ 7779445 w 9524996"/>
              <a:gd name="connsiteY126" fmla="*/ 2476500 h 2571845"/>
              <a:gd name="connsiteX127" fmla="*/ 7760109 w 9524996"/>
              <a:gd name="connsiteY127" fmla="*/ 2444400 h 2571845"/>
              <a:gd name="connsiteX128" fmla="*/ 7700578 w 9524996"/>
              <a:gd name="connsiteY128" fmla="*/ 2423636 h 2571845"/>
              <a:gd name="connsiteX129" fmla="*/ 7640665 w 9524996"/>
              <a:gd name="connsiteY129" fmla="*/ 2404014 h 2571845"/>
              <a:gd name="connsiteX130" fmla="*/ 7601137 w 9524996"/>
              <a:gd name="connsiteY130" fmla="*/ 2374677 h 2571845"/>
              <a:gd name="connsiteX131" fmla="*/ 7584468 w 9524996"/>
              <a:gd name="connsiteY131" fmla="*/ 2323242 h 2571845"/>
              <a:gd name="connsiteX132" fmla="*/ 7599517 w 9524996"/>
              <a:gd name="connsiteY132" fmla="*/ 2276855 h 2571845"/>
              <a:gd name="connsiteX133" fmla="*/ 7642190 w 9524996"/>
              <a:gd name="connsiteY133" fmla="*/ 2243613 h 2571845"/>
              <a:gd name="connsiteX134" fmla="*/ 7705435 w 9524996"/>
              <a:gd name="connsiteY134" fmla="*/ 2231326 h 2571845"/>
              <a:gd name="connsiteX135" fmla="*/ 7141556 w 9524996"/>
              <a:gd name="connsiteY135" fmla="*/ 2231326 h 2571845"/>
              <a:gd name="connsiteX136" fmla="*/ 7224518 w 9524996"/>
              <a:gd name="connsiteY136" fmla="*/ 2251709 h 2571845"/>
              <a:gd name="connsiteX137" fmla="*/ 7280145 w 9524996"/>
              <a:gd name="connsiteY137" fmla="*/ 2308098 h 2571845"/>
              <a:gd name="connsiteX138" fmla="*/ 7299766 w 9524996"/>
              <a:gd name="connsiteY138" fmla="*/ 2388965 h 2571845"/>
              <a:gd name="connsiteX139" fmla="*/ 7297766 w 9524996"/>
              <a:gd name="connsiteY139" fmla="*/ 2422017 h 2571845"/>
              <a:gd name="connsiteX140" fmla="*/ 7034495 w 9524996"/>
              <a:gd name="connsiteY140" fmla="*/ 2422017 h 2571845"/>
              <a:gd name="connsiteX141" fmla="*/ 7067737 w 9524996"/>
              <a:gd name="connsiteY141" fmla="*/ 2497931 h 2571845"/>
              <a:gd name="connsiteX142" fmla="*/ 7141556 w 9524996"/>
              <a:gd name="connsiteY142" fmla="*/ 2525363 h 2571845"/>
              <a:gd name="connsiteX143" fmla="*/ 7200706 w 9524996"/>
              <a:gd name="connsiteY143" fmla="*/ 2508885 h 2571845"/>
              <a:gd name="connsiteX144" fmla="*/ 7234139 w 9524996"/>
              <a:gd name="connsiteY144" fmla="*/ 2464689 h 2571845"/>
              <a:gd name="connsiteX145" fmla="*/ 7293098 w 9524996"/>
              <a:gd name="connsiteY145" fmla="*/ 2464689 h 2571845"/>
              <a:gd name="connsiteX146" fmla="*/ 7240044 w 9524996"/>
              <a:gd name="connsiteY146" fmla="*/ 2542032 h 2571845"/>
              <a:gd name="connsiteX147" fmla="*/ 7141556 w 9524996"/>
              <a:gd name="connsiteY147" fmla="*/ 2571750 h 2571845"/>
              <a:gd name="connsiteX148" fmla="*/ 7057545 w 9524996"/>
              <a:gd name="connsiteY148" fmla="*/ 2550604 h 2571845"/>
              <a:gd name="connsiteX149" fmla="*/ 6999633 w 9524996"/>
              <a:gd name="connsiteY149" fmla="*/ 2490692 h 2571845"/>
              <a:gd name="connsiteX150" fmla="*/ 6978488 w 9524996"/>
              <a:gd name="connsiteY150" fmla="*/ 2400871 h 2571845"/>
              <a:gd name="connsiteX151" fmla="*/ 6999062 w 9524996"/>
              <a:gd name="connsiteY151" fmla="*/ 2311241 h 2571845"/>
              <a:gd name="connsiteX152" fmla="*/ 7056402 w 9524996"/>
              <a:gd name="connsiteY152" fmla="*/ 2252091 h 2571845"/>
              <a:gd name="connsiteX153" fmla="*/ 7141556 w 9524996"/>
              <a:gd name="connsiteY153" fmla="*/ 2231326 h 2571845"/>
              <a:gd name="connsiteX154" fmla="*/ 6290688 w 9524996"/>
              <a:gd name="connsiteY154" fmla="*/ 2231326 h 2571845"/>
              <a:gd name="connsiteX155" fmla="*/ 6365840 w 9524996"/>
              <a:gd name="connsiteY155" fmla="*/ 2249900 h 2571845"/>
              <a:gd name="connsiteX156" fmla="*/ 6413370 w 9524996"/>
              <a:gd name="connsiteY156" fmla="*/ 2296858 h 2571845"/>
              <a:gd name="connsiteX157" fmla="*/ 6413370 w 9524996"/>
              <a:gd name="connsiteY157" fmla="*/ 2236755 h 2571845"/>
              <a:gd name="connsiteX158" fmla="*/ 6468615 w 9524996"/>
              <a:gd name="connsiteY158" fmla="*/ 2236755 h 2571845"/>
              <a:gd name="connsiteX159" fmla="*/ 6468615 w 9524996"/>
              <a:gd name="connsiteY159" fmla="*/ 2566225 h 2571845"/>
              <a:gd name="connsiteX160" fmla="*/ 6413370 w 9524996"/>
              <a:gd name="connsiteY160" fmla="*/ 2566225 h 2571845"/>
              <a:gd name="connsiteX161" fmla="*/ 6413370 w 9524996"/>
              <a:gd name="connsiteY161" fmla="*/ 2504979 h 2571845"/>
              <a:gd name="connsiteX162" fmla="*/ 6364792 w 9524996"/>
              <a:gd name="connsiteY162" fmla="*/ 2552700 h 2571845"/>
              <a:gd name="connsiteX163" fmla="*/ 6290021 w 9524996"/>
              <a:gd name="connsiteY163" fmla="*/ 2571654 h 2571845"/>
              <a:gd name="connsiteX164" fmla="*/ 6210583 w 9524996"/>
              <a:gd name="connsiteY164" fmla="*/ 2549937 h 2571845"/>
              <a:gd name="connsiteX165" fmla="*/ 6154766 w 9524996"/>
              <a:gd name="connsiteY165" fmla="*/ 2489263 h 2571845"/>
              <a:gd name="connsiteX166" fmla="*/ 6134192 w 9524996"/>
              <a:gd name="connsiteY166" fmla="*/ 2400204 h 2571845"/>
              <a:gd name="connsiteX167" fmla="*/ 6154766 w 9524996"/>
              <a:gd name="connsiteY167" fmla="*/ 2311526 h 2571845"/>
              <a:gd name="connsiteX168" fmla="*/ 6154861 w 9524996"/>
              <a:gd name="connsiteY168" fmla="*/ 2311622 h 2571845"/>
              <a:gd name="connsiteX169" fmla="*/ 6211059 w 9524996"/>
              <a:gd name="connsiteY169" fmla="*/ 2252281 h 2571845"/>
              <a:gd name="connsiteX170" fmla="*/ 6290688 w 9524996"/>
              <a:gd name="connsiteY170" fmla="*/ 2231326 h 2571845"/>
              <a:gd name="connsiteX171" fmla="*/ 5170453 w 9524996"/>
              <a:gd name="connsiteY171" fmla="*/ 2231326 h 2571845"/>
              <a:gd name="connsiteX172" fmla="*/ 5258749 w 9524996"/>
              <a:gd name="connsiteY172" fmla="*/ 2258949 h 2571845"/>
              <a:gd name="connsiteX173" fmla="*/ 5294945 w 9524996"/>
              <a:gd name="connsiteY173" fmla="*/ 2334672 h 2571845"/>
              <a:gd name="connsiteX174" fmla="*/ 5240176 w 9524996"/>
              <a:gd name="connsiteY174" fmla="*/ 2334672 h 2571845"/>
              <a:gd name="connsiteX175" fmla="*/ 5219411 w 9524996"/>
              <a:gd name="connsiteY175" fmla="*/ 2293143 h 2571845"/>
              <a:gd name="connsiteX176" fmla="*/ 5168548 w 9524996"/>
              <a:gd name="connsiteY176" fmla="*/ 2277522 h 2571845"/>
              <a:gd name="connsiteX177" fmla="*/ 5121780 w 9524996"/>
              <a:gd name="connsiteY177" fmla="*/ 2290286 h 2571845"/>
              <a:gd name="connsiteX178" fmla="*/ 5104349 w 9524996"/>
              <a:gd name="connsiteY178" fmla="*/ 2323338 h 2571845"/>
              <a:gd name="connsiteX179" fmla="*/ 5114731 w 9524996"/>
              <a:gd name="connsiteY179" fmla="*/ 2350198 h 2571845"/>
              <a:gd name="connsiteX180" fmla="*/ 5141306 w 9524996"/>
              <a:gd name="connsiteY180" fmla="*/ 2367057 h 2571845"/>
              <a:gd name="connsiteX181" fmla="*/ 5185312 w 9524996"/>
              <a:gd name="connsiteY181" fmla="*/ 2381154 h 2571845"/>
              <a:gd name="connsiteX182" fmla="*/ 5243033 w 9524996"/>
              <a:gd name="connsiteY182" fmla="*/ 2400109 h 2571845"/>
              <a:gd name="connsiteX183" fmla="*/ 5281229 w 9524996"/>
              <a:gd name="connsiteY183" fmla="*/ 2427922 h 2571845"/>
              <a:gd name="connsiteX184" fmla="*/ 5297897 w 9524996"/>
              <a:gd name="connsiteY184" fmla="*/ 2476690 h 2571845"/>
              <a:gd name="connsiteX185" fmla="*/ 5282848 w 9524996"/>
              <a:gd name="connsiteY185" fmla="*/ 2525458 h 2571845"/>
              <a:gd name="connsiteX186" fmla="*/ 5240557 w 9524996"/>
              <a:gd name="connsiteY186" fmla="*/ 2559558 h 2571845"/>
              <a:gd name="connsiteX187" fmla="*/ 5177692 w 9524996"/>
              <a:gd name="connsiteY187" fmla="*/ 2571845 h 2571845"/>
              <a:gd name="connsiteX188" fmla="*/ 5109588 w 9524996"/>
              <a:gd name="connsiteY188" fmla="*/ 2558891 h 2571845"/>
              <a:gd name="connsiteX189" fmla="*/ 5109588 w 9524996"/>
              <a:gd name="connsiteY189" fmla="*/ 2558796 h 2571845"/>
              <a:gd name="connsiteX190" fmla="*/ 5062248 w 9524996"/>
              <a:gd name="connsiteY190" fmla="*/ 2522601 h 2571845"/>
              <a:gd name="connsiteX191" fmla="*/ 5042913 w 9524996"/>
              <a:gd name="connsiteY191" fmla="*/ 2469356 h 2571845"/>
              <a:gd name="connsiteX192" fmla="*/ 5099492 w 9524996"/>
              <a:gd name="connsiteY192" fmla="*/ 2469356 h 2571845"/>
              <a:gd name="connsiteX193" fmla="*/ 5122542 w 9524996"/>
              <a:gd name="connsiteY193" fmla="*/ 2509647 h 2571845"/>
              <a:gd name="connsiteX194" fmla="*/ 5176930 w 9524996"/>
              <a:gd name="connsiteY194" fmla="*/ 2525268 h 2571845"/>
              <a:gd name="connsiteX195" fmla="*/ 5226269 w 9524996"/>
              <a:gd name="connsiteY195" fmla="*/ 2511361 h 2571845"/>
              <a:gd name="connsiteX196" fmla="*/ 5244462 w 9524996"/>
              <a:gd name="connsiteY196" fmla="*/ 2476500 h 2571845"/>
              <a:gd name="connsiteX197" fmla="*/ 5225126 w 9524996"/>
              <a:gd name="connsiteY197" fmla="*/ 2444400 h 2571845"/>
              <a:gd name="connsiteX198" fmla="*/ 5165595 w 9524996"/>
              <a:gd name="connsiteY198" fmla="*/ 2423636 h 2571845"/>
              <a:gd name="connsiteX199" fmla="*/ 5105683 w 9524996"/>
              <a:gd name="connsiteY199" fmla="*/ 2404014 h 2571845"/>
              <a:gd name="connsiteX200" fmla="*/ 5066154 w 9524996"/>
              <a:gd name="connsiteY200" fmla="*/ 2374677 h 2571845"/>
              <a:gd name="connsiteX201" fmla="*/ 5049485 w 9524996"/>
              <a:gd name="connsiteY201" fmla="*/ 2323242 h 2571845"/>
              <a:gd name="connsiteX202" fmla="*/ 5064535 w 9524996"/>
              <a:gd name="connsiteY202" fmla="*/ 2276855 h 2571845"/>
              <a:gd name="connsiteX203" fmla="*/ 5107207 w 9524996"/>
              <a:gd name="connsiteY203" fmla="*/ 2243613 h 2571845"/>
              <a:gd name="connsiteX204" fmla="*/ 5170453 w 9524996"/>
              <a:gd name="connsiteY204" fmla="*/ 2231326 h 2571845"/>
              <a:gd name="connsiteX205" fmla="*/ 4186615 w 9524996"/>
              <a:gd name="connsiteY205" fmla="*/ 2231326 h 2571845"/>
              <a:gd name="connsiteX206" fmla="*/ 4261767 w 9524996"/>
              <a:gd name="connsiteY206" fmla="*/ 2249900 h 2571845"/>
              <a:gd name="connsiteX207" fmla="*/ 4309297 w 9524996"/>
              <a:gd name="connsiteY207" fmla="*/ 2296858 h 2571845"/>
              <a:gd name="connsiteX208" fmla="*/ 4309297 w 9524996"/>
              <a:gd name="connsiteY208" fmla="*/ 2236755 h 2571845"/>
              <a:gd name="connsiteX209" fmla="*/ 4364542 w 9524996"/>
              <a:gd name="connsiteY209" fmla="*/ 2236755 h 2571845"/>
              <a:gd name="connsiteX210" fmla="*/ 4364542 w 9524996"/>
              <a:gd name="connsiteY210" fmla="*/ 2566225 h 2571845"/>
              <a:gd name="connsiteX211" fmla="*/ 4309297 w 9524996"/>
              <a:gd name="connsiteY211" fmla="*/ 2566225 h 2571845"/>
              <a:gd name="connsiteX212" fmla="*/ 4309297 w 9524996"/>
              <a:gd name="connsiteY212" fmla="*/ 2504979 h 2571845"/>
              <a:gd name="connsiteX213" fmla="*/ 4260719 w 9524996"/>
              <a:gd name="connsiteY213" fmla="*/ 2552700 h 2571845"/>
              <a:gd name="connsiteX214" fmla="*/ 4185948 w 9524996"/>
              <a:gd name="connsiteY214" fmla="*/ 2571654 h 2571845"/>
              <a:gd name="connsiteX215" fmla="*/ 4106510 w 9524996"/>
              <a:gd name="connsiteY215" fmla="*/ 2549937 h 2571845"/>
              <a:gd name="connsiteX216" fmla="*/ 4050693 w 9524996"/>
              <a:gd name="connsiteY216" fmla="*/ 2489263 h 2571845"/>
              <a:gd name="connsiteX217" fmla="*/ 4030119 w 9524996"/>
              <a:gd name="connsiteY217" fmla="*/ 2400204 h 2571845"/>
              <a:gd name="connsiteX218" fmla="*/ 4050693 w 9524996"/>
              <a:gd name="connsiteY218" fmla="*/ 2311526 h 2571845"/>
              <a:gd name="connsiteX219" fmla="*/ 4050788 w 9524996"/>
              <a:gd name="connsiteY219" fmla="*/ 2311622 h 2571845"/>
              <a:gd name="connsiteX220" fmla="*/ 4106986 w 9524996"/>
              <a:gd name="connsiteY220" fmla="*/ 2252281 h 2571845"/>
              <a:gd name="connsiteX221" fmla="*/ 4186615 w 9524996"/>
              <a:gd name="connsiteY221" fmla="*/ 2231326 h 2571845"/>
              <a:gd name="connsiteX222" fmla="*/ 3040567 w 9524996"/>
              <a:gd name="connsiteY222" fmla="*/ 2231326 h 2571845"/>
              <a:gd name="connsiteX223" fmla="*/ 3123530 w 9524996"/>
              <a:gd name="connsiteY223" fmla="*/ 2251709 h 2571845"/>
              <a:gd name="connsiteX224" fmla="*/ 3179156 w 9524996"/>
              <a:gd name="connsiteY224" fmla="*/ 2308098 h 2571845"/>
              <a:gd name="connsiteX225" fmla="*/ 3198777 w 9524996"/>
              <a:gd name="connsiteY225" fmla="*/ 2388965 h 2571845"/>
              <a:gd name="connsiteX226" fmla="*/ 3196777 w 9524996"/>
              <a:gd name="connsiteY226" fmla="*/ 2422017 h 2571845"/>
              <a:gd name="connsiteX227" fmla="*/ 2933506 w 9524996"/>
              <a:gd name="connsiteY227" fmla="*/ 2422017 h 2571845"/>
              <a:gd name="connsiteX228" fmla="*/ 2966748 w 9524996"/>
              <a:gd name="connsiteY228" fmla="*/ 2497931 h 2571845"/>
              <a:gd name="connsiteX229" fmla="*/ 3040567 w 9524996"/>
              <a:gd name="connsiteY229" fmla="*/ 2525363 h 2571845"/>
              <a:gd name="connsiteX230" fmla="*/ 3099717 w 9524996"/>
              <a:gd name="connsiteY230" fmla="*/ 2508885 h 2571845"/>
              <a:gd name="connsiteX231" fmla="*/ 3133150 w 9524996"/>
              <a:gd name="connsiteY231" fmla="*/ 2464689 h 2571845"/>
              <a:gd name="connsiteX232" fmla="*/ 3192110 w 9524996"/>
              <a:gd name="connsiteY232" fmla="*/ 2464689 h 2571845"/>
              <a:gd name="connsiteX233" fmla="*/ 3139055 w 9524996"/>
              <a:gd name="connsiteY233" fmla="*/ 2542032 h 2571845"/>
              <a:gd name="connsiteX234" fmla="*/ 3040567 w 9524996"/>
              <a:gd name="connsiteY234" fmla="*/ 2571750 h 2571845"/>
              <a:gd name="connsiteX235" fmla="*/ 2956556 w 9524996"/>
              <a:gd name="connsiteY235" fmla="*/ 2550604 h 2571845"/>
              <a:gd name="connsiteX236" fmla="*/ 2898645 w 9524996"/>
              <a:gd name="connsiteY236" fmla="*/ 2490692 h 2571845"/>
              <a:gd name="connsiteX237" fmla="*/ 2877499 w 9524996"/>
              <a:gd name="connsiteY237" fmla="*/ 2400871 h 2571845"/>
              <a:gd name="connsiteX238" fmla="*/ 2898073 w 9524996"/>
              <a:gd name="connsiteY238" fmla="*/ 2311241 h 2571845"/>
              <a:gd name="connsiteX239" fmla="*/ 2955413 w 9524996"/>
              <a:gd name="connsiteY239" fmla="*/ 2252091 h 2571845"/>
              <a:gd name="connsiteX240" fmla="*/ 3040567 w 9524996"/>
              <a:gd name="connsiteY240" fmla="*/ 2231326 h 2571845"/>
              <a:gd name="connsiteX241" fmla="*/ 2693479 w 9524996"/>
              <a:gd name="connsiteY241" fmla="*/ 2231326 h 2571845"/>
              <a:gd name="connsiteX242" fmla="*/ 2781775 w 9524996"/>
              <a:gd name="connsiteY242" fmla="*/ 2258949 h 2571845"/>
              <a:gd name="connsiteX243" fmla="*/ 2817970 w 9524996"/>
              <a:gd name="connsiteY243" fmla="*/ 2334672 h 2571845"/>
              <a:gd name="connsiteX244" fmla="*/ 2763202 w 9524996"/>
              <a:gd name="connsiteY244" fmla="*/ 2334672 h 2571845"/>
              <a:gd name="connsiteX245" fmla="*/ 2742437 w 9524996"/>
              <a:gd name="connsiteY245" fmla="*/ 2293143 h 2571845"/>
              <a:gd name="connsiteX246" fmla="*/ 2691573 w 9524996"/>
              <a:gd name="connsiteY246" fmla="*/ 2277522 h 2571845"/>
              <a:gd name="connsiteX247" fmla="*/ 2644806 w 9524996"/>
              <a:gd name="connsiteY247" fmla="*/ 2290286 h 2571845"/>
              <a:gd name="connsiteX248" fmla="*/ 2627375 w 9524996"/>
              <a:gd name="connsiteY248" fmla="*/ 2323338 h 2571845"/>
              <a:gd name="connsiteX249" fmla="*/ 2637756 w 9524996"/>
              <a:gd name="connsiteY249" fmla="*/ 2350198 h 2571845"/>
              <a:gd name="connsiteX250" fmla="*/ 2664332 w 9524996"/>
              <a:gd name="connsiteY250" fmla="*/ 2367057 h 2571845"/>
              <a:gd name="connsiteX251" fmla="*/ 2708337 w 9524996"/>
              <a:gd name="connsiteY251" fmla="*/ 2381154 h 2571845"/>
              <a:gd name="connsiteX252" fmla="*/ 2766059 w 9524996"/>
              <a:gd name="connsiteY252" fmla="*/ 2400109 h 2571845"/>
              <a:gd name="connsiteX253" fmla="*/ 2804254 w 9524996"/>
              <a:gd name="connsiteY253" fmla="*/ 2427922 h 2571845"/>
              <a:gd name="connsiteX254" fmla="*/ 2820923 w 9524996"/>
              <a:gd name="connsiteY254" fmla="*/ 2476690 h 2571845"/>
              <a:gd name="connsiteX255" fmla="*/ 2805873 w 9524996"/>
              <a:gd name="connsiteY255" fmla="*/ 2525458 h 2571845"/>
              <a:gd name="connsiteX256" fmla="*/ 2763583 w 9524996"/>
              <a:gd name="connsiteY256" fmla="*/ 2559558 h 2571845"/>
              <a:gd name="connsiteX257" fmla="*/ 2700718 w 9524996"/>
              <a:gd name="connsiteY257" fmla="*/ 2571845 h 2571845"/>
              <a:gd name="connsiteX258" fmla="*/ 2632614 w 9524996"/>
              <a:gd name="connsiteY258" fmla="*/ 2558891 h 2571845"/>
              <a:gd name="connsiteX259" fmla="*/ 2632614 w 9524996"/>
              <a:gd name="connsiteY259" fmla="*/ 2558796 h 2571845"/>
              <a:gd name="connsiteX260" fmla="*/ 2585275 w 9524996"/>
              <a:gd name="connsiteY260" fmla="*/ 2522601 h 2571845"/>
              <a:gd name="connsiteX261" fmla="*/ 2565939 w 9524996"/>
              <a:gd name="connsiteY261" fmla="*/ 2469356 h 2571845"/>
              <a:gd name="connsiteX262" fmla="*/ 2622517 w 9524996"/>
              <a:gd name="connsiteY262" fmla="*/ 2469356 h 2571845"/>
              <a:gd name="connsiteX263" fmla="*/ 2645568 w 9524996"/>
              <a:gd name="connsiteY263" fmla="*/ 2509647 h 2571845"/>
              <a:gd name="connsiteX264" fmla="*/ 2699956 w 9524996"/>
              <a:gd name="connsiteY264" fmla="*/ 2525268 h 2571845"/>
              <a:gd name="connsiteX265" fmla="*/ 2749295 w 9524996"/>
              <a:gd name="connsiteY265" fmla="*/ 2511361 h 2571845"/>
              <a:gd name="connsiteX266" fmla="*/ 2767488 w 9524996"/>
              <a:gd name="connsiteY266" fmla="*/ 2476500 h 2571845"/>
              <a:gd name="connsiteX267" fmla="*/ 2748152 w 9524996"/>
              <a:gd name="connsiteY267" fmla="*/ 2444400 h 2571845"/>
              <a:gd name="connsiteX268" fmla="*/ 2688621 w 9524996"/>
              <a:gd name="connsiteY268" fmla="*/ 2423636 h 2571845"/>
              <a:gd name="connsiteX269" fmla="*/ 2628709 w 9524996"/>
              <a:gd name="connsiteY269" fmla="*/ 2404014 h 2571845"/>
              <a:gd name="connsiteX270" fmla="*/ 2589180 w 9524996"/>
              <a:gd name="connsiteY270" fmla="*/ 2374677 h 2571845"/>
              <a:gd name="connsiteX271" fmla="*/ 2572511 w 9524996"/>
              <a:gd name="connsiteY271" fmla="*/ 2323242 h 2571845"/>
              <a:gd name="connsiteX272" fmla="*/ 2587561 w 9524996"/>
              <a:gd name="connsiteY272" fmla="*/ 2276855 h 2571845"/>
              <a:gd name="connsiteX273" fmla="*/ 2630233 w 9524996"/>
              <a:gd name="connsiteY273" fmla="*/ 2243613 h 2571845"/>
              <a:gd name="connsiteX274" fmla="*/ 2693479 w 9524996"/>
              <a:gd name="connsiteY274" fmla="*/ 2231326 h 2571845"/>
              <a:gd name="connsiteX275" fmla="*/ 1928526 w 9524996"/>
              <a:gd name="connsiteY275" fmla="*/ 2231326 h 2571845"/>
              <a:gd name="connsiteX276" fmla="*/ 2003678 w 9524996"/>
              <a:gd name="connsiteY276" fmla="*/ 2249900 h 2571845"/>
              <a:gd name="connsiteX277" fmla="*/ 2051208 w 9524996"/>
              <a:gd name="connsiteY277" fmla="*/ 2296858 h 2571845"/>
              <a:gd name="connsiteX278" fmla="*/ 2051208 w 9524996"/>
              <a:gd name="connsiteY278" fmla="*/ 2236755 h 2571845"/>
              <a:gd name="connsiteX279" fmla="*/ 2106453 w 9524996"/>
              <a:gd name="connsiteY279" fmla="*/ 2236755 h 2571845"/>
              <a:gd name="connsiteX280" fmla="*/ 2106453 w 9524996"/>
              <a:gd name="connsiteY280" fmla="*/ 2566225 h 2571845"/>
              <a:gd name="connsiteX281" fmla="*/ 2051208 w 9524996"/>
              <a:gd name="connsiteY281" fmla="*/ 2566225 h 2571845"/>
              <a:gd name="connsiteX282" fmla="*/ 2051208 w 9524996"/>
              <a:gd name="connsiteY282" fmla="*/ 2504979 h 2571845"/>
              <a:gd name="connsiteX283" fmla="*/ 2002630 w 9524996"/>
              <a:gd name="connsiteY283" fmla="*/ 2552700 h 2571845"/>
              <a:gd name="connsiteX284" fmla="*/ 1927859 w 9524996"/>
              <a:gd name="connsiteY284" fmla="*/ 2571654 h 2571845"/>
              <a:gd name="connsiteX285" fmla="*/ 1848421 w 9524996"/>
              <a:gd name="connsiteY285" fmla="*/ 2549937 h 2571845"/>
              <a:gd name="connsiteX286" fmla="*/ 1792604 w 9524996"/>
              <a:gd name="connsiteY286" fmla="*/ 2489263 h 2571845"/>
              <a:gd name="connsiteX287" fmla="*/ 1772031 w 9524996"/>
              <a:gd name="connsiteY287" fmla="*/ 2400204 h 2571845"/>
              <a:gd name="connsiteX288" fmla="*/ 1792604 w 9524996"/>
              <a:gd name="connsiteY288" fmla="*/ 2311526 h 2571845"/>
              <a:gd name="connsiteX289" fmla="*/ 1792699 w 9524996"/>
              <a:gd name="connsiteY289" fmla="*/ 2311622 h 2571845"/>
              <a:gd name="connsiteX290" fmla="*/ 1848897 w 9524996"/>
              <a:gd name="connsiteY290" fmla="*/ 2252281 h 2571845"/>
              <a:gd name="connsiteX291" fmla="*/ 1928526 w 9524996"/>
              <a:gd name="connsiteY291" fmla="*/ 2231326 h 2571845"/>
              <a:gd name="connsiteX292" fmla="*/ 1567815 w 9524996"/>
              <a:gd name="connsiteY292" fmla="*/ 2231326 h 2571845"/>
              <a:gd name="connsiteX293" fmla="*/ 1668018 w 9524996"/>
              <a:gd name="connsiteY293" fmla="*/ 2260663 h 2571845"/>
              <a:gd name="connsiteX294" fmla="*/ 1720120 w 9524996"/>
              <a:gd name="connsiteY294" fmla="*/ 2342483 h 2571845"/>
              <a:gd name="connsiteX295" fmla="*/ 1660970 w 9524996"/>
              <a:gd name="connsiteY295" fmla="*/ 2342483 h 2571845"/>
              <a:gd name="connsiteX296" fmla="*/ 1628299 w 9524996"/>
              <a:gd name="connsiteY296" fmla="*/ 2295144 h 2571845"/>
              <a:gd name="connsiteX297" fmla="*/ 1567815 w 9524996"/>
              <a:gd name="connsiteY297" fmla="*/ 2277522 h 2571845"/>
              <a:gd name="connsiteX298" fmla="*/ 1492091 w 9524996"/>
              <a:gd name="connsiteY298" fmla="*/ 2309812 h 2571845"/>
              <a:gd name="connsiteX299" fmla="*/ 1463326 w 9524996"/>
              <a:gd name="connsiteY299" fmla="*/ 2400871 h 2571845"/>
              <a:gd name="connsiteX300" fmla="*/ 1492091 w 9524996"/>
              <a:gd name="connsiteY300" fmla="*/ 2492883 h 2571845"/>
              <a:gd name="connsiteX301" fmla="*/ 1567815 w 9524996"/>
              <a:gd name="connsiteY301" fmla="*/ 2525363 h 2571845"/>
              <a:gd name="connsiteX302" fmla="*/ 1628108 w 9524996"/>
              <a:gd name="connsiteY302" fmla="*/ 2508503 h 2571845"/>
              <a:gd name="connsiteX303" fmla="*/ 1660970 w 9524996"/>
              <a:gd name="connsiteY303" fmla="*/ 2460307 h 2571845"/>
              <a:gd name="connsiteX304" fmla="*/ 1720120 w 9524996"/>
              <a:gd name="connsiteY304" fmla="*/ 2460307 h 2571845"/>
              <a:gd name="connsiteX305" fmla="*/ 1667065 w 9524996"/>
              <a:gd name="connsiteY305" fmla="*/ 2541365 h 2571845"/>
              <a:gd name="connsiteX306" fmla="*/ 1567815 w 9524996"/>
              <a:gd name="connsiteY306" fmla="*/ 2571750 h 2571845"/>
              <a:gd name="connsiteX307" fmla="*/ 1484662 w 9524996"/>
              <a:gd name="connsiteY307" fmla="*/ 2550604 h 2571845"/>
              <a:gd name="connsiteX308" fmla="*/ 1427893 w 9524996"/>
              <a:gd name="connsiteY308" fmla="*/ 2491073 h 2571845"/>
              <a:gd name="connsiteX309" fmla="*/ 1407319 w 9524996"/>
              <a:gd name="connsiteY309" fmla="*/ 2400871 h 2571845"/>
              <a:gd name="connsiteX310" fmla="*/ 1427893 w 9524996"/>
              <a:gd name="connsiteY310" fmla="*/ 2311622 h 2571845"/>
              <a:gd name="connsiteX311" fmla="*/ 1484662 w 9524996"/>
              <a:gd name="connsiteY311" fmla="*/ 2252281 h 2571845"/>
              <a:gd name="connsiteX312" fmla="*/ 1567815 w 9524996"/>
              <a:gd name="connsiteY312" fmla="*/ 2231326 h 2571845"/>
              <a:gd name="connsiteX313" fmla="*/ 1197484 w 9524996"/>
              <a:gd name="connsiteY313" fmla="*/ 2231326 h 2571845"/>
              <a:gd name="connsiteX314" fmla="*/ 1280447 w 9524996"/>
              <a:gd name="connsiteY314" fmla="*/ 2251709 h 2571845"/>
              <a:gd name="connsiteX315" fmla="*/ 1336073 w 9524996"/>
              <a:gd name="connsiteY315" fmla="*/ 2308098 h 2571845"/>
              <a:gd name="connsiteX316" fmla="*/ 1355694 w 9524996"/>
              <a:gd name="connsiteY316" fmla="*/ 2388965 h 2571845"/>
              <a:gd name="connsiteX317" fmla="*/ 1353693 w 9524996"/>
              <a:gd name="connsiteY317" fmla="*/ 2422017 h 2571845"/>
              <a:gd name="connsiteX318" fmla="*/ 1090422 w 9524996"/>
              <a:gd name="connsiteY318" fmla="*/ 2422017 h 2571845"/>
              <a:gd name="connsiteX319" fmla="*/ 1123664 w 9524996"/>
              <a:gd name="connsiteY319" fmla="*/ 2497931 h 2571845"/>
              <a:gd name="connsiteX320" fmla="*/ 1197484 w 9524996"/>
              <a:gd name="connsiteY320" fmla="*/ 2525363 h 2571845"/>
              <a:gd name="connsiteX321" fmla="*/ 1256633 w 9524996"/>
              <a:gd name="connsiteY321" fmla="*/ 2508885 h 2571845"/>
              <a:gd name="connsiteX322" fmla="*/ 1290066 w 9524996"/>
              <a:gd name="connsiteY322" fmla="*/ 2464689 h 2571845"/>
              <a:gd name="connsiteX323" fmla="*/ 1349027 w 9524996"/>
              <a:gd name="connsiteY323" fmla="*/ 2464689 h 2571845"/>
              <a:gd name="connsiteX324" fmla="*/ 1295971 w 9524996"/>
              <a:gd name="connsiteY324" fmla="*/ 2542032 h 2571845"/>
              <a:gd name="connsiteX325" fmla="*/ 1197484 w 9524996"/>
              <a:gd name="connsiteY325" fmla="*/ 2571750 h 2571845"/>
              <a:gd name="connsiteX326" fmla="*/ 1113473 w 9524996"/>
              <a:gd name="connsiteY326" fmla="*/ 2550604 h 2571845"/>
              <a:gd name="connsiteX327" fmla="*/ 1055561 w 9524996"/>
              <a:gd name="connsiteY327" fmla="*/ 2490692 h 2571845"/>
              <a:gd name="connsiteX328" fmla="*/ 1034416 w 9524996"/>
              <a:gd name="connsiteY328" fmla="*/ 2400871 h 2571845"/>
              <a:gd name="connsiteX329" fmla="*/ 1054989 w 9524996"/>
              <a:gd name="connsiteY329" fmla="*/ 2311241 h 2571845"/>
              <a:gd name="connsiteX330" fmla="*/ 1112331 w 9524996"/>
              <a:gd name="connsiteY330" fmla="*/ 2252091 h 2571845"/>
              <a:gd name="connsiteX331" fmla="*/ 1197484 w 9524996"/>
              <a:gd name="connsiteY331" fmla="*/ 2231326 h 2571845"/>
              <a:gd name="connsiteX332" fmla="*/ 5694041 w 9524996"/>
              <a:gd name="connsiteY332" fmla="*/ 2230945 h 2571845"/>
              <a:gd name="connsiteX333" fmla="*/ 5767289 w 9524996"/>
              <a:gd name="connsiteY333" fmla="*/ 2249519 h 2571845"/>
              <a:gd name="connsiteX334" fmla="*/ 5814818 w 9524996"/>
              <a:gd name="connsiteY334" fmla="*/ 2304287 h 2571845"/>
              <a:gd name="connsiteX335" fmla="*/ 5860443 w 9524996"/>
              <a:gd name="connsiteY335" fmla="*/ 2250090 h 2571845"/>
              <a:gd name="connsiteX336" fmla="*/ 5931499 w 9524996"/>
              <a:gd name="connsiteY336" fmla="*/ 2230945 h 2571845"/>
              <a:gd name="connsiteX337" fmla="*/ 5999984 w 9524996"/>
              <a:gd name="connsiteY337" fmla="*/ 2246757 h 2571845"/>
              <a:gd name="connsiteX338" fmla="*/ 5999984 w 9524996"/>
              <a:gd name="connsiteY338" fmla="*/ 2246661 h 2571845"/>
              <a:gd name="connsiteX339" fmla="*/ 6047514 w 9524996"/>
              <a:gd name="connsiteY339" fmla="*/ 2294382 h 2571845"/>
              <a:gd name="connsiteX340" fmla="*/ 6064945 w 9524996"/>
              <a:gd name="connsiteY340" fmla="*/ 2372105 h 2571845"/>
              <a:gd name="connsiteX341" fmla="*/ 6064945 w 9524996"/>
              <a:gd name="connsiteY341" fmla="*/ 2566320 h 2571845"/>
              <a:gd name="connsiteX342" fmla="*/ 6010748 w 9524996"/>
              <a:gd name="connsiteY342" fmla="*/ 2566320 h 2571845"/>
              <a:gd name="connsiteX343" fmla="*/ 6010748 w 9524996"/>
              <a:gd name="connsiteY343" fmla="*/ 2380011 h 2571845"/>
              <a:gd name="connsiteX344" fmla="*/ 5986459 w 9524996"/>
              <a:gd name="connsiteY344" fmla="*/ 2304478 h 2571845"/>
              <a:gd name="connsiteX345" fmla="*/ 5920736 w 9524996"/>
              <a:gd name="connsiteY345" fmla="*/ 2278475 h 2571845"/>
              <a:gd name="connsiteX346" fmla="*/ 5852823 w 9524996"/>
              <a:gd name="connsiteY346" fmla="*/ 2305716 h 2571845"/>
              <a:gd name="connsiteX347" fmla="*/ 5827582 w 9524996"/>
              <a:gd name="connsiteY347" fmla="*/ 2384774 h 2571845"/>
              <a:gd name="connsiteX348" fmla="*/ 5827582 w 9524996"/>
              <a:gd name="connsiteY348" fmla="*/ 2566416 h 2571845"/>
              <a:gd name="connsiteX349" fmla="*/ 5773385 w 9524996"/>
              <a:gd name="connsiteY349" fmla="*/ 2566416 h 2571845"/>
              <a:gd name="connsiteX350" fmla="*/ 5773385 w 9524996"/>
              <a:gd name="connsiteY350" fmla="*/ 2380107 h 2571845"/>
              <a:gd name="connsiteX351" fmla="*/ 5749096 w 9524996"/>
              <a:gd name="connsiteY351" fmla="*/ 2304573 h 2571845"/>
              <a:gd name="connsiteX352" fmla="*/ 5683088 w 9524996"/>
              <a:gd name="connsiteY352" fmla="*/ 2278570 h 2571845"/>
              <a:gd name="connsiteX353" fmla="*/ 5615175 w 9524996"/>
              <a:gd name="connsiteY353" fmla="*/ 2305812 h 2571845"/>
              <a:gd name="connsiteX354" fmla="*/ 5589933 w 9524996"/>
              <a:gd name="connsiteY354" fmla="*/ 2384869 h 2571845"/>
              <a:gd name="connsiteX355" fmla="*/ 5589933 w 9524996"/>
              <a:gd name="connsiteY355" fmla="*/ 2566511 h 2571845"/>
              <a:gd name="connsiteX356" fmla="*/ 5535355 w 9524996"/>
              <a:gd name="connsiteY356" fmla="*/ 2566511 h 2571845"/>
              <a:gd name="connsiteX357" fmla="*/ 5535355 w 9524996"/>
              <a:gd name="connsiteY357" fmla="*/ 2237041 h 2571845"/>
              <a:gd name="connsiteX358" fmla="*/ 5589933 w 9524996"/>
              <a:gd name="connsiteY358" fmla="*/ 2237041 h 2571845"/>
              <a:gd name="connsiteX359" fmla="*/ 5589933 w 9524996"/>
              <a:gd name="connsiteY359" fmla="*/ 2284380 h 2571845"/>
              <a:gd name="connsiteX360" fmla="*/ 5633558 w 9524996"/>
              <a:gd name="connsiteY360" fmla="*/ 2244661 h 2571845"/>
              <a:gd name="connsiteX361" fmla="*/ 5694041 w 9524996"/>
              <a:gd name="connsiteY361" fmla="*/ 2230945 h 2571845"/>
              <a:gd name="connsiteX362" fmla="*/ 3590255 w 9524996"/>
              <a:gd name="connsiteY362" fmla="*/ 2230945 h 2571845"/>
              <a:gd name="connsiteX363" fmla="*/ 3663502 w 9524996"/>
              <a:gd name="connsiteY363" fmla="*/ 2249519 h 2571845"/>
              <a:gd name="connsiteX364" fmla="*/ 3711031 w 9524996"/>
              <a:gd name="connsiteY364" fmla="*/ 2304287 h 2571845"/>
              <a:gd name="connsiteX365" fmla="*/ 3756656 w 9524996"/>
              <a:gd name="connsiteY365" fmla="*/ 2250090 h 2571845"/>
              <a:gd name="connsiteX366" fmla="*/ 3827713 w 9524996"/>
              <a:gd name="connsiteY366" fmla="*/ 2230945 h 2571845"/>
              <a:gd name="connsiteX367" fmla="*/ 3896198 w 9524996"/>
              <a:gd name="connsiteY367" fmla="*/ 2246757 h 2571845"/>
              <a:gd name="connsiteX368" fmla="*/ 3896198 w 9524996"/>
              <a:gd name="connsiteY368" fmla="*/ 2246661 h 2571845"/>
              <a:gd name="connsiteX369" fmla="*/ 3943727 w 9524996"/>
              <a:gd name="connsiteY369" fmla="*/ 2294382 h 2571845"/>
              <a:gd name="connsiteX370" fmla="*/ 3961158 w 9524996"/>
              <a:gd name="connsiteY370" fmla="*/ 2372105 h 2571845"/>
              <a:gd name="connsiteX371" fmla="*/ 3961158 w 9524996"/>
              <a:gd name="connsiteY371" fmla="*/ 2566320 h 2571845"/>
              <a:gd name="connsiteX372" fmla="*/ 3906961 w 9524996"/>
              <a:gd name="connsiteY372" fmla="*/ 2566320 h 2571845"/>
              <a:gd name="connsiteX373" fmla="*/ 3906961 w 9524996"/>
              <a:gd name="connsiteY373" fmla="*/ 2380011 h 2571845"/>
              <a:gd name="connsiteX374" fmla="*/ 3882672 w 9524996"/>
              <a:gd name="connsiteY374" fmla="*/ 2304478 h 2571845"/>
              <a:gd name="connsiteX375" fmla="*/ 3816950 w 9524996"/>
              <a:gd name="connsiteY375" fmla="*/ 2278475 h 2571845"/>
              <a:gd name="connsiteX376" fmla="*/ 3749036 w 9524996"/>
              <a:gd name="connsiteY376" fmla="*/ 2305716 h 2571845"/>
              <a:gd name="connsiteX377" fmla="*/ 3723795 w 9524996"/>
              <a:gd name="connsiteY377" fmla="*/ 2384774 h 2571845"/>
              <a:gd name="connsiteX378" fmla="*/ 3723795 w 9524996"/>
              <a:gd name="connsiteY378" fmla="*/ 2566416 h 2571845"/>
              <a:gd name="connsiteX379" fmla="*/ 3669598 w 9524996"/>
              <a:gd name="connsiteY379" fmla="*/ 2566416 h 2571845"/>
              <a:gd name="connsiteX380" fmla="*/ 3669598 w 9524996"/>
              <a:gd name="connsiteY380" fmla="*/ 2380107 h 2571845"/>
              <a:gd name="connsiteX381" fmla="*/ 3645309 w 9524996"/>
              <a:gd name="connsiteY381" fmla="*/ 2304573 h 2571845"/>
              <a:gd name="connsiteX382" fmla="*/ 3579301 w 9524996"/>
              <a:gd name="connsiteY382" fmla="*/ 2278570 h 2571845"/>
              <a:gd name="connsiteX383" fmla="*/ 3511388 w 9524996"/>
              <a:gd name="connsiteY383" fmla="*/ 2305812 h 2571845"/>
              <a:gd name="connsiteX384" fmla="*/ 3486146 w 9524996"/>
              <a:gd name="connsiteY384" fmla="*/ 2384869 h 2571845"/>
              <a:gd name="connsiteX385" fmla="*/ 3486146 w 9524996"/>
              <a:gd name="connsiteY385" fmla="*/ 2566511 h 2571845"/>
              <a:gd name="connsiteX386" fmla="*/ 3431568 w 9524996"/>
              <a:gd name="connsiteY386" fmla="*/ 2566511 h 2571845"/>
              <a:gd name="connsiteX387" fmla="*/ 3431568 w 9524996"/>
              <a:gd name="connsiteY387" fmla="*/ 2237041 h 2571845"/>
              <a:gd name="connsiteX388" fmla="*/ 3486146 w 9524996"/>
              <a:gd name="connsiteY388" fmla="*/ 2237041 h 2571845"/>
              <a:gd name="connsiteX389" fmla="*/ 3486146 w 9524996"/>
              <a:gd name="connsiteY389" fmla="*/ 2284380 h 2571845"/>
              <a:gd name="connsiteX390" fmla="*/ 3529771 w 9524996"/>
              <a:gd name="connsiteY390" fmla="*/ 2244661 h 2571845"/>
              <a:gd name="connsiteX391" fmla="*/ 3590255 w 9524996"/>
              <a:gd name="connsiteY391" fmla="*/ 2230945 h 2571845"/>
              <a:gd name="connsiteX392" fmla="*/ 7532843 w 9524996"/>
              <a:gd name="connsiteY392" fmla="*/ 2230850 h 2571845"/>
              <a:gd name="connsiteX393" fmla="*/ 7532843 w 9524996"/>
              <a:gd name="connsiteY393" fmla="*/ 2287428 h 2571845"/>
              <a:gd name="connsiteX394" fmla="*/ 7518365 w 9524996"/>
              <a:gd name="connsiteY394" fmla="*/ 2287428 h 2571845"/>
              <a:gd name="connsiteX395" fmla="*/ 7426353 w 9524996"/>
              <a:gd name="connsiteY395" fmla="*/ 2387250 h 2571845"/>
              <a:gd name="connsiteX396" fmla="*/ 7426353 w 9524996"/>
              <a:gd name="connsiteY396" fmla="*/ 2566320 h 2571845"/>
              <a:gd name="connsiteX397" fmla="*/ 7371775 w 9524996"/>
              <a:gd name="connsiteY397" fmla="*/ 2566320 h 2571845"/>
              <a:gd name="connsiteX398" fmla="*/ 7371775 w 9524996"/>
              <a:gd name="connsiteY398" fmla="*/ 2236851 h 2571845"/>
              <a:gd name="connsiteX399" fmla="*/ 7426353 w 9524996"/>
              <a:gd name="connsiteY399" fmla="*/ 2236851 h 2571845"/>
              <a:gd name="connsiteX400" fmla="*/ 7426353 w 9524996"/>
              <a:gd name="connsiteY400" fmla="*/ 2290286 h 2571845"/>
              <a:gd name="connsiteX401" fmla="*/ 7467692 w 9524996"/>
              <a:gd name="connsiteY401" fmla="*/ 2246471 h 2571845"/>
              <a:gd name="connsiteX402" fmla="*/ 7532843 w 9524996"/>
              <a:gd name="connsiteY402" fmla="*/ 2230850 h 2571845"/>
              <a:gd name="connsiteX403" fmla="*/ 741046 w 9524996"/>
              <a:gd name="connsiteY403" fmla="*/ 2192178 h 2571845"/>
              <a:gd name="connsiteX404" fmla="*/ 741046 w 9524996"/>
              <a:gd name="connsiteY404" fmla="*/ 2328005 h 2571845"/>
              <a:gd name="connsiteX405" fmla="*/ 833057 w 9524996"/>
              <a:gd name="connsiteY405" fmla="*/ 2328005 h 2571845"/>
              <a:gd name="connsiteX406" fmla="*/ 892588 w 9524996"/>
              <a:gd name="connsiteY406" fmla="*/ 2310003 h 2571845"/>
              <a:gd name="connsiteX407" fmla="*/ 913734 w 9524996"/>
              <a:gd name="connsiteY407" fmla="*/ 2260092 h 2571845"/>
              <a:gd name="connsiteX408" fmla="*/ 892588 w 9524996"/>
              <a:gd name="connsiteY408" fmla="*/ 2210180 h 2571845"/>
              <a:gd name="connsiteX409" fmla="*/ 831914 w 9524996"/>
              <a:gd name="connsiteY409" fmla="*/ 2192178 h 2571845"/>
              <a:gd name="connsiteX410" fmla="*/ 6791989 w 9524996"/>
              <a:gd name="connsiteY410" fmla="*/ 2153983 h 2571845"/>
              <a:gd name="connsiteX411" fmla="*/ 6846758 w 9524996"/>
              <a:gd name="connsiteY411" fmla="*/ 2153983 h 2571845"/>
              <a:gd name="connsiteX412" fmla="*/ 6846758 w 9524996"/>
              <a:gd name="connsiteY412" fmla="*/ 2236946 h 2571845"/>
              <a:gd name="connsiteX413" fmla="*/ 6932673 w 9524996"/>
              <a:gd name="connsiteY413" fmla="*/ 2236946 h 2571845"/>
              <a:gd name="connsiteX414" fmla="*/ 6932673 w 9524996"/>
              <a:gd name="connsiteY414" fmla="*/ 2281999 h 2571845"/>
              <a:gd name="connsiteX415" fmla="*/ 6846758 w 9524996"/>
              <a:gd name="connsiteY415" fmla="*/ 2281999 h 2571845"/>
              <a:gd name="connsiteX416" fmla="*/ 6846758 w 9524996"/>
              <a:gd name="connsiteY416" fmla="*/ 2476118 h 2571845"/>
              <a:gd name="connsiteX417" fmla="*/ 6856949 w 9524996"/>
              <a:gd name="connsiteY417" fmla="*/ 2510218 h 2571845"/>
              <a:gd name="connsiteX418" fmla="*/ 6892382 w 9524996"/>
              <a:gd name="connsiteY418" fmla="*/ 2520029 h 2571845"/>
              <a:gd name="connsiteX419" fmla="*/ 6932673 w 9524996"/>
              <a:gd name="connsiteY419" fmla="*/ 2520029 h 2571845"/>
              <a:gd name="connsiteX420" fmla="*/ 6932673 w 9524996"/>
              <a:gd name="connsiteY420" fmla="*/ 2566416 h 2571845"/>
              <a:gd name="connsiteX421" fmla="*/ 6883333 w 9524996"/>
              <a:gd name="connsiteY421" fmla="*/ 2566416 h 2571845"/>
              <a:gd name="connsiteX422" fmla="*/ 6814848 w 9524996"/>
              <a:gd name="connsiteY422" fmla="*/ 2545270 h 2571845"/>
              <a:gd name="connsiteX423" fmla="*/ 6791989 w 9524996"/>
              <a:gd name="connsiteY423" fmla="*/ 2476214 h 2571845"/>
              <a:gd name="connsiteX424" fmla="*/ 6791989 w 9524996"/>
              <a:gd name="connsiteY424" fmla="*/ 2281999 h 2571845"/>
              <a:gd name="connsiteX425" fmla="*/ 6749317 w 9524996"/>
              <a:gd name="connsiteY425" fmla="*/ 2281999 h 2571845"/>
              <a:gd name="connsiteX426" fmla="*/ 6749317 w 9524996"/>
              <a:gd name="connsiteY426" fmla="*/ 2236946 h 2571845"/>
              <a:gd name="connsiteX427" fmla="*/ 6791989 w 9524996"/>
              <a:gd name="connsiteY427" fmla="*/ 2236946 h 2571845"/>
              <a:gd name="connsiteX428" fmla="*/ 6573199 w 9524996"/>
              <a:gd name="connsiteY428" fmla="*/ 2153983 h 2571845"/>
              <a:gd name="connsiteX429" fmla="*/ 6627968 w 9524996"/>
              <a:gd name="connsiteY429" fmla="*/ 2153983 h 2571845"/>
              <a:gd name="connsiteX430" fmla="*/ 6627968 w 9524996"/>
              <a:gd name="connsiteY430" fmla="*/ 2236946 h 2571845"/>
              <a:gd name="connsiteX431" fmla="*/ 6713883 w 9524996"/>
              <a:gd name="connsiteY431" fmla="*/ 2236946 h 2571845"/>
              <a:gd name="connsiteX432" fmla="*/ 6713883 w 9524996"/>
              <a:gd name="connsiteY432" fmla="*/ 2281999 h 2571845"/>
              <a:gd name="connsiteX433" fmla="*/ 6627968 w 9524996"/>
              <a:gd name="connsiteY433" fmla="*/ 2281999 h 2571845"/>
              <a:gd name="connsiteX434" fmla="*/ 6627968 w 9524996"/>
              <a:gd name="connsiteY434" fmla="*/ 2476118 h 2571845"/>
              <a:gd name="connsiteX435" fmla="*/ 6638159 w 9524996"/>
              <a:gd name="connsiteY435" fmla="*/ 2510218 h 2571845"/>
              <a:gd name="connsiteX436" fmla="*/ 6673593 w 9524996"/>
              <a:gd name="connsiteY436" fmla="*/ 2520029 h 2571845"/>
              <a:gd name="connsiteX437" fmla="*/ 6713883 w 9524996"/>
              <a:gd name="connsiteY437" fmla="*/ 2520029 h 2571845"/>
              <a:gd name="connsiteX438" fmla="*/ 6713883 w 9524996"/>
              <a:gd name="connsiteY438" fmla="*/ 2566416 h 2571845"/>
              <a:gd name="connsiteX439" fmla="*/ 6664544 w 9524996"/>
              <a:gd name="connsiteY439" fmla="*/ 2566416 h 2571845"/>
              <a:gd name="connsiteX440" fmla="*/ 6596059 w 9524996"/>
              <a:gd name="connsiteY440" fmla="*/ 2545270 h 2571845"/>
              <a:gd name="connsiteX441" fmla="*/ 6573199 w 9524996"/>
              <a:gd name="connsiteY441" fmla="*/ 2476214 h 2571845"/>
              <a:gd name="connsiteX442" fmla="*/ 6573199 w 9524996"/>
              <a:gd name="connsiteY442" fmla="*/ 2281999 h 2571845"/>
              <a:gd name="connsiteX443" fmla="*/ 6530527 w 9524996"/>
              <a:gd name="connsiteY443" fmla="*/ 2281999 h 2571845"/>
              <a:gd name="connsiteX444" fmla="*/ 6530527 w 9524996"/>
              <a:gd name="connsiteY444" fmla="*/ 2236946 h 2571845"/>
              <a:gd name="connsiteX445" fmla="*/ 6573199 w 9524996"/>
              <a:gd name="connsiteY445" fmla="*/ 2236946 h 2571845"/>
              <a:gd name="connsiteX446" fmla="*/ 4469127 w 9524996"/>
              <a:gd name="connsiteY446" fmla="*/ 2153983 h 2571845"/>
              <a:gd name="connsiteX447" fmla="*/ 4523896 w 9524996"/>
              <a:gd name="connsiteY447" fmla="*/ 2153983 h 2571845"/>
              <a:gd name="connsiteX448" fmla="*/ 4523896 w 9524996"/>
              <a:gd name="connsiteY448" fmla="*/ 2236946 h 2571845"/>
              <a:gd name="connsiteX449" fmla="*/ 4609811 w 9524996"/>
              <a:gd name="connsiteY449" fmla="*/ 2236946 h 2571845"/>
              <a:gd name="connsiteX450" fmla="*/ 4609811 w 9524996"/>
              <a:gd name="connsiteY450" fmla="*/ 2281999 h 2571845"/>
              <a:gd name="connsiteX451" fmla="*/ 4523896 w 9524996"/>
              <a:gd name="connsiteY451" fmla="*/ 2281999 h 2571845"/>
              <a:gd name="connsiteX452" fmla="*/ 4523896 w 9524996"/>
              <a:gd name="connsiteY452" fmla="*/ 2476118 h 2571845"/>
              <a:gd name="connsiteX453" fmla="*/ 4534087 w 9524996"/>
              <a:gd name="connsiteY453" fmla="*/ 2510218 h 2571845"/>
              <a:gd name="connsiteX454" fmla="*/ 4569520 w 9524996"/>
              <a:gd name="connsiteY454" fmla="*/ 2520029 h 2571845"/>
              <a:gd name="connsiteX455" fmla="*/ 4609811 w 9524996"/>
              <a:gd name="connsiteY455" fmla="*/ 2520029 h 2571845"/>
              <a:gd name="connsiteX456" fmla="*/ 4609811 w 9524996"/>
              <a:gd name="connsiteY456" fmla="*/ 2566416 h 2571845"/>
              <a:gd name="connsiteX457" fmla="*/ 4560472 w 9524996"/>
              <a:gd name="connsiteY457" fmla="*/ 2566416 h 2571845"/>
              <a:gd name="connsiteX458" fmla="*/ 4491987 w 9524996"/>
              <a:gd name="connsiteY458" fmla="*/ 2545270 h 2571845"/>
              <a:gd name="connsiteX459" fmla="*/ 4469127 w 9524996"/>
              <a:gd name="connsiteY459" fmla="*/ 2476214 h 2571845"/>
              <a:gd name="connsiteX460" fmla="*/ 4469127 w 9524996"/>
              <a:gd name="connsiteY460" fmla="*/ 2281999 h 2571845"/>
              <a:gd name="connsiteX461" fmla="*/ 4426455 w 9524996"/>
              <a:gd name="connsiteY461" fmla="*/ 2281999 h 2571845"/>
              <a:gd name="connsiteX462" fmla="*/ 4426455 w 9524996"/>
              <a:gd name="connsiteY462" fmla="*/ 2236946 h 2571845"/>
              <a:gd name="connsiteX463" fmla="*/ 4469127 w 9524996"/>
              <a:gd name="connsiteY463" fmla="*/ 2236946 h 2571845"/>
              <a:gd name="connsiteX464" fmla="*/ 7921939 w 9524996"/>
              <a:gd name="connsiteY464" fmla="*/ 2147125 h 2571845"/>
              <a:gd name="connsiteX465" fmla="*/ 7980899 w 9524996"/>
              <a:gd name="connsiteY465" fmla="*/ 2147125 h 2571845"/>
              <a:gd name="connsiteX466" fmla="*/ 7974231 w 9524996"/>
              <a:gd name="connsiteY466" fmla="*/ 2447829 h 2571845"/>
              <a:gd name="connsiteX467" fmla="*/ 7928607 w 9524996"/>
              <a:gd name="connsiteY467" fmla="*/ 2447829 h 2571845"/>
              <a:gd name="connsiteX468" fmla="*/ 686276 w 9524996"/>
              <a:gd name="connsiteY468" fmla="*/ 2147125 h 2571845"/>
              <a:gd name="connsiteX469" fmla="*/ 836581 w 9524996"/>
              <a:gd name="connsiteY469" fmla="*/ 2147125 h 2571845"/>
              <a:gd name="connsiteX470" fmla="*/ 909162 w 9524996"/>
              <a:gd name="connsiteY470" fmla="*/ 2161222 h 2571845"/>
              <a:gd name="connsiteX471" fmla="*/ 954406 w 9524996"/>
              <a:gd name="connsiteY471" fmla="*/ 2199417 h 2571845"/>
              <a:gd name="connsiteX472" fmla="*/ 969266 w 9524996"/>
              <a:gd name="connsiteY472" fmla="*/ 2253615 h 2571845"/>
              <a:gd name="connsiteX473" fmla="*/ 949263 w 9524996"/>
              <a:gd name="connsiteY473" fmla="*/ 2315051 h 2571845"/>
              <a:gd name="connsiteX474" fmla="*/ 896017 w 9524996"/>
              <a:gd name="connsiteY474" fmla="*/ 2350293 h 2571845"/>
              <a:gd name="connsiteX475" fmla="*/ 937738 w 9524996"/>
              <a:gd name="connsiteY475" fmla="*/ 2368867 h 2571845"/>
              <a:gd name="connsiteX476" fmla="*/ 937927 w 9524996"/>
              <a:gd name="connsiteY476" fmla="*/ 2368962 h 2571845"/>
              <a:gd name="connsiteX477" fmla="*/ 968026 w 9524996"/>
              <a:gd name="connsiteY477" fmla="*/ 2406396 h 2571845"/>
              <a:gd name="connsiteX478" fmla="*/ 979171 w 9524996"/>
              <a:gd name="connsiteY478" fmla="*/ 2453925 h 2571845"/>
              <a:gd name="connsiteX479" fmla="*/ 962883 w 9524996"/>
              <a:gd name="connsiteY479" fmla="*/ 2511266 h 2571845"/>
              <a:gd name="connsiteX480" fmla="*/ 915734 w 9524996"/>
              <a:gd name="connsiteY480" fmla="*/ 2551557 h 2571845"/>
              <a:gd name="connsiteX481" fmla="*/ 842487 w 9524996"/>
              <a:gd name="connsiteY481" fmla="*/ 2566225 h 2571845"/>
              <a:gd name="connsiteX482" fmla="*/ 686276 w 9524996"/>
              <a:gd name="connsiteY482" fmla="*/ 2566225 h 2571845"/>
              <a:gd name="connsiteX483" fmla="*/ 4676295 w 9524996"/>
              <a:gd name="connsiteY483" fmla="*/ 2121503 h 2571845"/>
              <a:gd name="connsiteX484" fmla="*/ 4730873 w 9524996"/>
              <a:gd name="connsiteY484" fmla="*/ 2121503 h 2571845"/>
              <a:gd name="connsiteX485" fmla="*/ 4730873 w 9524996"/>
              <a:gd name="connsiteY485" fmla="*/ 2283809 h 2571845"/>
              <a:gd name="connsiteX486" fmla="*/ 4775736 w 9524996"/>
              <a:gd name="connsiteY486" fmla="*/ 2244661 h 2571845"/>
              <a:gd name="connsiteX487" fmla="*/ 4839744 w 9524996"/>
              <a:gd name="connsiteY487" fmla="*/ 2230945 h 2571845"/>
              <a:gd name="connsiteX488" fmla="*/ 4907086 w 9524996"/>
              <a:gd name="connsiteY488" fmla="*/ 2246757 h 2571845"/>
              <a:gd name="connsiteX489" fmla="*/ 4906990 w 9524996"/>
              <a:gd name="connsiteY489" fmla="*/ 2246661 h 2571845"/>
              <a:gd name="connsiteX490" fmla="*/ 4954139 w 9524996"/>
              <a:gd name="connsiteY490" fmla="*/ 2294382 h 2571845"/>
              <a:gd name="connsiteX491" fmla="*/ 4971379 w 9524996"/>
              <a:gd name="connsiteY491" fmla="*/ 2372106 h 2571845"/>
              <a:gd name="connsiteX492" fmla="*/ 4971379 w 9524996"/>
              <a:gd name="connsiteY492" fmla="*/ 2566320 h 2571845"/>
              <a:gd name="connsiteX493" fmla="*/ 4917182 w 9524996"/>
              <a:gd name="connsiteY493" fmla="*/ 2566320 h 2571845"/>
              <a:gd name="connsiteX494" fmla="*/ 4917182 w 9524996"/>
              <a:gd name="connsiteY494" fmla="*/ 2380012 h 2571845"/>
              <a:gd name="connsiteX495" fmla="*/ 4892513 w 9524996"/>
              <a:gd name="connsiteY495" fmla="*/ 2304478 h 2571845"/>
              <a:gd name="connsiteX496" fmla="*/ 4825171 w 9524996"/>
              <a:gd name="connsiteY496" fmla="*/ 2278475 h 2571845"/>
              <a:gd name="connsiteX497" fmla="*/ 4756495 w 9524996"/>
              <a:gd name="connsiteY497" fmla="*/ 2305526 h 2571845"/>
              <a:gd name="connsiteX498" fmla="*/ 4730873 w 9524996"/>
              <a:gd name="connsiteY498" fmla="*/ 2384203 h 2571845"/>
              <a:gd name="connsiteX499" fmla="*/ 4730873 w 9524996"/>
              <a:gd name="connsiteY499" fmla="*/ 2566416 h 2571845"/>
              <a:gd name="connsiteX500" fmla="*/ 4676295 w 9524996"/>
              <a:gd name="connsiteY500" fmla="*/ 2566416 h 2571845"/>
              <a:gd name="connsiteX501" fmla="*/ 9201527 w 9524996"/>
              <a:gd name="connsiteY501" fmla="*/ 203359 h 2571845"/>
              <a:gd name="connsiteX502" fmla="*/ 9201527 w 9524996"/>
              <a:gd name="connsiteY502" fmla="*/ 279178 h 2571845"/>
              <a:gd name="connsiteX503" fmla="*/ 9254772 w 9524996"/>
              <a:gd name="connsiteY503" fmla="*/ 279178 h 2571845"/>
              <a:gd name="connsiteX504" fmla="*/ 9293539 w 9524996"/>
              <a:gd name="connsiteY504" fmla="*/ 241649 h 2571845"/>
              <a:gd name="connsiteX505" fmla="*/ 9256391 w 9524996"/>
              <a:gd name="connsiteY505" fmla="*/ 203359 h 2571845"/>
              <a:gd name="connsiteX506" fmla="*/ 9145711 w 9524996"/>
              <a:gd name="connsiteY506" fmla="*/ 149066 h 2571845"/>
              <a:gd name="connsiteX507" fmla="*/ 9256296 w 9524996"/>
              <a:gd name="connsiteY507" fmla="*/ 149066 h 2571845"/>
              <a:gd name="connsiteX508" fmla="*/ 9348308 w 9524996"/>
              <a:gd name="connsiteY508" fmla="*/ 241649 h 2571845"/>
              <a:gd name="connsiteX509" fmla="*/ 9286204 w 9524996"/>
              <a:gd name="connsiteY509" fmla="*/ 329374 h 2571845"/>
              <a:gd name="connsiteX510" fmla="*/ 9358880 w 9524996"/>
              <a:gd name="connsiteY510" fmla="*/ 430720 h 2571845"/>
              <a:gd name="connsiteX511" fmla="*/ 9291062 w 9524996"/>
              <a:gd name="connsiteY511" fmla="*/ 430720 h 2571845"/>
              <a:gd name="connsiteX512" fmla="*/ 9220006 w 9524996"/>
              <a:gd name="connsiteY512" fmla="*/ 333375 h 2571845"/>
              <a:gd name="connsiteX513" fmla="*/ 9201432 w 9524996"/>
              <a:gd name="connsiteY513" fmla="*/ 333375 h 2571845"/>
              <a:gd name="connsiteX514" fmla="*/ 9201432 w 9524996"/>
              <a:gd name="connsiteY514" fmla="*/ 430720 h 2571845"/>
              <a:gd name="connsiteX515" fmla="*/ 9145711 w 9524996"/>
              <a:gd name="connsiteY515" fmla="*/ 430720 h 2571845"/>
              <a:gd name="connsiteX516" fmla="*/ 9242580 w 9524996"/>
              <a:gd name="connsiteY516" fmla="*/ 55626 h 2571845"/>
              <a:gd name="connsiteX517" fmla="*/ 9010170 w 9524996"/>
              <a:gd name="connsiteY517" fmla="*/ 288607 h 2571845"/>
              <a:gd name="connsiteX518" fmla="*/ 9242580 w 9524996"/>
              <a:gd name="connsiteY518" fmla="*/ 520827 h 2571845"/>
              <a:gd name="connsiteX519" fmla="*/ 9474990 w 9524996"/>
              <a:gd name="connsiteY519" fmla="*/ 288607 h 2571845"/>
              <a:gd name="connsiteX520" fmla="*/ 9242580 w 9524996"/>
              <a:gd name="connsiteY520" fmla="*/ 55626 h 2571845"/>
              <a:gd name="connsiteX521" fmla="*/ 9242580 w 9524996"/>
              <a:gd name="connsiteY521" fmla="*/ 6191 h 2571845"/>
              <a:gd name="connsiteX522" fmla="*/ 9524996 w 9524996"/>
              <a:gd name="connsiteY522" fmla="*/ 288607 h 2571845"/>
              <a:gd name="connsiteX523" fmla="*/ 9242580 w 9524996"/>
              <a:gd name="connsiteY523" fmla="*/ 570262 h 2571845"/>
              <a:gd name="connsiteX524" fmla="*/ 8960926 w 9524996"/>
              <a:gd name="connsiteY524" fmla="*/ 288607 h 2571845"/>
              <a:gd name="connsiteX525" fmla="*/ 9242580 w 9524996"/>
              <a:gd name="connsiteY525" fmla="*/ 6191 h 2571845"/>
              <a:gd name="connsiteX526" fmla="*/ 8328561 w 9524996"/>
              <a:gd name="connsiteY526" fmla="*/ 0 h 2571845"/>
              <a:gd name="connsiteX527" fmla="*/ 8676319 w 9524996"/>
              <a:gd name="connsiteY527" fmla="*/ 0 h 2571845"/>
              <a:gd name="connsiteX528" fmla="*/ 8676319 w 9524996"/>
              <a:gd name="connsiteY528" fmla="*/ 1502759 h 2571845"/>
              <a:gd name="connsiteX529" fmla="*/ 8328561 w 9524996"/>
              <a:gd name="connsiteY529" fmla="*/ 1502759 h 2571845"/>
              <a:gd name="connsiteX530" fmla="*/ 6883047 w 9524996"/>
              <a:gd name="connsiteY530" fmla="*/ 0 h 2571845"/>
              <a:gd name="connsiteX531" fmla="*/ 8018617 w 9524996"/>
              <a:gd name="connsiteY531" fmla="*/ 0 h 2571845"/>
              <a:gd name="connsiteX532" fmla="*/ 8018617 w 9524996"/>
              <a:gd name="connsiteY532" fmla="*/ 279083 h 2571845"/>
              <a:gd name="connsiteX533" fmla="*/ 7228614 w 9524996"/>
              <a:gd name="connsiteY533" fmla="*/ 279083 h 2571845"/>
              <a:gd name="connsiteX534" fmla="*/ 7228614 w 9524996"/>
              <a:gd name="connsiteY534" fmla="*/ 605409 h 2571845"/>
              <a:gd name="connsiteX535" fmla="*/ 7926320 w 9524996"/>
              <a:gd name="connsiteY535" fmla="*/ 605409 h 2571845"/>
              <a:gd name="connsiteX536" fmla="*/ 7926320 w 9524996"/>
              <a:gd name="connsiteY536" fmla="*/ 875824 h 2571845"/>
              <a:gd name="connsiteX537" fmla="*/ 7228614 w 9524996"/>
              <a:gd name="connsiteY537" fmla="*/ 875824 h 2571845"/>
              <a:gd name="connsiteX538" fmla="*/ 7228614 w 9524996"/>
              <a:gd name="connsiteY538" fmla="*/ 1223677 h 2571845"/>
              <a:gd name="connsiteX539" fmla="*/ 8046526 w 9524996"/>
              <a:gd name="connsiteY539" fmla="*/ 1223677 h 2571845"/>
              <a:gd name="connsiteX540" fmla="*/ 8046526 w 9524996"/>
              <a:gd name="connsiteY540" fmla="*/ 1502759 h 2571845"/>
              <a:gd name="connsiteX541" fmla="*/ 6883047 w 9524996"/>
              <a:gd name="connsiteY541" fmla="*/ 1502759 h 2571845"/>
              <a:gd name="connsiteX542" fmla="*/ 4907181 w 9524996"/>
              <a:gd name="connsiteY542" fmla="*/ 0 h 2571845"/>
              <a:gd name="connsiteX543" fmla="*/ 5194836 w 9524996"/>
              <a:gd name="connsiteY543" fmla="*/ 0 h 2571845"/>
              <a:gd name="connsiteX544" fmla="*/ 5757668 w 9524996"/>
              <a:gd name="connsiteY544" fmla="*/ 933069 h 2571845"/>
              <a:gd name="connsiteX545" fmla="*/ 6311166 w 9524996"/>
              <a:gd name="connsiteY545" fmla="*/ 0 h 2571845"/>
              <a:gd name="connsiteX546" fmla="*/ 6596630 w 9524996"/>
              <a:gd name="connsiteY546" fmla="*/ 0 h 2571845"/>
              <a:gd name="connsiteX547" fmla="*/ 6600917 w 9524996"/>
              <a:gd name="connsiteY547" fmla="*/ 1502759 h 2571845"/>
              <a:gd name="connsiteX548" fmla="*/ 6274685 w 9524996"/>
              <a:gd name="connsiteY548" fmla="*/ 1502759 h 2571845"/>
              <a:gd name="connsiteX549" fmla="*/ 6272685 w 9524996"/>
              <a:gd name="connsiteY549" fmla="*/ 600742 h 2571845"/>
              <a:gd name="connsiteX550" fmla="*/ 5830249 w 9524996"/>
              <a:gd name="connsiteY550" fmla="*/ 1343882 h 2571845"/>
              <a:gd name="connsiteX551" fmla="*/ 5673563 w 9524996"/>
              <a:gd name="connsiteY551" fmla="*/ 1343882 h 2571845"/>
              <a:gd name="connsiteX552" fmla="*/ 5233412 w 9524996"/>
              <a:gd name="connsiteY552" fmla="*/ 620173 h 2571845"/>
              <a:gd name="connsiteX553" fmla="*/ 5233412 w 9524996"/>
              <a:gd name="connsiteY553" fmla="*/ 1502759 h 2571845"/>
              <a:gd name="connsiteX554" fmla="*/ 4907181 w 9524996"/>
              <a:gd name="connsiteY554" fmla="*/ 1502759 h 2571845"/>
              <a:gd name="connsiteX555" fmla="*/ 3005420 w 9524996"/>
              <a:gd name="connsiteY555" fmla="*/ 0 h 2571845"/>
              <a:gd name="connsiteX556" fmla="*/ 4508179 w 9524996"/>
              <a:gd name="connsiteY556" fmla="*/ 1502759 h 2571845"/>
              <a:gd name="connsiteX557" fmla="*/ 3005420 w 9524996"/>
              <a:gd name="connsiteY557" fmla="*/ 1502759 h 2571845"/>
              <a:gd name="connsiteX558" fmla="*/ 2415291 w 9524996"/>
              <a:gd name="connsiteY558" fmla="*/ 309252 h 2571845"/>
              <a:gd name="connsiteX559" fmla="*/ 2254092 w 9524996"/>
              <a:gd name="connsiteY559" fmla="*/ 201549 h 2571845"/>
              <a:gd name="connsiteX560" fmla="*/ 2426244 w 9524996"/>
              <a:gd name="connsiteY560" fmla="*/ 116090 h 2571845"/>
              <a:gd name="connsiteX561" fmla="*/ 3005420 w 9524996"/>
              <a:gd name="connsiteY561" fmla="*/ 0 h 2571845"/>
              <a:gd name="connsiteX562" fmla="*/ 1502761 w 9524996"/>
              <a:gd name="connsiteY562" fmla="*/ 0 h 2571845"/>
              <a:gd name="connsiteX563" fmla="*/ 2081926 w 9524996"/>
              <a:gd name="connsiteY563" fmla="*/ 116090 h 2571845"/>
              <a:gd name="connsiteX564" fmla="*/ 2254092 w 9524996"/>
              <a:gd name="connsiteY564" fmla="*/ 201549 h 2571845"/>
              <a:gd name="connsiteX565" fmla="*/ 2092894 w 9524996"/>
              <a:gd name="connsiteY565" fmla="*/ 309283 h 2571845"/>
              <a:gd name="connsiteX566" fmla="*/ 1502761 w 9524996"/>
              <a:gd name="connsiteY566" fmla="*/ 1502759 h 2571845"/>
              <a:gd name="connsiteX567" fmla="*/ 0 w 9524996"/>
              <a:gd name="connsiteY567" fmla="*/ 1502759 h 2571845"/>
              <a:gd name="connsiteX568" fmla="*/ 1502761 w 9524996"/>
              <a:gd name="connsiteY568" fmla="*/ 0 h 257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Lst>
            <a:rect l="l" t="t" r="r" b="b"/>
            <a:pathLst>
              <a:path w="9524996" h="2571845">
                <a:moveTo>
                  <a:pt x="7953848" y="2495454"/>
                </a:moveTo>
                <a:cubicBezTo>
                  <a:pt x="7964135" y="2495454"/>
                  <a:pt x="7972422" y="2498978"/>
                  <a:pt x="7979279" y="2506217"/>
                </a:cubicBezTo>
                <a:cubicBezTo>
                  <a:pt x="7986328" y="2513457"/>
                  <a:pt x="7989853" y="2522315"/>
                  <a:pt x="7989853" y="2532602"/>
                </a:cubicBezTo>
                <a:cubicBezTo>
                  <a:pt x="7989853" y="2542889"/>
                  <a:pt x="7986328" y="2551747"/>
                  <a:pt x="7979279" y="2558986"/>
                </a:cubicBezTo>
                <a:cubicBezTo>
                  <a:pt x="7972422" y="2566225"/>
                  <a:pt x="7963849" y="2569749"/>
                  <a:pt x="7953848" y="2569749"/>
                </a:cubicBezTo>
                <a:cubicBezTo>
                  <a:pt x="7943847" y="2569749"/>
                  <a:pt x="7934512" y="2566225"/>
                  <a:pt x="7927464" y="2558986"/>
                </a:cubicBezTo>
                <a:cubicBezTo>
                  <a:pt x="7920225" y="2551747"/>
                  <a:pt x="7916510" y="2542889"/>
                  <a:pt x="7916510" y="2532602"/>
                </a:cubicBezTo>
                <a:cubicBezTo>
                  <a:pt x="7916510" y="2522315"/>
                  <a:pt x="7920225" y="2513457"/>
                  <a:pt x="7927464" y="2506217"/>
                </a:cubicBezTo>
                <a:cubicBezTo>
                  <a:pt x="7934512" y="2498978"/>
                  <a:pt x="7943561" y="2495454"/>
                  <a:pt x="7953848" y="2495454"/>
                </a:cubicBezTo>
                <a:close/>
                <a:moveTo>
                  <a:pt x="740950" y="2373249"/>
                </a:moveTo>
                <a:lnTo>
                  <a:pt x="740950" y="2521267"/>
                </a:lnTo>
                <a:lnTo>
                  <a:pt x="837820" y="2521267"/>
                </a:lnTo>
                <a:cubicBezTo>
                  <a:pt x="865061" y="2521267"/>
                  <a:pt x="886207" y="2514790"/>
                  <a:pt x="901448" y="2501931"/>
                </a:cubicBezTo>
                <a:lnTo>
                  <a:pt x="901542" y="2501836"/>
                </a:lnTo>
                <a:cubicBezTo>
                  <a:pt x="916782" y="2489073"/>
                  <a:pt x="924402" y="2471261"/>
                  <a:pt x="924402" y="2448401"/>
                </a:cubicBezTo>
                <a:cubicBezTo>
                  <a:pt x="924402" y="2425541"/>
                  <a:pt x="916402" y="2406681"/>
                  <a:pt x="900304" y="2393442"/>
                </a:cubicBezTo>
                <a:cubicBezTo>
                  <a:pt x="884206" y="2379916"/>
                  <a:pt x="862870" y="2373249"/>
                  <a:pt x="835915" y="2373249"/>
                </a:cubicBezTo>
                <a:close/>
                <a:moveTo>
                  <a:pt x="6301451" y="2278951"/>
                </a:moveTo>
                <a:cubicBezTo>
                  <a:pt x="6280877" y="2278951"/>
                  <a:pt x="6262303" y="2283618"/>
                  <a:pt x="6245444" y="2293239"/>
                </a:cubicBezTo>
                <a:cubicBezTo>
                  <a:pt x="6228584" y="2302859"/>
                  <a:pt x="6215345" y="2316956"/>
                  <a:pt x="6205343" y="2335339"/>
                </a:cubicBezTo>
                <a:cubicBezTo>
                  <a:pt x="6195152" y="2353913"/>
                  <a:pt x="6190294" y="2375439"/>
                  <a:pt x="6190294" y="2400300"/>
                </a:cubicBezTo>
                <a:cubicBezTo>
                  <a:pt x="6190294" y="2425160"/>
                  <a:pt x="6195152" y="2447448"/>
                  <a:pt x="6205343" y="2466308"/>
                </a:cubicBezTo>
                <a:cubicBezTo>
                  <a:pt x="6215345" y="2484882"/>
                  <a:pt x="6228680" y="2498978"/>
                  <a:pt x="6245444" y="2508980"/>
                </a:cubicBezTo>
                <a:cubicBezTo>
                  <a:pt x="6262303" y="2518791"/>
                  <a:pt x="6281067" y="2523648"/>
                  <a:pt x="6301451" y="2523648"/>
                </a:cubicBezTo>
                <a:cubicBezTo>
                  <a:pt x="6321835" y="2523648"/>
                  <a:pt x="6340599" y="2518791"/>
                  <a:pt x="6357648" y="2508980"/>
                </a:cubicBezTo>
                <a:cubicBezTo>
                  <a:pt x="6374698" y="2498978"/>
                  <a:pt x="6388224" y="2484882"/>
                  <a:pt x="6398320" y="2466308"/>
                </a:cubicBezTo>
                <a:cubicBezTo>
                  <a:pt x="6408321" y="2447543"/>
                  <a:pt x="6413370" y="2425826"/>
                  <a:pt x="6413370" y="2400966"/>
                </a:cubicBezTo>
                <a:cubicBezTo>
                  <a:pt x="6413370" y="2376106"/>
                  <a:pt x="6408321" y="2354580"/>
                  <a:pt x="6398320" y="2336006"/>
                </a:cubicBezTo>
                <a:lnTo>
                  <a:pt x="6398320" y="2335911"/>
                </a:lnTo>
                <a:cubicBezTo>
                  <a:pt x="6388128" y="2317527"/>
                  <a:pt x="6374603" y="2303430"/>
                  <a:pt x="6357648" y="2293620"/>
                </a:cubicBezTo>
                <a:cubicBezTo>
                  <a:pt x="6340599" y="2283809"/>
                  <a:pt x="6322025" y="2278951"/>
                  <a:pt x="6301451" y="2278951"/>
                </a:cubicBezTo>
                <a:close/>
                <a:moveTo>
                  <a:pt x="4197378" y="2278951"/>
                </a:moveTo>
                <a:cubicBezTo>
                  <a:pt x="4176804" y="2278951"/>
                  <a:pt x="4158230" y="2283618"/>
                  <a:pt x="4141371" y="2293239"/>
                </a:cubicBezTo>
                <a:cubicBezTo>
                  <a:pt x="4124512" y="2302859"/>
                  <a:pt x="4111272" y="2316956"/>
                  <a:pt x="4101271" y="2335339"/>
                </a:cubicBezTo>
                <a:cubicBezTo>
                  <a:pt x="4091079" y="2353913"/>
                  <a:pt x="4086221" y="2375439"/>
                  <a:pt x="4086221" y="2400300"/>
                </a:cubicBezTo>
                <a:cubicBezTo>
                  <a:pt x="4086221" y="2425160"/>
                  <a:pt x="4091079" y="2447448"/>
                  <a:pt x="4101271" y="2466308"/>
                </a:cubicBezTo>
                <a:cubicBezTo>
                  <a:pt x="4111272" y="2484882"/>
                  <a:pt x="4124607" y="2498978"/>
                  <a:pt x="4141371" y="2508980"/>
                </a:cubicBezTo>
                <a:cubicBezTo>
                  <a:pt x="4158230" y="2518791"/>
                  <a:pt x="4176995" y="2523648"/>
                  <a:pt x="4197378" y="2523648"/>
                </a:cubicBezTo>
                <a:cubicBezTo>
                  <a:pt x="4217762" y="2523648"/>
                  <a:pt x="4236526" y="2518791"/>
                  <a:pt x="4253576" y="2508980"/>
                </a:cubicBezTo>
                <a:cubicBezTo>
                  <a:pt x="4270625" y="2498978"/>
                  <a:pt x="4284151" y="2484882"/>
                  <a:pt x="4294247" y="2466308"/>
                </a:cubicBezTo>
                <a:cubicBezTo>
                  <a:pt x="4304249" y="2447543"/>
                  <a:pt x="4309297" y="2425826"/>
                  <a:pt x="4309297" y="2400966"/>
                </a:cubicBezTo>
                <a:cubicBezTo>
                  <a:pt x="4309297" y="2376106"/>
                  <a:pt x="4304249" y="2354580"/>
                  <a:pt x="4294247" y="2336006"/>
                </a:cubicBezTo>
                <a:lnTo>
                  <a:pt x="4294247" y="2335911"/>
                </a:lnTo>
                <a:cubicBezTo>
                  <a:pt x="4284056" y="2317527"/>
                  <a:pt x="4270530" y="2303430"/>
                  <a:pt x="4253576" y="2293620"/>
                </a:cubicBezTo>
                <a:cubicBezTo>
                  <a:pt x="4236526" y="2283809"/>
                  <a:pt x="4217952" y="2278951"/>
                  <a:pt x="4197378" y="2278951"/>
                </a:cubicBezTo>
                <a:close/>
                <a:moveTo>
                  <a:pt x="1939290" y="2278951"/>
                </a:moveTo>
                <a:cubicBezTo>
                  <a:pt x="1918715" y="2278951"/>
                  <a:pt x="1900141" y="2283618"/>
                  <a:pt x="1883282" y="2293239"/>
                </a:cubicBezTo>
                <a:cubicBezTo>
                  <a:pt x="1866423" y="2302859"/>
                  <a:pt x="1853183" y="2316956"/>
                  <a:pt x="1843182" y="2335339"/>
                </a:cubicBezTo>
                <a:cubicBezTo>
                  <a:pt x="1832991" y="2353913"/>
                  <a:pt x="1828132" y="2375439"/>
                  <a:pt x="1828132" y="2400300"/>
                </a:cubicBezTo>
                <a:cubicBezTo>
                  <a:pt x="1828132" y="2425160"/>
                  <a:pt x="1832991" y="2447448"/>
                  <a:pt x="1843182" y="2466308"/>
                </a:cubicBezTo>
                <a:cubicBezTo>
                  <a:pt x="1853183" y="2484882"/>
                  <a:pt x="1866518" y="2498978"/>
                  <a:pt x="1883282" y="2508980"/>
                </a:cubicBezTo>
                <a:cubicBezTo>
                  <a:pt x="1900141" y="2518791"/>
                  <a:pt x="1918906" y="2523648"/>
                  <a:pt x="1939290" y="2523648"/>
                </a:cubicBezTo>
                <a:cubicBezTo>
                  <a:pt x="1959673" y="2523648"/>
                  <a:pt x="1978437" y="2518791"/>
                  <a:pt x="1995487" y="2508980"/>
                </a:cubicBezTo>
                <a:cubicBezTo>
                  <a:pt x="2012536" y="2498978"/>
                  <a:pt x="2026062" y="2484882"/>
                  <a:pt x="2036158" y="2466308"/>
                </a:cubicBezTo>
                <a:cubicBezTo>
                  <a:pt x="2046160" y="2447543"/>
                  <a:pt x="2051208" y="2425826"/>
                  <a:pt x="2051208" y="2400966"/>
                </a:cubicBezTo>
                <a:cubicBezTo>
                  <a:pt x="2051208" y="2376106"/>
                  <a:pt x="2046160" y="2354580"/>
                  <a:pt x="2036158" y="2336006"/>
                </a:cubicBezTo>
                <a:lnTo>
                  <a:pt x="2036158" y="2335911"/>
                </a:lnTo>
                <a:cubicBezTo>
                  <a:pt x="2025967" y="2317527"/>
                  <a:pt x="2012441" y="2303430"/>
                  <a:pt x="1995487" y="2293620"/>
                </a:cubicBezTo>
                <a:cubicBezTo>
                  <a:pt x="1978437" y="2283809"/>
                  <a:pt x="1959863" y="2278951"/>
                  <a:pt x="1939290" y="2278951"/>
                </a:cubicBezTo>
                <a:close/>
                <a:moveTo>
                  <a:pt x="7138984" y="2277522"/>
                </a:moveTo>
                <a:cubicBezTo>
                  <a:pt x="7111361" y="2277522"/>
                  <a:pt x="7087930" y="2286571"/>
                  <a:pt x="7068309" y="2304097"/>
                </a:cubicBezTo>
                <a:cubicBezTo>
                  <a:pt x="7048973" y="2321718"/>
                  <a:pt x="7037733" y="2346198"/>
                  <a:pt x="7035067" y="2377344"/>
                </a:cubicBezTo>
                <a:lnTo>
                  <a:pt x="7243092" y="2377344"/>
                </a:lnTo>
                <a:cubicBezTo>
                  <a:pt x="7243092" y="2356580"/>
                  <a:pt x="7238425" y="2338578"/>
                  <a:pt x="7229185" y="2323528"/>
                </a:cubicBezTo>
                <a:lnTo>
                  <a:pt x="7229281" y="2323528"/>
                </a:lnTo>
                <a:cubicBezTo>
                  <a:pt x="7220042" y="2308669"/>
                  <a:pt x="7207564" y="2297144"/>
                  <a:pt x="7191658" y="2289238"/>
                </a:cubicBezTo>
                <a:cubicBezTo>
                  <a:pt x="7175846" y="2281428"/>
                  <a:pt x="7158415" y="2277522"/>
                  <a:pt x="7138984" y="2277522"/>
                </a:cubicBezTo>
                <a:close/>
                <a:moveTo>
                  <a:pt x="3037995" y="2277522"/>
                </a:moveTo>
                <a:cubicBezTo>
                  <a:pt x="3010373" y="2277522"/>
                  <a:pt x="2986941" y="2286571"/>
                  <a:pt x="2967320" y="2304097"/>
                </a:cubicBezTo>
                <a:cubicBezTo>
                  <a:pt x="2947984" y="2321718"/>
                  <a:pt x="2936745" y="2346198"/>
                  <a:pt x="2934078" y="2377344"/>
                </a:cubicBezTo>
                <a:lnTo>
                  <a:pt x="3142104" y="2377344"/>
                </a:lnTo>
                <a:cubicBezTo>
                  <a:pt x="3142104" y="2356580"/>
                  <a:pt x="3137436" y="2338578"/>
                  <a:pt x="3128197" y="2323528"/>
                </a:cubicBezTo>
                <a:lnTo>
                  <a:pt x="3128292" y="2323528"/>
                </a:lnTo>
                <a:cubicBezTo>
                  <a:pt x="3119053" y="2308669"/>
                  <a:pt x="3106575" y="2297144"/>
                  <a:pt x="3090669" y="2289238"/>
                </a:cubicBezTo>
                <a:cubicBezTo>
                  <a:pt x="3074857" y="2281428"/>
                  <a:pt x="3057426" y="2277522"/>
                  <a:pt x="3037995" y="2277522"/>
                </a:cubicBezTo>
                <a:close/>
                <a:moveTo>
                  <a:pt x="1194912" y="2277522"/>
                </a:moveTo>
                <a:cubicBezTo>
                  <a:pt x="1167289" y="2277522"/>
                  <a:pt x="1143857" y="2286571"/>
                  <a:pt x="1124236" y="2304097"/>
                </a:cubicBezTo>
                <a:cubicBezTo>
                  <a:pt x="1104900" y="2321718"/>
                  <a:pt x="1093661" y="2346198"/>
                  <a:pt x="1090994" y="2377344"/>
                </a:cubicBezTo>
                <a:lnTo>
                  <a:pt x="1299021" y="2377344"/>
                </a:lnTo>
                <a:cubicBezTo>
                  <a:pt x="1299021" y="2356580"/>
                  <a:pt x="1294352" y="2338578"/>
                  <a:pt x="1285114" y="2323528"/>
                </a:cubicBezTo>
                <a:lnTo>
                  <a:pt x="1285209" y="2323528"/>
                </a:lnTo>
                <a:cubicBezTo>
                  <a:pt x="1275970" y="2308669"/>
                  <a:pt x="1263492" y="2297144"/>
                  <a:pt x="1247585" y="2289238"/>
                </a:cubicBezTo>
                <a:cubicBezTo>
                  <a:pt x="1231774" y="2281428"/>
                  <a:pt x="1214343" y="2277522"/>
                  <a:pt x="1194912" y="2277522"/>
                </a:cubicBezTo>
                <a:close/>
                <a:moveTo>
                  <a:pt x="2436780" y="2236755"/>
                </a:moveTo>
                <a:lnTo>
                  <a:pt x="2491549" y="2236755"/>
                </a:lnTo>
                <a:lnTo>
                  <a:pt x="2491549" y="2236850"/>
                </a:lnTo>
                <a:lnTo>
                  <a:pt x="2491549" y="2566320"/>
                </a:lnTo>
                <a:lnTo>
                  <a:pt x="2436780" y="2566320"/>
                </a:lnTo>
                <a:lnTo>
                  <a:pt x="2436780" y="2517552"/>
                </a:lnTo>
                <a:cubicBezTo>
                  <a:pt x="2426398" y="2534411"/>
                  <a:pt x="2411729" y="2547461"/>
                  <a:pt x="2393156" y="2556890"/>
                </a:cubicBezTo>
                <a:cubicBezTo>
                  <a:pt x="2374581" y="2566320"/>
                  <a:pt x="2354008" y="2571178"/>
                  <a:pt x="2331529" y="2571178"/>
                </a:cubicBezTo>
                <a:cubicBezTo>
                  <a:pt x="2305907" y="2571178"/>
                  <a:pt x="2282951" y="2565653"/>
                  <a:pt x="2262473" y="2555080"/>
                </a:cubicBezTo>
                <a:cubicBezTo>
                  <a:pt x="2242089" y="2544508"/>
                  <a:pt x="2225897" y="2528696"/>
                  <a:pt x="2214086" y="2507360"/>
                </a:cubicBezTo>
                <a:cubicBezTo>
                  <a:pt x="2202179" y="2486024"/>
                  <a:pt x="2196274" y="2460212"/>
                  <a:pt x="2196274" y="2429827"/>
                </a:cubicBezTo>
                <a:lnTo>
                  <a:pt x="2196274" y="2236850"/>
                </a:lnTo>
                <a:lnTo>
                  <a:pt x="2250471" y="2236850"/>
                </a:lnTo>
                <a:lnTo>
                  <a:pt x="2250471" y="2422588"/>
                </a:lnTo>
                <a:cubicBezTo>
                  <a:pt x="2250471" y="2455068"/>
                  <a:pt x="2258663" y="2479928"/>
                  <a:pt x="2275141" y="2497359"/>
                </a:cubicBezTo>
                <a:cubicBezTo>
                  <a:pt x="2291619" y="2514790"/>
                  <a:pt x="2313908" y="2523553"/>
                  <a:pt x="2342483" y="2523553"/>
                </a:cubicBezTo>
                <a:cubicBezTo>
                  <a:pt x="2371058" y="2523553"/>
                  <a:pt x="2394775" y="2514504"/>
                  <a:pt x="2411539" y="2496502"/>
                </a:cubicBezTo>
                <a:cubicBezTo>
                  <a:pt x="2428398" y="2478309"/>
                  <a:pt x="2436780" y="2452115"/>
                  <a:pt x="2436780" y="2417635"/>
                </a:cubicBezTo>
                <a:close/>
                <a:moveTo>
                  <a:pt x="7705435" y="2231326"/>
                </a:moveTo>
                <a:cubicBezTo>
                  <a:pt x="7741821" y="2231326"/>
                  <a:pt x="7771444" y="2240565"/>
                  <a:pt x="7793732" y="2258949"/>
                </a:cubicBezTo>
                <a:cubicBezTo>
                  <a:pt x="7816211" y="2277332"/>
                  <a:pt x="7828213" y="2302573"/>
                  <a:pt x="7829927" y="2334672"/>
                </a:cubicBezTo>
                <a:lnTo>
                  <a:pt x="7775158" y="2334672"/>
                </a:lnTo>
                <a:cubicBezTo>
                  <a:pt x="7774015" y="2317432"/>
                  <a:pt x="7767158" y="2303716"/>
                  <a:pt x="7754394" y="2293143"/>
                </a:cubicBezTo>
                <a:cubicBezTo>
                  <a:pt x="7741821" y="2282761"/>
                  <a:pt x="7724867" y="2277522"/>
                  <a:pt x="7703531" y="2277522"/>
                </a:cubicBezTo>
                <a:cubicBezTo>
                  <a:pt x="7683909" y="2277522"/>
                  <a:pt x="7668288" y="2281809"/>
                  <a:pt x="7656763" y="2290286"/>
                </a:cubicBezTo>
                <a:cubicBezTo>
                  <a:pt x="7645047" y="2298668"/>
                  <a:pt x="7639332" y="2309622"/>
                  <a:pt x="7639332" y="2323338"/>
                </a:cubicBezTo>
                <a:cubicBezTo>
                  <a:pt x="7639332" y="2334101"/>
                  <a:pt x="7642857" y="2343150"/>
                  <a:pt x="7649714" y="2350198"/>
                </a:cubicBezTo>
                <a:cubicBezTo>
                  <a:pt x="7656763" y="2357056"/>
                  <a:pt x="7665526" y="2362771"/>
                  <a:pt x="7676289" y="2367057"/>
                </a:cubicBezTo>
                <a:cubicBezTo>
                  <a:pt x="7686862" y="2371153"/>
                  <a:pt x="7701530" y="2375820"/>
                  <a:pt x="7720295" y="2381154"/>
                </a:cubicBezTo>
                <a:cubicBezTo>
                  <a:pt x="7744012" y="2387631"/>
                  <a:pt x="7763347" y="2393918"/>
                  <a:pt x="7778016" y="2400109"/>
                </a:cubicBezTo>
                <a:cubicBezTo>
                  <a:pt x="7792875" y="2406205"/>
                  <a:pt x="7805639" y="2415540"/>
                  <a:pt x="7816211" y="2427922"/>
                </a:cubicBezTo>
                <a:cubicBezTo>
                  <a:pt x="7826974" y="2440495"/>
                  <a:pt x="7832499" y="2456688"/>
                  <a:pt x="7832880" y="2476690"/>
                </a:cubicBezTo>
                <a:cubicBezTo>
                  <a:pt x="7832880" y="2494692"/>
                  <a:pt x="7827832" y="2510980"/>
                  <a:pt x="7817831" y="2525458"/>
                </a:cubicBezTo>
                <a:cubicBezTo>
                  <a:pt x="7807829" y="2539936"/>
                  <a:pt x="7793732" y="2551271"/>
                  <a:pt x="7775540" y="2559558"/>
                </a:cubicBezTo>
                <a:cubicBezTo>
                  <a:pt x="7757157" y="2567749"/>
                  <a:pt x="7736201" y="2571845"/>
                  <a:pt x="7712674" y="2571845"/>
                </a:cubicBezTo>
                <a:cubicBezTo>
                  <a:pt x="7687243" y="2571845"/>
                  <a:pt x="7664764" y="2567559"/>
                  <a:pt x="7644571" y="2558891"/>
                </a:cubicBezTo>
                <a:lnTo>
                  <a:pt x="7644571" y="2558796"/>
                </a:lnTo>
                <a:cubicBezTo>
                  <a:pt x="7624568" y="2550223"/>
                  <a:pt x="7608757" y="2538031"/>
                  <a:pt x="7597231" y="2522601"/>
                </a:cubicBezTo>
                <a:cubicBezTo>
                  <a:pt x="7585516" y="2507170"/>
                  <a:pt x="7579229" y="2489549"/>
                  <a:pt x="7577896" y="2469356"/>
                </a:cubicBezTo>
                <a:lnTo>
                  <a:pt x="7634475" y="2469356"/>
                </a:lnTo>
                <a:cubicBezTo>
                  <a:pt x="7635998" y="2485834"/>
                  <a:pt x="7643904" y="2499264"/>
                  <a:pt x="7657525" y="2509647"/>
                </a:cubicBezTo>
                <a:cubicBezTo>
                  <a:pt x="7671432" y="2520219"/>
                  <a:pt x="7689624" y="2525268"/>
                  <a:pt x="7711913" y="2525268"/>
                </a:cubicBezTo>
                <a:cubicBezTo>
                  <a:pt x="7732867" y="2525268"/>
                  <a:pt x="7749346" y="2520791"/>
                  <a:pt x="7761252" y="2511361"/>
                </a:cubicBezTo>
                <a:cubicBezTo>
                  <a:pt x="7773349" y="2502122"/>
                  <a:pt x="7779445" y="2490597"/>
                  <a:pt x="7779445" y="2476500"/>
                </a:cubicBezTo>
                <a:cubicBezTo>
                  <a:pt x="7779445" y="2462402"/>
                  <a:pt x="7772968" y="2451449"/>
                  <a:pt x="7760109" y="2444400"/>
                </a:cubicBezTo>
                <a:cubicBezTo>
                  <a:pt x="7747346" y="2437352"/>
                  <a:pt x="7727439" y="2430494"/>
                  <a:pt x="7700578" y="2423636"/>
                </a:cubicBezTo>
                <a:cubicBezTo>
                  <a:pt x="7676099" y="2417159"/>
                  <a:pt x="7656191" y="2410682"/>
                  <a:pt x="7640665" y="2404014"/>
                </a:cubicBezTo>
                <a:cubicBezTo>
                  <a:pt x="7625426" y="2397347"/>
                  <a:pt x="7612090" y="2387536"/>
                  <a:pt x="7601137" y="2374677"/>
                </a:cubicBezTo>
                <a:cubicBezTo>
                  <a:pt x="7589992" y="2361533"/>
                  <a:pt x="7584468" y="2344293"/>
                  <a:pt x="7584468" y="2323242"/>
                </a:cubicBezTo>
                <a:cubicBezTo>
                  <a:pt x="7584468" y="2306383"/>
                  <a:pt x="7589516" y="2290953"/>
                  <a:pt x="7599517" y="2276855"/>
                </a:cubicBezTo>
                <a:cubicBezTo>
                  <a:pt x="7609519" y="2262949"/>
                  <a:pt x="7623807" y="2251805"/>
                  <a:pt x="7642190" y="2243613"/>
                </a:cubicBezTo>
                <a:cubicBezTo>
                  <a:pt x="7660573" y="2235422"/>
                  <a:pt x="7681718" y="2231326"/>
                  <a:pt x="7705435" y="2231326"/>
                </a:cubicBezTo>
                <a:close/>
                <a:moveTo>
                  <a:pt x="7141556" y="2231326"/>
                </a:moveTo>
                <a:cubicBezTo>
                  <a:pt x="7173655" y="2231326"/>
                  <a:pt x="7200516" y="2238184"/>
                  <a:pt x="7224518" y="2251709"/>
                </a:cubicBezTo>
                <a:cubicBezTo>
                  <a:pt x="7248426" y="2265426"/>
                  <a:pt x="7267000" y="2284190"/>
                  <a:pt x="7280145" y="2308098"/>
                </a:cubicBezTo>
                <a:cubicBezTo>
                  <a:pt x="7293098" y="2331815"/>
                  <a:pt x="7299766" y="2358771"/>
                  <a:pt x="7299766" y="2388965"/>
                </a:cubicBezTo>
                <a:cubicBezTo>
                  <a:pt x="7299766" y="2399347"/>
                  <a:pt x="7299004" y="2410301"/>
                  <a:pt x="7297766" y="2422017"/>
                </a:cubicBezTo>
                <a:lnTo>
                  <a:pt x="7034495" y="2422017"/>
                </a:lnTo>
                <a:cubicBezTo>
                  <a:pt x="7036495" y="2454497"/>
                  <a:pt x="7047639" y="2479738"/>
                  <a:pt x="7067737" y="2497931"/>
                </a:cubicBezTo>
                <a:cubicBezTo>
                  <a:pt x="7088120" y="2516314"/>
                  <a:pt x="7112600" y="2525363"/>
                  <a:pt x="7141556" y="2525363"/>
                </a:cubicBezTo>
                <a:cubicBezTo>
                  <a:pt x="7165082" y="2525363"/>
                  <a:pt x="7184799" y="2519838"/>
                  <a:pt x="7200706" y="2508885"/>
                </a:cubicBezTo>
                <a:cubicBezTo>
                  <a:pt x="7216518" y="2497740"/>
                  <a:pt x="7227757" y="2483072"/>
                  <a:pt x="7234139" y="2464689"/>
                </a:cubicBezTo>
                <a:lnTo>
                  <a:pt x="7293098" y="2464689"/>
                </a:lnTo>
                <a:cubicBezTo>
                  <a:pt x="7284336" y="2496407"/>
                  <a:pt x="7266714" y="2522029"/>
                  <a:pt x="7240044" y="2542032"/>
                </a:cubicBezTo>
                <a:cubicBezTo>
                  <a:pt x="7213660" y="2561843"/>
                  <a:pt x="7180704" y="2571750"/>
                  <a:pt x="7141556" y="2571750"/>
                </a:cubicBezTo>
                <a:cubicBezTo>
                  <a:pt x="7110218" y="2571750"/>
                  <a:pt x="7082215" y="2564701"/>
                  <a:pt x="7057545" y="2550604"/>
                </a:cubicBezTo>
                <a:cubicBezTo>
                  <a:pt x="7032875" y="2536507"/>
                  <a:pt x="7013540" y="2516695"/>
                  <a:pt x="6999633" y="2490692"/>
                </a:cubicBezTo>
                <a:cubicBezTo>
                  <a:pt x="6985536" y="2464879"/>
                  <a:pt x="6978488" y="2434875"/>
                  <a:pt x="6978488" y="2400871"/>
                </a:cubicBezTo>
                <a:cubicBezTo>
                  <a:pt x="6978488" y="2366867"/>
                  <a:pt x="6985346" y="2337054"/>
                  <a:pt x="6999062" y="2311241"/>
                </a:cubicBezTo>
                <a:cubicBezTo>
                  <a:pt x="7012587" y="2285619"/>
                  <a:pt x="7031732" y="2265997"/>
                  <a:pt x="7056402" y="2252091"/>
                </a:cubicBezTo>
                <a:cubicBezTo>
                  <a:pt x="7081072" y="2238184"/>
                  <a:pt x="7109457" y="2231326"/>
                  <a:pt x="7141556" y="2231326"/>
                </a:cubicBezTo>
                <a:close/>
                <a:moveTo>
                  <a:pt x="6290688" y="2231326"/>
                </a:moveTo>
                <a:cubicBezTo>
                  <a:pt x="6320025" y="2231326"/>
                  <a:pt x="6344504" y="2237613"/>
                  <a:pt x="6365840" y="2249900"/>
                </a:cubicBezTo>
                <a:cubicBezTo>
                  <a:pt x="6386985" y="2262473"/>
                  <a:pt x="6402797" y="2278094"/>
                  <a:pt x="6413370" y="2296858"/>
                </a:cubicBezTo>
                <a:lnTo>
                  <a:pt x="6413370" y="2236755"/>
                </a:lnTo>
                <a:lnTo>
                  <a:pt x="6468615" y="2236755"/>
                </a:lnTo>
                <a:lnTo>
                  <a:pt x="6468615" y="2566225"/>
                </a:lnTo>
                <a:lnTo>
                  <a:pt x="6413370" y="2566225"/>
                </a:lnTo>
                <a:lnTo>
                  <a:pt x="6413370" y="2504979"/>
                </a:lnTo>
                <a:cubicBezTo>
                  <a:pt x="6402416" y="2524125"/>
                  <a:pt x="6386318" y="2540031"/>
                  <a:pt x="6364792" y="2552700"/>
                </a:cubicBezTo>
                <a:cubicBezTo>
                  <a:pt x="6343456" y="2565273"/>
                  <a:pt x="6318405" y="2571654"/>
                  <a:pt x="6290021" y="2571654"/>
                </a:cubicBezTo>
                <a:cubicBezTo>
                  <a:pt x="6261637" y="2571654"/>
                  <a:pt x="6234205" y="2564415"/>
                  <a:pt x="6210583" y="2549937"/>
                </a:cubicBezTo>
                <a:cubicBezTo>
                  <a:pt x="6186865" y="2535459"/>
                  <a:pt x="6168292" y="2515266"/>
                  <a:pt x="6154766" y="2489263"/>
                </a:cubicBezTo>
                <a:cubicBezTo>
                  <a:pt x="6141050" y="2463260"/>
                  <a:pt x="6134192" y="2433447"/>
                  <a:pt x="6134192" y="2400204"/>
                </a:cubicBezTo>
                <a:cubicBezTo>
                  <a:pt x="6134192" y="2366962"/>
                  <a:pt x="6141050" y="2336958"/>
                  <a:pt x="6154766" y="2311526"/>
                </a:cubicBezTo>
                <a:lnTo>
                  <a:pt x="6154861" y="2311622"/>
                </a:lnTo>
                <a:cubicBezTo>
                  <a:pt x="6168386" y="2286190"/>
                  <a:pt x="6187151" y="2266378"/>
                  <a:pt x="6211059" y="2252281"/>
                </a:cubicBezTo>
                <a:cubicBezTo>
                  <a:pt x="6234967" y="2238375"/>
                  <a:pt x="6261351" y="2231326"/>
                  <a:pt x="6290688" y="2231326"/>
                </a:cubicBezTo>
                <a:close/>
                <a:moveTo>
                  <a:pt x="5170453" y="2231326"/>
                </a:moveTo>
                <a:cubicBezTo>
                  <a:pt x="5206838" y="2231326"/>
                  <a:pt x="5236461" y="2240565"/>
                  <a:pt x="5258749" y="2258949"/>
                </a:cubicBezTo>
                <a:cubicBezTo>
                  <a:pt x="5281229" y="2277332"/>
                  <a:pt x="5293230" y="2302573"/>
                  <a:pt x="5294945" y="2334672"/>
                </a:cubicBezTo>
                <a:lnTo>
                  <a:pt x="5240176" y="2334672"/>
                </a:lnTo>
                <a:cubicBezTo>
                  <a:pt x="5239033" y="2317432"/>
                  <a:pt x="5232175" y="2303716"/>
                  <a:pt x="5219411" y="2293143"/>
                </a:cubicBezTo>
                <a:cubicBezTo>
                  <a:pt x="5206838" y="2282761"/>
                  <a:pt x="5189884" y="2277522"/>
                  <a:pt x="5168548" y="2277522"/>
                </a:cubicBezTo>
                <a:cubicBezTo>
                  <a:pt x="5148926" y="2277522"/>
                  <a:pt x="5133305" y="2281809"/>
                  <a:pt x="5121780" y="2290286"/>
                </a:cubicBezTo>
                <a:cubicBezTo>
                  <a:pt x="5110064" y="2298668"/>
                  <a:pt x="5104349" y="2309622"/>
                  <a:pt x="5104349" y="2323338"/>
                </a:cubicBezTo>
                <a:cubicBezTo>
                  <a:pt x="5104349" y="2334101"/>
                  <a:pt x="5107874" y="2343150"/>
                  <a:pt x="5114731" y="2350198"/>
                </a:cubicBezTo>
                <a:cubicBezTo>
                  <a:pt x="5121780" y="2357056"/>
                  <a:pt x="5130543" y="2362771"/>
                  <a:pt x="5141306" y="2367057"/>
                </a:cubicBezTo>
                <a:cubicBezTo>
                  <a:pt x="5151879" y="2371153"/>
                  <a:pt x="5166547" y="2375820"/>
                  <a:pt x="5185312" y="2381154"/>
                </a:cubicBezTo>
                <a:cubicBezTo>
                  <a:pt x="5209029" y="2387631"/>
                  <a:pt x="5228364" y="2393918"/>
                  <a:pt x="5243033" y="2400109"/>
                </a:cubicBezTo>
                <a:cubicBezTo>
                  <a:pt x="5257892" y="2406205"/>
                  <a:pt x="5270656" y="2415540"/>
                  <a:pt x="5281229" y="2427922"/>
                </a:cubicBezTo>
                <a:cubicBezTo>
                  <a:pt x="5291992" y="2440495"/>
                  <a:pt x="5297516" y="2456688"/>
                  <a:pt x="5297897" y="2476690"/>
                </a:cubicBezTo>
                <a:cubicBezTo>
                  <a:pt x="5297897" y="2494692"/>
                  <a:pt x="5292849" y="2510980"/>
                  <a:pt x="5282848" y="2525458"/>
                </a:cubicBezTo>
                <a:cubicBezTo>
                  <a:pt x="5272847" y="2539936"/>
                  <a:pt x="5258749" y="2551271"/>
                  <a:pt x="5240557" y="2559558"/>
                </a:cubicBezTo>
                <a:cubicBezTo>
                  <a:pt x="5222174" y="2567749"/>
                  <a:pt x="5201218" y="2571845"/>
                  <a:pt x="5177692" y="2571845"/>
                </a:cubicBezTo>
                <a:cubicBezTo>
                  <a:pt x="5152260" y="2571845"/>
                  <a:pt x="5129781" y="2567559"/>
                  <a:pt x="5109588" y="2558891"/>
                </a:cubicBezTo>
                <a:lnTo>
                  <a:pt x="5109588" y="2558796"/>
                </a:lnTo>
                <a:cubicBezTo>
                  <a:pt x="5089586" y="2550223"/>
                  <a:pt x="5073774" y="2538031"/>
                  <a:pt x="5062248" y="2522601"/>
                </a:cubicBezTo>
                <a:cubicBezTo>
                  <a:pt x="5050533" y="2507170"/>
                  <a:pt x="5044247" y="2489549"/>
                  <a:pt x="5042913" y="2469356"/>
                </a:cubicBezTo>
                <a:lnTo>
                  <a:pt x="5099492" y="2469356"/>
                </a:lnTo>
                <a:cubicBezTo>
                  <a:pt x="5101015" y="2485834"/>
                  <a:pt x="5108921" y="2499264"/>
                  <a:pt x="5122542" y="2509647"/>
                </a:cubicBezTo>
                <a:cubicBezTo>
                  <a:pt x="5136449" y="2520219"/>
                  <a:pt x="5154641" y="2525268"/>
                  <a:pt x="5176930" y="2525268"/>
                </a:cubicBezTo>
                <a:cubicBezTo>
                  <a:pt x="5197885" y="2525268"/>
                  <a:pt x="5214363" y="2520791"/>
                  <a:pt x="5226269" y="2511361"/>
                </a:cubicBezTo>
                <a:cubicBezTo>
                  <a:pt x="5238366" y="2502122"/>
                  <a:pt x="5244462" y="2490597"/>
                  <a:pt x="5244462" y="2476500"/>
                </a:cubicBezTo>
                <a:cubicBezTo>
                  <a:pt x="5244462" y="2462402"/>
                  <a:pt x="5237985" y="2451449"/>
                  <a:pt x="5225126" y="2444400"/>
                </a:cubicBezTo>
                <a:cubicBezTo>
                  <a:pt x="5212363" y="2437352"/>
                  <a:pt x="5192456" y="2430494"/>
                  <a:pt x="5165595" y="2423636"/>
                </a:cubicBezTo>
                <a:cubicBezTo>
                  <a:pt x="5141116" y="2417159"/>
                  <a:pt x="5121208" y="2410682"/>
                  <a:pt x="5105683" y="2404014"/>
                </a:cubicBezTo>
                <a:cubicBezTo>
                  <a:pt x="5090443" y="2397347"/>
                  <a:pt x="5077108" y="2387536"/>
                  <a:pt x="5066154" y="2374677"/>
                </a:cubicBezTo>
                <a:cubicBezTo>
                  <a:pt x="5055010" y="2361533"/>
                  <a:pt x="5049485" y="2344293"/>
                  <a:pt x="5049485" y="2323242"/>
                </a:cubicBezTo>
                <a:cubicBezTo>
                  <a:pt x="5049485" y="2306383"/>
                  <a:pt x="5054533" y="2290953"/>
                  <a:pt x="5064535" y="2276855"/>
                </a:cubicBezTo>
                <a:cubicBezTo>
                  <a:pt x="5074536" y="2262949"/>
                  <a:pt x="5088824" y="2251805"/>
                  <a:pt x="5107207" y="2243613"/>
                </a:cubicBezTo>
                <a:cubicBezTo>
                  <a:pt x="5125590" y="2235422"/>
                  <a:pt x="5146736" y="2231326"/>
                  <a:pt x="5170453" y="2231326"/>
                </a:cubicBezTo>
                <a:close/>
                <a:moveTo>
                  <a:pt x="4186615" y="2231326"/>
                </a:moveTo>
                <a:cubicBezTo>
                  <a:pt x="4215952" y="2231326"/>
                  <a:pt x="4240431" y="2237613"/>
                  <a:pt x="4261767" y="2249900"/>
                </a:cubicBezTo>
                <a:cubicBezTo>
                  <a:pt x="4282913" y="2262473"/>
                  <a:pt x="4298724" y="2278094"/>
                  <a:pt x="4309297" y="2296858"/>
                </a:cubicBezTo>
                <a:lnTo>
                  <a:pt x="4309297" y="2236755"/>
                </a:lnTo>
                <a:lnTo>
                  <a:pt x="4364542" y="2236755"/>
                </a:lnTo>
                <a:lnTo>
                  <a:pt x="4364542" y="2566225"/>
                </a:lnTo>
                <a:lnTo>
                  <a:pt x="4309297" y="2566225"/>
                </a:lnTo>
                <a:lnTo>
                  <a:pt x="4309297" y="2504979"/>
                </a:lnTo>
                <a:cubicBezTo>
                  <a:pt x="4298343" y="2524125"/>
                  <a:pt x="4282246" y="2540031"/>
                  <a:pt x="4260719" y="2552700"/>
                </a:cubicBezTo>
                <a:cubicBezTo>
                  <a:pt x="4239383" y="2565273"/>
                  <a:pt x="4214333" y="2571654"/>
                  <a:pt x="4185948" y="2571654"/>
                </a:cubicBezTo>
                <a:cubicBezTo>
                  <a:pt x="4157564" y="2571654"/>
                  <a:pt x="4130132" y="2564415"/>
                  <a:pt x="4106510" y="2549937"/>
                </a:cubicBezTo>
                <a:cubicBezTo>
                  <a:pt x="4082793" y="2535459"/>
                  <a:pt x="4064219" y="2515266"/>
                  <a:pt x="4050693" y="2489263"/>
                </a:cubicBezTo>
                <a:cubicBezTo>
                  <a:pt x="4036977" y="2463260"/>
                  <a:pt x="4030119" y="2433447"/>
                  <a:pt x="4030119" y="2400204"/>
                </a:cubicBezTo>
                <a:cubicBezTo>
                  <a:pt x="4030119" y="2366962"/>
                  <a:pt x="4036977" y="2336958"/>
                  <a:pt x="4050693" y="2311526"/>
                </a:cubicBezTo>
                <a:lnTo>
                  <a:pt x="4050788" y="2311622"/>
                </a:lnTo>
                <a:cubicBezTo>
                  <a:pt x="4064314" y="2286190"/>
                  <a:pt x="4083078" y="2266378"/>
                  <a:pt x="4106986" y="2252281"/>
                </a:cubicBezTo>
                <a:cubicBezTo>
                  <a:pt x="4130894" y="2238375"/>
                  <a:pt x="4157278" y="2231326"/>
                  <a:pt x="4186615" y="2231326"/>
                </a:cubicBezTo>
                <a:close/>
                <a:moveTo>
                  <a:pt x="3040567" y="2231326"/>
                </a:moveTo>
                <a:cubicBezTo>
                  <a:pt x="3072666" y="2231326"/>
                  <a:pt x="3099527" y="2238184"/>
                  <a:pt x="3123530" y="2251709"/>
                </a:cubicBezTo>
                <a:cubicBezTo>
                  <a:pt x="3147437" y="2265426"/>
                  <a:pt x="3166011" y="2284190"/>
                  <a:pt x="3179156" y="2308098"/>
                </a:cubicBezTo>
                <a:cubicBezTo>
                  <a:pt x="3192110" y="2331815"/>
                  <a:pt x="3198777" y="2358771"/>
                  <a:pt x="3198777" y="2388965"/>
                </a:cubicBezTo>
                <a:cubicBezTo>
                  <a:pt x="3198777" y="2399347"/>
                  <a:pt x="3198015" y="2410301"/>
                  <a:pt x="3196777" y="2422017"/>
                </a:cubicBezTo>
                <a:lnTo>
                  <a:pt x="2933506" y="2422017"/>
                </a:lnTo>
                <a:cubicBezTo>
                  <a:pt x="2935506" y="2454497"/>
                  <a:pt x="2946650" y="2479738"/>
                  <a:pt x="2966748" y="2497931"/>
                </a:cubicBezTo>
                <a:cubicBezTo>
                  <a:pt x="2987132" y="2516314"/>
                  <a:pt x="3011611" y="2525363"/>
                  <a:pt x="3040567" y="2525363"/>
                </a:cubicBezTo>
                <a:cubicBezTo>
                  <a:pt x="3064094" y="2525363"/>
                  <a:pt x="3083811" y="2519838"/>
                  <a:pt x="3099717" y="2508885"/>
                </a:cubicBezTo>
                <a:cubicBezTo>
                  <a:pt x="3115529" y="2497740"/>
                  <a:pt x="3126768" y="2483072"/>
                  <a:pt x="3133150" y="2464689"/>
                </a:cubicBezTo>
                <a:lnTo>
                  <a:pt x="3192110" y="2464689"/>
                </a:lnTo>
                <a:cubicBezTo>
                  <a:pt x="3183347" y="2496407"/>
                  <a:pt x="3165725" y="2522029"/>
                  <a:pt x="3139055" y="2542032"/>
                </a:cubicBezTo>
                <a:cubicBezTo>
                  <a:pt x="3112671" y="2561843"/>
                  <a:pt x="3079715" y="2571750"/>
                  <a:pt x="3040567" y="2571750"/>
                </a:cubicBezTo>
                <a:cubicBezTo>
                  <a:pt x="3009230" y="2571750"/>
                  <a:pt x="2981226" y="2564701"/>
                  <a:pt x="2956556" y="2550604"/>
                </a:cubicBezTo>
                <a:cubicBezTo>
                  <a:pt x="2931887" y="2536507"/>
                  <a:pt x="2912551" y="2516695"/>
                  <a:pt x="2898645" y="2490692"/>
                </a:cubicBezTo>
                <a:cubicBezTo>
                  <a:pt x="2884547" y="2464879"/>
                  <a:pt x="2877499" y="2434875"/>
                  <a:pt x="2877499" y="2400871"/>
                </a:cubicBezTo>
                <a:cubicBezTo>
                  <a:pt x="2877499" y="2366867"/>
                  <a:pt x="2884357" y="2337054"/>
                  <a:pt x="2898073" y="2311241"/>
                </a:cubicBezTo>
                <a:cubicBezTo>
                  <a:pt x="2911598" y="2285619"/>
                  <a:pt x="2930744" y="2265997"/>
                  <a:pt x="2955413" y="2252091"/>
                </a:cubicBezTo>
                <a:cubicBezTo>
                  <a:pt x="2980083" y="2238184"/>
                  <a:pt x="3008468" y="2231326"/>
                  <a:pt x="3040567" y="2231326"/>
                </a:cubicBezTo>
                <a:close/>
                <a:moveTo>
                  <a:pt x="2693479" y="2231326"/>
                </a:moveTo>
                <a:cubicBezTo>
                  <a:pt x="2729864" y="2231326"/>
                  <a:pt x="2759487" y="2240565"/>
                  <a:pt x="2781775" y="2258949"/>
                </a:cubicBezTo>
                <a:cubicBezTo>
                  <a:pt x="2804254" y="2277332"/>
                  <a:pt x="2816256" y="2302573"/>
                  <a:pt x="2817970" y="2334672"/>
                </a:cubicBezTo>
                <a:lnTo>
                  <a:pt x="2763202" y="2334672"/>
                </a:lnTo>
                <a:cubicBezTo>
                  <a:pt x="2762059" y="2317432"/>
                  <a:pt x="2755201" y="2303716"/>
                  <a:pt x="2742437" y="2293143"/>
                </a:cubicBezTo>
                <a:cubicBezTo>
                  <a:pt x="2729864" y="2282761"/>
                  <a:pt x="2712910" y="2277522"/>
                  <a:pt x="2691573" y="2277522"/>
                </a:cubicBezTo>
                <a:cubicBezTo>
                  <a:pt x="2671952" y="2277522"/>
                  <a:pt x="2656331" y="2281809"/>
                  <a:pt x="2644806" y="2290286"/>
                </a:cubicBezTo>
                <a:cubicBezTo>
                  <a:pt x="2633090" y="2298668"/>
                  <a:pt x="2627375" y="2309622"/>
                  <a:pt x="2627375" y="2323338"/>
                </a:cubicBezTo>
                <a:cubicBezTo>
                  <a:pt x="2627375" y="2334101"/>
                  <a:pt x="2630899" y="2343150"/>
                  <a:pt x="2637756" y="2350198"/>
                </a:cubicBezTo>
                <a:cubicBezTo>
                  <a:pt x="2644806" y="2357056"/>
                  <a:pt x="2653569" y="2362771"/>
                  <a:pt x="2664332" y="2367057"/>
                </a:cubicBezTo>
                <a:cubicBezTo>
                  <a:pt x="2674905" y="2371153"/>
                  <a:pt x="2689573" y="2375820"/>
                  <a:pt x="2708337" y="2381154"/>
                </a:cubicBezTo>
                <a:cubicBezTo>
                  <a:pt x="2732055" y="2387631"/>
                  <a:pt x="2751390" y="2393918"/>
                  <a:pt x="2766059" y="2400109"/>
                </a:cubicBezTo>
                <a:cubicBezTo>
                  <a:pt x="2780918" y="2406205"/>
                  <a:pt x="2793682" y="2415540"/>
                  <a:pt x="2804254" y="2427922"/>
                </a:cubicBezTo>
                <a:cubicBezTo>
                  <a:pt x="2815018" y="2440495"/>
                  <a:pt x="2820542" y="2456688"/>
                  <a:pt x="2820923" y="2476690"/>
                </a:cubicBezTo>
                <a:cubicBezTo>
                  <a:pt x="2820923" y="2494692"/>
                  <a:pt x="2815875" y="2510980"/>
                  <a:pt x="2805873" y="2525458"/>
                </a:cubicBezTo>
                <a:cubicBezTo>
                  <a:pt x="2795872" y="2539936"/>
                  <a:pt x="2781775" y="2551271"/>
                  <a:pt x="2763583" y="2559558"/>
                </a:cubicBezTo>
                <a:cubicBezTo>
                  <a:pt x="2745199" y="2567749"/>
                  <a:pt x="2724244" y="2571845"/>
                  <a:pt x="2700718" y="2571845"/>
                </a:cubicBezTo>
                <a:cubicBezTo>
                  <a:pt x="2675286" y="2571845"/>
                  <a:pt x="2652807" y="2567559"/>
                  <a:pt x="2632614" y="2558891"/>
                </a:cubicBezTo>
                <a:lnTo>
                  <a:pt x="2632614" y="2558796"/>
                </a:lnTo>
                <a:cubicBezTo>
                  <a:pt x="2612611" y="2550223"/>
                  <a:pt x="2596800" y="2538031"/>
                  <a:pt x="2585275" y="2522601"/>
                </a:cubicBezTo>
                <a:cubicBezTo>
                  <a:pt x="2573559" y="2507170"/>
                  <a:pt x="2567272" y="2489549"/>
                  <a:pt x="2565939" y="2469356"/>
                </a:cubicBezTo>
                <a:lnTo>
                  <a:pt x="2622517" y="2469356"/>
                </a:lnTo>
                <a:cubicBezTo>
                  <a:pt x="2624041" y="2485834"/>
                  <a:pt x="2631947" y="2499264"/>
                  <a:pt x="2645568" y="2509647"/>
                </a:cubicBezTo>
                <a:cubicBezTo>
                  <a:pt x="2659473" y="2520219"/>
                  <a:pt x="2677666" y="2525268"/>
                  <a:pt x="2699956" y="2525268"/>
                </a:cubicBezTo>
                <a:cubicBezTo>
                  <a:pt x="2720911" y="2525268"/>
                  <a:pt x="2737389" y="2520791"/>
                  <a:pt x="2749295" y="2511361"/>
                </a:cubicBezTo>
                <a:cubicBezTo>
                  <a:pt x="2761392" y="2502122"/>
                  <a:pt x="2767488" y="2490597"/>
                  <a:pt x="2767488" y="2476500"/>
                </a:cubicBezTo>
                <a:cubicBezTo>
                  <a:pt x="2767488" y="2462402"/>
                  <a:pt x="2761011" y="2451449"/>
                  <a:pt x="2748152" y="2444400"/>
                </a:cubicBezTo>
                <a:cubicBezTo>
                  <a:pt x="2735389" y="2437352"/>
                  <a:pt x="2715481" y="2430494"/>
                  <a:pt x="2688621" y="2423636"/>
                </a:cubicBezTo>
                <a:cubicBezTo>
                  <a:pt x="2664142" y="2417159"/>
                  <a:pt x="2644234" y="2410682"/>
                  <a:pt x="2628709" y="2404014"/>
                </a:cubicBezTo>
                <a:cubicBezTo>
                  <a:pt x="2613469" y="2397347"/>
                  <a:pt x="2600134" y="2387536"/>
                  <a:pt x="2589180" y="2374677"/>
                </a:cubicBezTo>
                <a:cubicBezTo>
                  <a:pt x="2578036" y="2361533"/>
                  <a:pt x="2572511" y="2344293"/>
                  <a:pt x="2572511" y="2323242"/>
                </a:cubicBezTo>
                <a:cubicBezTo>
                  <a:pt x="2572511" y="2306383"/>
                  <a:pt x="2577559" y="2290953"/>
                  <a:pt x="2587561" y="2276855"/>
                </a:cubicBezTo>
                <a:cubicBezTo>
                  <a:pt x="2597562" y="2262949"/>
                  <a:pt x="2611849" y="2251805"/>
                  <a:pt x="2630233" y="2243613"/>
                </a:cubicBezTo>
                <a:cubicBezTo>
                  <a:pt x="2648616" y="2235422"/>
                  <a:pt x="2669761" y="2231326"/>
                  <a:pt x="2693479" y="2231326"/>
                </a:cubicBezTo>
                <a:close/>
                <a:moveTo>
                  <a:pt x="1928526" y="2231326"/>
                </a:moveTo>
                <a:cubicBezTo>
                  <a:pt x="1957863" y="2231326"/>
                  <a:pt x="1982342" y="2237613"/>
                  <a:pt x="2003678" y="2249900"/>
                </a:cubicBezTo>
                <a:cubicBezTo>
                  <a:pt x="2024824" y="2262473"/>
                  <a:pt x="2040635" y="2278094"/>
                  <a:pt x="2051208" y="2296858"/>
                </a:cubicBezTo>
                <a:lnTo>
                  <a:pt x="2051208" y="2236755"/>
                </a:lnTo>
                <a:lnTo>
                  <a:pt x="2106453" y="2236755"/>
                </a:lnTo>
                <a:lnTo>
                  <a:pt x="2106453" y="2566225"/>
                </a:lnTo>
                <a:lnTo>
                  <a:pt x="2051208" y="2566225"/>
                </a:lnTo>
                <a:lnTo>
                  <a:pt x="2051208" y="2504979"/>
                </a:lnTo>
                <a:cubicBezTo>
                  <a:pt x="2040254" y="2524125"/>
                  <a:pt x="2024157" y="2540031"/>
                  <a:pt x="2002630" y="2552700"/>
                </a:cubicBezTo>
                <a:cubicBezTo>
                  <a:pt x="1981294" y="2565273"/>
                  <a:pt x="1956244" y="2571654"/>
                  <a:pt x="1927859" y="2571654"/>
                </a:cubicBezTo>
                <a:cubicBezTo>
                  <a:pt x="1899475" y="2571654"/>
                  <a:pt x="1872043" y="2564415"/>
                  <a:pt x="1848421" y="2549937"/>
                </a:cubicBezTo>
                <a:cubicBezTo>
                  <a:pt x="1824703" y="2535459"/>
                  <a:pt x="1806130" y="2515266"/>
                  <a:pt x="1792604" y="2489263"/>
                </a:cubicBezTo>
                <a:cubicBezTo>
                  <a:pt x="1778888" y="2463260"/>
                  <a:pt x="1772031" y="2433447"/>
                  <a:pt x="1772031" y="2400204"/>
                </a:cubicBezTo>
                <a:cubicBezTo>
                  <a:pt x="1772031" y="2366962"/>
                  <a:pt x="1778888" y="2336958"/>
                  <a:pt x="1792604" y="2311526"/>
                </a:cubicBezTo>
                <a:lnTo>
                  <a:pt x="1792699" y="2311622"/>
                </a:lnTo>
                <a:cubicBezTo>
                  <a:pt x="1806225" y="2286190"/>
                  <a:pt x="1824989" y="2266378"/>
                  <a:pt x="1848897" y="2252281"/>
                </a:cubicBezTo>
                <a:cubicBezTo>
                  <a:pt x="1872805" y="2238375"/>
                  <a:pt x="1899189" y="2231326"/>
                  <a:pt x="1928526" y="2231326"/>
                </a:cubicBezTo>
                <a:close/>
                <a:moveTo>
                  <a:pt x="1567815" y="2231326"/>
                </a:moveTo>
                <a:cubicBezTo>
                  <a:pt x="1608296" y="2231326"/>
                  <a:pt x="1641824" y="2241137"/>
                  <a:pt x="1668018" y="2260663"/>
                </a:cubicBezTo>
                <a:cubicBezTo>
                  <a:pt x="1694212" y="2280475"/>
                  <a:pt x="1711643" y="2307621"/>
                  <a:pt x="1720120" y="2342483"/>
                </a:cubicBezTo>
                <a:lnTo>
                  <a:pt x="1660970" y="2342483"/>
                </a:lnTo>
                <a:cubicBezTo>
                  <a:pt x="1655445" y="2322480"/>
                  <a:pt x="1644491" y="2306669"/>
                  <a:pt x="1628299" y="2295144"/>
                </a:cubicBezTo>
                <a:cubicBezTo>
                  <a:pt x="1612011" y="2283428"/>
                  <a:pt x="1591914" y="2277522"/>
                  <a:pt x="1567815" y="2277522"/>
                </a:cubicBezTo>
                <a:cubicBezTo>
                  <a:pt x="1536669" y="2277522"/>
                  <a:pt x="1511427" y="2288286"/>
                  <a:pt x="1492091" y="2309812"/>
                </a:cubicBezTo>
                <a:cubicBezTo>
                  <a:pt x="1472946" y="2331148"/>
                  <a:pt x="1463326" y="2361723"/>
                  <a:pt x="1463326" y="2400871"/>
                </a:cubicBezTo>
                <a:cubicBezTo>
                  <a:pt x="1463326" y="2440019"/>
                  <a:pt x="1472946" y="2471356"/>
                  <a:pt x="1492091" y="2492883"/>
                </a:cubicBezTo>
                <a:cubicBezTo>
                  <a:pt x="1511427" y="2514600"/>
                  <a:pt x="1536764" y="2525363"/>
                  <a:pt x="1567815" y="2525363"/>
                </a:cubicBezTo>
                <a:cubicBezTo>
                  <a:pt x="1591914" y="2525363"/>
                  <a:pt x="1612011" y="2519648"/>
                  <a:pt x="1628108" y="2508503"/>
                </a:cubicBezTo>
                <a:cubicBezTo>
                  <a:pt x="1643920" y="2497359"/>
                  <a:pt x="1655160" y="2481262"/>
                  <a:pt x="1660970" y="2460307"/>
                </a:cubicBezTo>
                <a:lnTo>
                  <a:pt x="1720120" y="2460307"/>
                </a:lnTo>
                <a:cubicBezTo>
                  <a:pt x="1711071" y="2493930"/>
                  <a:pt x="1693545" y="2520981"/>
                  <a:pt x="1667065" y="2541365"/>
                </a:cubicBezTo>
                <a:cubicBezTo>
                  <a:pt x="1640682" y="2561558"/>
                  <a:pt x="1607535" y="2571750"/>
                  <a:pt x="1567815" y="2571750"/>
                </a:cubicBezTo>
                <a:cubicBezTo>
                  <a:pt x="1536669" y="2571750"/>
                  <a:pt x="1508856" y="2564701"/>
                  <a:pt x="1484662" y="2550604"/>
                </a:cubicBezTo>
                <a:cubicBezTo>
                  <a:pt x="1460373" y="2536507"/>
                  <a:pt x="1441419" y="2516695"/>
                  <a:pt x="1427893" y="2491073"/>
                </a:cubicBezTo>
                <a:cubicBezTo>
                  <a:pt x="1414177" y="2465451"/>
                  <a:pt x="1407319" y="2435256"/>
                  <a:pt x="1407319" y="2400871"/>
                </a:cubicBezTo>
                <a:cubicBezTo>
                  <a:pt x="1407319" y="2366486"/>
                  <a:pt x="1414177" y="2337054"/>
                  <a:pt x="1427893" y="2311622"/>
                </a:cubicBezTo>
                <a:cubicBezTo>
                  <a:pt x="1441419" y="2286190"/>
                  <a:pt x="1460373" y="2266378"/>
                  <a:pt x="1484662" y="2252281"/>
                </a:cubicBezTo>
                <a:cubicBezTo>
                  <a:pt x="1508951" y="2238375"/>
                  <a:pt x="1536764" y="2231326"/>
                  <a:pt x="1567815" y="2231326"/>
                </a:cubicBezTo>
                <a:close/>
                <a:moveTo>
                  <a:pt x="1197484" y="2231326"/>
                </a:moveTo>
                <a:cubicBezTo>
                  <a:pt x="1229583" y="2231326"/>
                  <a:pt x="1256444" y="2238184"/>
                  <a:pt x="1280447" y="2251709"/>
                </a:cubicBezTo>
                <a:cubicBezTo>
                  <a:pt x="1304355" y="2265426"/>
                  <a:pt x="1322928" y="2284190"/>
                  <a:pt x="1336073" y="2308098"/>
                </a:cubicBezTo>
                <a:cubicBezTo>
                  <a:pt x="1349027" y="2331815"/>
                  <a:pt x="1355694" y="2358771"/>
                  <a:pt x="1355694" y="2388965"/>
                </a:cubicBezTo>
                <a:cubicBezTo>
                  <a:pt x="1355694" y="2399347"/>
                  <a:pt x="1354932" y="2410301"/>
                  <a:pt x="1353693" y="2422017"/>
                </a:cubicBezTo>
                <a:lnTo>
                  <a:pt x="1090422" y="2422017"/>
                </a:lnTo>
                <a:cubicBezTo>
                  <a:pt x="1092422" y="2454497"/>
                  <a:pt x="1103568" y="2479738"/>
                  <a:pt x="1123664" y="2497931"/>
                </a:cubicBezTo>
                <a:cubicBezTo>
                  <a:pt x="1144049" y="2516314"/>
                  <a:pt x="1168528" y="2525363"/>
                  <a:pt x="1197484" y="2525363"/>
                </a:cubicBezTo>
                <a:cubicBezTo>
                  <a:pt x="1221011" y="2525363"/>
                  <a:pt x="1240727" y="2519838"/>
                  <a:pt x="1256633" y="2508885"/>
                </a:cubicBezTo>
                <a:cubicBezTo>
                  <a:pt x="1272445" y="2497740"/>
                  <a:pt x="1283684" y="2483072"/>
                  <a:pt x="1290066" y="2464689"/>
                </a:cubicBezTo>
                <a:lnTo>
                  <a:pt x="1349027" y="2464689"/>
                </a:lnTo>
                <a:cubicBezTo>
                  <a:pt x="1340264" y="2496407"/>
                  <a:pt x="1322642" y="2522029"/>
                  <a:pt x="1295971" y="2542032"/>
                </a:cubicBezTo>
                <a:cubicBezTo>
                  <a:pt x="1269587" y="2561843"/>
                  <a:pt x="1236632" y="2571750"/>
                  <a:pt x="1197484" y="2571750"/>
                </a:cubicBezTo>
                <a:cubicBezTo>
                  <a:pt x="1166146" y="2571750"/>
                  <a:pt x="1138143" y="2564701"/>
                  <a:pt x="1113473" y="2550604"/>
                </a:cubicBezTo>
                <a:cubicBezTo>
                  <a:pt x="1088803" y="2536507"/>
                  <a:pt x="1069467" y="2516695"/>
                  <a:pt x="1055561" y="2490692"/>
                </a:cubicBezTo>
                <a:cubicBezTo>
                  <a:pt x="1041464" y="2464879"/>
                  <a:pt x="1034416" y="2434875"/>
                  <a:pt x="1034416" y="2400871"/>
                </a:cubicBezTo>
                <a:cubicBezTo>
                  <a:pt x="1034416" y="2366867"/>
                  <a:pt x="1041273" y="2337054"/>
                  <a:pt x="1054989" y="2311241"/>
                </a:cubicBezTo>
                <a:cubicBezTo>
                  <a:pt x="1068515" y="2285619"/>
                  <a:pt x="1087660" y="2265997"/>
                  <a:pt x="1112331" y="2252091"/>
                </a:cubicBezTo>
                <a:cubicBezTo>
                  <a:pt x="1137000" y="2238184"/>
                  <a:pt x="1165385" y="2231326"/>
                  <a:pt x="1197484" y="2231326"/>
                </a:cubicBezTo>
                <a:close/>
                <a:moveTo>
                  <a:pt x="5694041" y="2230945"/>
                </a:moveTo>
                <a:cubicBezTo>
                  <a:pt x="5721664" y="2230945"/>
                  <a:pt x="5746143" y="2237232"/>
                  <a:pt x="5767289" y="2249519"/>
                </a:cubicBezTo>
                <a:cubicBezTo>
                  <a:pt x="5788624" y="2262092"/>
                  <a:pt x="5804436" y="2280284"/>
                  <a:pt x="5814818" y="2304287"/>
                </a:cubicBezTo>
                <a:cubicBezTo>
                  <a:pt x="5824058" y="2280951"/>
                  <a:pt x="5839298" y="2262949"/>
                  <a:pt x="5860443" y="2250090"/>
                </a:cubicBezTo>
                <a:cubicBezTo>
                  <a:pt x="5881779" y="2237327"/>
                  <a:pt x="5905496" y="2230945"/>
                  <a:pt x="5931499" y="2230945"/>
                </a:cubicBezTo>
                <a:cubicBezTo>
                  <a:pt x="5957503" y="2230945"/>
                  <a:pt x="5980077" y="2236184"/>
                  <a:pt x="5999984" y="2246757"/>
                </a:cubicBezTo>
                <a:lnTo>
                  <a:pt x="5999984" y="2246661"/>
                </a:lnTo>
                <a:cubicBezTo>
                  <a:pt x="6020177" y="2257424"/>
                  <a:pt x="6035798" y="2273236"/>
                  <a:pt x="6047514" y="2294382"/>
                </a:cubicBezTo>
                <a:cubicBezTo>
                  <a:pt x="6059039" y="2315717"/>
                  <a:pt x="6064945" y="2341530"/>
                  <a:pt x="6064945" y="2372105"/>
                </a:cubicBezTo>
                <a:lnTo>
                  <a:pt x="6064945" y="2566320"/>
                </a:lnTo>
                <a:lnTo>
                  <a:pt x="6010748" y="2566320"/>
                </a:lnTo>
                <a:lnTo>
                  <a:pt x="6010748" y="2380011"/>
                </a:lnTo>
                <a:cubicBezTo>
                  <a:pt x="6010748" y="2347150"/>
                  <a:pt x="6002747" y="2321909"/>
                  <a:pt x="5986459" y="2304478"/>
                </a:cubicBezTo>
                <a:cubicBezTo>
                  <a:pt x="5970171" y="2287047"/>
                  <a:pt x="5948264" y="2278475"/>
                  <a:pt x="5920736" y="2278475"/>
                </a:cubicBezTo>
                <a:cubicBezTo>
                  <a:pt x="5893209" y="2278475"/>
                  <a:pt x="5869682" y="2287524"/>
                  <a:pt x="5852823" y="2305716"/>
                </a:cubicBezTo>
                <a:cubicBezTo>
                  <a:pt x="5835964" y="2324099"/>
                  <a:pt x="5827582" y="2350388"/>
                  <a:pt x="5827582" y="2384774"/>
                </a:cubicBezTo>
                <a:lnTo>
                  <a:pt x="5827582" y="2566416"/>
                </a:lnTo>
                <a:lnTo>
                  <a:pt x="5773385" y="2566416"/>
                </a:lnTo>
                <a:lnTo>
                  <a:pt x="5773385" y="2380107"/>
                </a:lnTo>
                <a:cubicBezTo>
                  <a:pt x="5773385" y="2347245"/>
                  <a:pt x="5765383" y="2322004"/>
                  <a:pt x="5749096" y="2304573"/>
                </a:cubicBezTo>
                <a:cubicBezTo>
                  <a:pt x="5732808" y="2287142"/>
                  <a:pt x="5710901" y="2278570"/>
                  <a:pt x="5683088" y="2278570"/>
                </a:cubicBezTo>
                <a:cubicBezTo>
                  <a:pt x="5655274" y="2278570"/>
                  <a:pt x="5632033" y="2287619"/>
                  <a:pt x="5615175" y="2305812"/>
                </a:cubicBezTo>
                <a:cubicBezTo>
                  <a:pt x="5598315" y="2324195"/>
                  <a:pt x="5589933" y="2350484"/>
                  <a:pt x="5589933" y="2384869"/>
                </a:cubicBezTo>
                <a:lnTo>
                  <a:pt x="5589933" y="2566511"/>
                </a:lnTo>
                <a:lnTo>
                  <a:pt x="5535355" y="2566511"/>
                </a:lnTo>
                <a:lnTo>
                  <a:pt x="5535355" y="2237041"/>
                </a:lnTo>
                <a:lnTo>
                  <a:pt x="5589933" y="2237041"/>
                </a:lnTo>
                <a:lnTo>
                  <a:pt x="5589933" y="2284380"/>
                </a:lnTo>
                <a:cubicBezTo>
                  <a:pt x="5600696" y="2267140"/>
                  <a:pt x="5615365" y="2253995"/>
                  <a:pt x="5633558" y="2244661"/>
                </a:cubicBezTo>
                <a:cubicBezTo>
                  <a:pt x="5651750" y="2235422"/>
                  <a:pt x="5671943" y="2230945"/>
                  <a:pt x="5694041" y="2230945"/>
                </a:cubicBezTo>
                <a:close/>
                <a:moveTo>
                  <a:pt x="3590255" y="2230945"/>
                </a:moveTo>
                <a:cubicBezTo>
                  <a:pt x="3617877" y="2230945"/>
                  <a:pt x="3642356" y="2237232"/>
                  <a:pt x="3663502" y="2249519"/>
                </a:cubicBezTo>
                <a:cubicBezTo>
                  <a:pt x="3684838" y="2262092"/>
                  <a:pt x="3700649" y="2280284"/>
                  <a:pt x="3711031" y="2304287"/>
                </a:cubicBezTo>
                <a:cubicBezTo>
                  <a:pt x="3720271" y="2280951"/>
                  <a:pt x="3735511" y="2262949"/>
                  <a:pt x="3756656" y="2250090"/>
                </a:cubicBezTo>
                <a:cubicBezTo>
                  <a:pt x="3777993" y="2237327"/>
                  <a:pt x="3801710" y="2230945"/>
                  <a:pt x="3827713" y="2230945"/>
                </a:cubicBezTo>
                <a:cubicBezTo>
                  <a:pt x="3853716" y="2230945"/>
                  <a:pt x="3876290" y="2236184"/>
                  <a:pt x="3896198" y="2246757"/>
                </a:cubicBezTo>
                <a:lnTo>
                  <a:pt x="3896198" y="2246661"/>
                </a:lnTo>
                <a:cubicBezTo>
                  <a:pt x="3916391" y="2257424"/>
                  <a:pt x="3932012" y="2273236"/>
                  <a:pt x="3943727" y="2294382"/>
                </a:cubicBezTo>
                <a:cubicBezTo>
                  <a:pt x="3955253" y="2315717"/>
                  <a:pt x="3961158" y="2341530"/>
                  <a:pt x="3961158" y="2372105"/>
                </a:cubicBezTo>
                <a:lnTo>
                  <a:pt x="3961158" y="2566320"/>
                </a:lnTo>
                <a:lnTo>
                  <a:pt x="3906961" y="2566320"/>
                </a:lnTo>
                <a:lnTo>
                  <a:pt x="3906961" y="2380011"/>
                </a:lnTo>
                <a:cubicBezTo>
                  <a:pt x="3906961" y="2347150"/>
                  <a:pt x="3898960" y="2321909"/>
                  <a:pt x="3882672" y="2304478"/>
                </a:cubicBezTo>
                <a:cubicBezTo>
                  <a:pt x="3866384" y="2287047"/>
                  <a:pt x="3844477" y="2278475"/>
                  <a:pt x="3816950" y="2278475"/>
                </a:cubicBezTo>
                <a:cubicBezTo>
                  <a:pt x="3789422" y="2278475"/>
                  <a:pt x="3765896" y="2287524"/>
                  <a:pt x="3749036" y="2305716"/>
                </a:cubicBezTo>
                <a:cubicBezTo>
                  <a:pt x="3732177" y="2324099"/>
                  <a:pt x="3723795" y="2350388"/>
                  <a:pt x="3723795" y="2384774"/>
                </a:cubicBezTo>
                <a:lnTo>
                  <a:pt x="3723795" y="2566416"/>
                </a:lnTo>
                <a:lnTo>
                  <a:pt x="3669598" y="2566416"/>
                </a:lnTo>
                <a:lnTo>
                  <a:pt x="3669598" y="2380107"/>
                </a:lnTo>
                <a:cubicBezTo>
                  <a:pt x="3669598" y="2347245"/>
                  <a:pt x="3661597" y="2322004"/>
                  <a:pt x="3645309" y="2304573"/>
                </a:cubicBezTo>
                <a:cubicBezTo>
                  <a:pt x="3629021" y="2287142"/>
                  <a:pt x="3607114" y="2278570"/>
                  <a:pt x="3579301" y="2278570"/>
                </a:cubicBezTo>
                <a:cubicBezTo>
                  <a:pt x="3551488" y="2278570"/>
                  <a:pt x="3528247" y="2287619"/>
                  <a:pt x="3511388" y="2305812"/>
                </a:cubicBezTo>
                <a:cubicBezTo>
                  <a:pt x="3494528" y="2324195"/>
                  <a:pt x="3486146" y="2350484"/>
                  <a:pt x="3486146" y="2384869"/>
                </a:cubicBezTo>
                <a:lnTo>
                  <a:pt x="3486146" y="2566511"/>
                </a:lnTo>
                <a:lnTo>
                  <a:pt x="3431568" y="2566511"/>
                </a:lnTo>
                <a:lnTo>
                  <a:pt x="3431568" y="2237041"/>
                </a:lnTo>
                <a:lnTo>
                  <a:pt x="3486146" y="2237041"/>
                </a:lnTo>
                <a:lnTo>
                  <a:pt x="3486146" y="2284380"/>
                </a:lnTo>
                <a:cubicBezTo>
                  <a:pt x="3496910" y="2267140"/>
                  <a:pt x="3511578" y="2253995"/>
                  <a:pt x="3529771" y="2244661"/>
                </a:cubicBezTo>
                <a:cubicBezTo>
                  <a:pt x="3547964" y="2235422"/>
                  <a:pt x="3568156" y="2230945"/>
                  <a:pt x="3590255" y="2230945"/>
                </a:cubicBezTo>
                <a:close/>
                <a:moveTo>
                  <a:pt x="7532843" y="2230850"/>
                </a:moveTo>
                <a:lnTo>
                  <a:pt x="7532843" y="2287428"/>
                </a:lnTo>
                <a:lnTo>
                  <a:pt x="7518365" y="2287428"/>
                </a:lnTo>
                <a:cubicBezTo>
                  <a:pt x="7457119" y="2287428"/>
                  <a:pt x="7426353" y="2320671"/>
                  <a:pt x="7426353" y="2387250"/>
                </a:cubicBezTo>
                <a:lnTo>
                  <a:pt x="7426353" y="2566320"/>
                </a:lnTo>
                <a:lnTo>
                  <a:pt x="7371775" y="2566320"/>
                </a:lnTo>
                <a:lnTo>
                  <a:pt x="7371775" y="2236851"/>
                </a:lnTo>
                <a:lnTo>
                  <a:pt x="7426353" y="2236851"/>
                </a:lnTo>
                <a:lnTo>
                  <a:pt x="7426353" y="2290286"/>
                </a:lnTo>
                <a:cubicBezTo>
                  <a:pt x="7435973" y="2271522"/>
                  <a:pt x="7449689" y="2256853"/>
                  <a:pt x="7467692" y="2246471"/>
                </a:cubicBezTo>
                <a:cubicBezTo>
                  <a:pt x="7485504" y="2235898"/>
                  <a:pt x="7507220" y="2230850"/>
                  <a:pt x="7532843" y="2230850"/>
                </a:cubicBezTo>
                <a:close/>
                <a:moveTo>
                  <a:pt x="741046" y="2192178"/>
                </a:moveTo>
                <a:lnTo>
                  <a:pt x="741046" y="2328005"/>
                </a:lnTo>
                <a:lnTo>
                  <a:pt x="833057" y="2328005"/>
                </a:lnTo>
                <a:cubicBezTo>
                  <a:pt x="858679" y="2328005"/>
                  <a:pt x="878683" y="2322099"/>
                  <a:pt x="892588" y="2310003"/>
                </a:cubicBezTo>
                <a:cubicBezTo>
                  <a:pt x="906686" y="2298096"/>
                  <a:pt x="913734" y="2281428"/>
                  <a:pt x="913734" y="2260092"/>
                </a:cubicBezTo>
                <a:cubicBezTo>
                  <a:pt x="913734" y="2238755"/>
                  <a:pt x="906686" y="2222277"/>
                  <a:pt x="892588" y="2210180"/>
                </a:cubicBezTo>
                <a:cubicBezTo>
                  <a:pt x="878683" y="2198274"/>
                  <a:pt x="858298" y="2192178"/>
                  <a:pt x="831914" y="2192178"/>
                </a:cubicBezTo>
                <a:close/>
                <a:moveTo>
                  <a:pt x="6791989" y="2153983"/>
                </a:moveTo>
                <a:lnTo>
                  <a:pt x="6846758" y="2153983"/>
                </a:lnTo>
                <a:lnTo>
                  <a:pt x="6846758" y="2236946"/>
                </a:lnTo>
                <a:lnTo>
                  <a:pt x="6932673" y="2236946"/>
                </a:lnTo>
                <a:lnTo>
                  <a:pt x="6932673" y="2281999"/>
                </a:lnTo>
                <a:lnTo>
                  <a:pt x="6846758" y="2281999"/>
                </a:lnTo>
                <a:lnTo>
                  <a:pt x="6846758" y="2476118"/>
                </a:lnTo>
                <a:cubicBezTo>
                  <a:pt x="6846758" y="2492216"/>
                  <a:pt x="6850091" y="2503550"/>
                  <a:pt x="6856949" y="2510218"/>
                </a:cubicBezTo>
                <a:cubicBezTo>
                  <a:pt x="6863807" y="2516885"/>
                  <a:pt x="6875523" y="2520029"/>
                  <a:pt x="6892382" y="2520029"/>
                </a:cubicBezTo>
                <a:lnTo>
                  <a:pt x="6932673" y="2520029"/>
                </a:lnTo>
                <a:lnTo>
                  <a:pt x="6932673" y="2566416"/>
                </a:lnTo>
                <a:lnTo>
                  <a:pt x="6883333" y="2566416"/>
                </a:lnTo>
                <a:cubicBezTo>
                  <a:pt x="6852758" y="2566416"/>
                  <a:pt x="6830089" y="2559367"/>
                  <a:pt x="6814848" y="2545270"/>
                </a:cubicBezTo>
                <a:cubicBezTo>
                  <a:pt x="6799609" y="2531364"/>
                  <a:pt x="6791989" y="2508313"/>
                  <a:pt x="6791989" y="2476214"/>
                </a:cubicBezTo>
                <a:lnTo>
                  <a:pt x="6791989" y="2281999"/>
                </a:lnTo>
                <a:lnTo>
                  <a:pt x="6749317" y="2281999"/>
                </a:lnTo>
                <a:lnTo>
                  <a:pt x="6749317" y="2236946"/>
                </a:lnTo>
                <a:lnTo>
                  <a:pt x="6791989" y="2236946"/>
                </a:lnTo>
                <a:close/>
                <a:moveTo>
                  <a:pt x="6573199" y="2153983"/>
                </a:moveTo>
                <a:lnTo>
                  <a:pt x="6627968" y="2153983"/>
                </a:lnTo>
                <a:lnTo>
                  <a:pt x="6627968" y="2236946"/>
                </a:lnTo>
                <a:lnTo>
                  <a:pt x="6713883" y="2236946"/>
                </a:lnTo>
                <a:lnTo>
                  <a:pt x="6713883" y="2281999"/>
                </a:lnTo>
                <a:lnTo>
                  <a:pt x="6627968" y="2281999"/>
                </a:lnTo>
                <a:lnTo>
                  <a:pt x="6627968" y="2476118"/>
                </a:lnTo>
                <a:cubicBezTo>
                  <a:pt x="6627968" y="2492216"/>
                  <a:pt x="6631302" y="2503550"/>
                  <a:pt x="6638159" y="2510218"/>
                </a:cubicBezTo>
                <a:cubicBezTo>
                  <a:pt x="6645018" y="2516885"/>
                  <a:pt x="6656733" y="2520029"/>
                  <a:pt x="6673593" y="2520029"/>
                </a:cubicBezTo>
                <a:lnTo>
                  <a:pt x="6713883" y="2520029"/>
                </a:lnTo>
                <a:lnTo>
                  <a:pt x="6713883" y="2566416"/>
                </a:lnTo>
                <a:lnTo>
                  <a:pt x="6664544" y="2566416"/>
                </a:lnTo>
                <a:cubicBezTo>
                  <a:pt x="6633968" y="2566416"/>
                  <a:pt x="6611299" y="2559367"/>
                  <a:pt x="6596059" y="2545270"/>
                </a:cubicBezTo>
                <a:cubicBezTo>
                  <a:pt x="6580819" y="2531364"/>
                  <a:pt x="6573199" y="2508313"/>
                  <a:pt x="6573199" y="2476214"/>
                </a:cubicBezTo>
                <a:lnTo>
                  <a:pt x="6573199" y="2281999"/>
                </a:lnTo>
                <a:lnTo>
                  <a:pt x="6530527" y="2281999"/>
                </a:lnTo>
                <a:lnTo>
                  <a:pt x="6530527" y="2236946"/>
                </a:lnTo>
                <a:lnTo>
                  <a:pt x="6573199" y="2236946"/>
                </a:lnTo>
                <a:close/>
                <a:moveTo>
                  <a:pt x="4469127" y="2153983"/>
                </a:moveTo>
                <a:lnTo>
                  <a:pt x="4523896" y="2153983"/>
                </a:lnTo>
                <a:lnTo>
                  <a:pt x="4523896" y="2236946"/>
                </a:lnTo>
                <a:lnTo>
                  <a:pt x="4609811" y="2236946"/>
                </a:lnTo>
                <a:lnTo>
                  <a:pt x="4609811" y="2281999"/>
                </a:lnTo>
                <a:lnTo>
                  <a:pt x="4523896" y="2281999"/>
                </a:lnTo>
                <a:lnTo>
                  <a:pt x="4523896" y="2476118"/>
                </a:lnTo>
                <a:cubicBezTo>
                  <a:pt x="4523896" y="2492216"/>
                  <a:pt x="4527229" y="2503550"/>
                  <a:pt x="4534087" y="2510218"/>
                </a:cubicBezTo>
                <a:cubicBezTo>
                  <a:pt x="4540945" y="2516885"/>
                  <a:pt x="4552661" y="2520029"/>
                  <a:pt x="4569520" y="2520029"/>
                </a:cubicBezTo>
                <a:lnTo>
                  <a:pt x="4609811" y="2520029"/>
                </a:lnTo>
                <a:lnTo>
                  <a:pt x="4609811" y="2566416"/>
                </a:lnTo>
                <a:lnTo>
                  <a:pt x="4560472" y="2566416"/>
                </a:lnTo>
                <a:cubicBezTo>
                  <a:pt x="4529896" y="2566416"/>
                  <a:pt x="4507227" y="2559367"/>
                  <a:pt x="4491987" y="2545270"/>
                </a:cubicBezTo>
                <a:cubicBezTo>
                  <a:pt x="4476747" y="2531364"/>
                  <a:pt x="4469127" y="2508313"/>
                  <a:pt x="4469127" y="2476214"/>
                </a:cubicBezTo>
                <a:lnTo>
                  <a:pt x="4469127" y="2281999"/>
                </a:lnTo>
                <a:lnTo>
                  <a:pt x="4426455" y="2281999"/>
                </a:lnTo>
                <a:lnTo>
                  <a:pt x="4426455" y="2236946"/>
                </a:lnTo>
                <a:lnTo>
                  <a:pt x="4469127" y="2236946"/>
                </a:lnTo>
                <a:close/>
                <a:moveTo>
                  <a:pt x="7921939" y="2147125"/>
                </a:moveTo>
                <a:lnTo>
                  <a:pt x="7980899" y="2147125"/>
                </a:lnTo>
                <a:lnTo>
                  <a:pt x="7974231" y="2447829"/>
                </a:lnTo>
                <a:lnTo>
                  <a:pt x="7928607" y="2447829"/>
                </a:lnTo>
                <a:close/>
                <a:moveTo>
                  <a:pt x="686276" y="2147125"/>
                </a:moveTo>
                <a:lnTo>
                  <a:pt x="836581" y="2147125"/>
                </a:lnTo>
                <a:cubicBezTo>
                  <a:pt x="864966" y="2147125"/>
                  <a:pt x="889255" y="2151792"/>
                  <a:pt x="909162" y="2161222"/>
                </a:cubicBezTo>
                <a:cubicBezTo>
                  <a:pt x="929355" y="2170652"/>
                  <a:pt x="944215" y="2183320"/>
                  <a:pt x="954406" y="2199417"/>
                </a:cubicBezTo>
                <a:cubicBezTo>
                  <a:pt x="964408" y="2215515"/>
                  <a:pt x="969266" y="2233517"/>
                  <a:pt x="969266" y="2253615"/>
                </a:cubicBezTo>
                <a:cubicBezTo>
                  <a:pt x="969266" y="2278475"/>
                  <a:pt x="962597" y="2298858"/>
                  <a:pt x="949263" y="2315051"/>
                </a:cubicBezTo>
                <a:cubicBezTo>
                  <a:pt x="935738" y="2331338"/>
                  <a:pt x="917925" y="2343054"/>
                  <a:pt x="896017" y="2350293"/>
                </a:cubicBezTo>
                <a:cubicBezTo>
                  <a:pt x="911068" y="2352675"/>
                  <a:pt x="925164" y="2358866"/>
                  <a:pt x="937738" y="2368867"/>
                </a:cubicBezTo>
                <a:lnTo>
                  <a:pt x="937927" y="2368962"/>
                </a:lnTo>
                <a:cubicBezTo>
                  <a:pt x="950692" y="2379154"/>
                  <a:pt x="960597" y="2391441"/>
                  <a:pt x="968026" y="2406396"/>
                </a:cubicBezTo>
                <a:cubicBezTo>
                  <a:pt x="975457" y="2421255"/>
                  <a:pt x="979171" y="2437161"/>
                  <a:pt x="979171" y="2453925"/>
                </a:cubicBezTo>
                <a:cubicBezTo>
                  <a:pt x="979171" y="2475071"/>
                  <a:pt x="973646" y="2494216"/>
                  <a:pt x="962883" y="2511266"/>
                </a:cubicBezTo>
                <a:cubicBezTo>
                  <a:pt x="951929" y="2528316"/>
                  <a:pt x="936309" y="2541841"/>
                  <a:pt x="915734" y="2551557"/>
                </a:cubicBezTo>
                <a:cubicBezTo>
                  <a:pt x="894971" y="2561367"/>
                  <a:pt x="870681" y="2566225"/>
                  <a:pt x="842487" y="2566225"/>
                </a:cubicBezTo>
                <a:lnTo>
                  <a:pt x="686276" y="2566225"/>
                </a:lnTo>
                <a:close/>
                <a:moveTo>
                  <a:pt x="4676295" y="2121503"/>
                </a:moveTo>
                <a:lnTo>
                  <a:pt x="4730873" y="2121503"/>
                </a:lnTo>
                <a:lnTo>
                  <a:pt x="4730873" y="2283809"/>
                </a:lnTo>
                <a:cubicBezTo>
                  <a:pt x="4741636" y="2266950"/>
                  <a:pt x="4756686" y="2254091"/>
                  <a:pt x="4775736" y="2244661"/>
                </a:cubicBezTo>
                <a:cubicBezTo>
                  <a:pt x="4794691" y="2235422"/>
                  <a:pt x="4816027" y="2230945"/>
                  <a:pt x="4839744" y="2230945"/>
                </a:cubicBezTo>
                <a:cubicBezTo>
                  <a:pt x="4864604" y="2230945"/>
                  <a:pt x="4887083" y="2236184"/>
                  <a:pt x="4907086" y="2246757"/>
                </a:cubicBezTo>
                <a:lnTo>
                  <a:pt x="4906990" y="2246661"/>
                </a:lnTo>
                <a:cubicBezTo>
                  <a:pt x="4927183" y="2257425"/>
                  <a:pt x="4942804" y="2273236"/>
                  <a:pt x="4954139" y="2294382"/>
                </a:cubicBezTo>
                <a:cubicBezTo>
                  <a:pt x="4965665" y="2315718"/>
                  <a:pt x="4971379" y="2341531"/>
                  <a:pt x="4971379" y="2372106"/>
                </a:cubicBezTo>
                <a:lnTo>
                  <a:pt x="4971379" y="2566320"/>
                </a:lnTo>
                <a:lnTo>
                  <a:pt x="4917182" y="2566320"/>
                </a:lnTo>
                <a:lnTo>
                  <a:pt x="4917182" y="2380012"/>
                </a:lnTo>
                <a:cubicBezTo>
                  <a:pt x="4917182" y="2347150"/>
                  <a:pt x="4908991" y="2321909"/>
                  <a:pt x="4892513" y="2304478"/>
                </a:cubicBezTo>
                <a:cubicBezTo>
                  <a:pt x="4876034" y="2287048"/>
                  <a:pt x="4853746" y="2278475"/>
                  <a:pt x="4825171" y="2278475"/>
                </a:cubicBezTo>
                <a:cubicBezTo>
                  <a:pt x="4796596" y="2278475"/>
                  <a:pt x="4773450" y="2287524"/>
                  <a:pt x="4756495" y="2305526"/>
                </a:cubicBezTo>
                <a:cubicBezTo>
                  <a:pt x="4739446" y="2323528"/>
                  <a:pt x="4730873" y="2349722"/>
                  <a:pt x="4730873" y="2384203"/>
                </a:cubicBezTo>
                <a:lnTo>
                  <a:pt x="4730873" y="2566416"/>
                </a:lnTo>
                <a:lnTo>
                  <a:pt x="4676295" y="2566416"/>
                </a:lnTo>
                <a:close/>
                <a:moveTo>
                  <a:pt x="9201527" y="203359"/>
                </a:moveTo>
                <a:lnTo>
                  <a:pt x="9201527" y="279178"/>
                </a:lnTo>
                <a:lnTo>
                  <a:pt x="9254772" y="279178"/>
                </a:lnTo>
                <a:cubicBezTo>
                  <a:pt x="9279823" y="279178"/>
                  <a:pt x="9293539" y="261556"/>
                  <a:pt x="9293539" y="241649"/>
                </a:cubicBezTo>
                <a:cubicBezTo>
                  <a:pt x="9293539" y="221742"/>
                  <a:pt x="9279823" y="203359"/>
                  <a:pt x="9256391" y="203359"/>
                </a:cubicBezTo>
                <a:close/>
                <a:moveTo>
                  <a:pt x="9145711" y="149066"/>
                </a:moveTo>
                <a:lnTo>
                  <a:pt x="9256296" y="149066"/>
                </a:lnTo>
                <a:cubicBezTo>
                  <a:pt x="9318494" y="149066"/>
                  <a:pt x="9348308" y="195358"/>
                  <a:pt x="9348308" y="241649"/>
                </a:cubicBezTo>
                <a:cubicBezTo>
                  <a:pt x="9348308" y="279940"/>
                  <a:pt x="9329829" y="318230"/>
                  <a:pt x="9286204" y="329374"/>
                </a:cubicBezTo>
                <a:lnTo>
                  <a:pt x="9358880" y="430720"/>
                </a:lnTo>
                <a:lnTo>
                  <a:pt x="9291062" y="430720"/>
                </a:lnTo>
                <a:lnTo>
                  <a:pt x="9220006" y="333375"/>
                </a:lnTo>
                <a:lnTo>
                  <a:pt x="9201432" y="333375"/>
                </a:lnTo>
                <a:lnTo>
                  <a:pt x="9201432" y="430720"/>
                </a:lnTo>
                <a:lnTo>
                  <a:pt x="9145711" y="430720"/>
                </a:lnTo>
                <a:close/>
                <a:moveTo>
                  <a:pt x="9242580" y="55626"/>
                </a:moveTo>
                <a:cubicBezTo>
                  <a:pt x="9112659" y="55626"/>
                  <a:pt x="9010170" y="160115"/>
                  <a:pt x="9010170" y="288607"/>
                </a:cubicBezTo>
                <a:cubicBezTo>
                  <a:pt x="9010170" y="417100"/>
                  <a:pt x="9112659" y="520827"/>
                  <a:pt x="9242580" y="520827"/>
                </a:cubicBezTo>
                <a:cubicBezTo>
                  <a:pt x="9372501" y="520827"/>
                  <a:pt x="9474990" y="417100"/>
                  <a:pt x="9474990" y="288607"/>
                </a:cubicBezTo>
                <a:cubicBezTo>
                  <a:pt x="9474990" y="160115"/>
                  <a:pt x="9372501" y="55626"/>
                  <a:pt x="9242580" y="55626"/>
                </a:cubicBezTo>
                <a:close/>
                <a:moveTo>
                  <a:pt x="9242580" y="6191"/>
                </a:moveTo>
                <a:cubicBezTo>
                  <a:pt x="9399933" y="6191"/>
                  <a:pt x="9524996" y="133064"/>
                  <a:pt x="9524996" y="288607"/>
                </a:cubicBezTo>
                <a:cubicBezTo>
                  <a:pt x="9524996" y="444151"/>
                  <a:pt x="9399933" y="570262"/>
                  <a:pt x="9242580" y="570262"/>
                </a:cubicBezTo>
                <a:cubicBezTo>
                  <a:pt x="9085227" y="570262"/>
                  <a:pt x="8960926" y="444246"/>
                  <a:pt x="8960926" y="288607"/>
                </a:cubicBezTo>
                <a:cubicBezTo>
                  <a:pt x="8960926" y="132969"/>
                  <a:pt x="9085227" y="6191"/>
                  <a:pt x="9242580" y="6191"/>
                </a:cubicBezTo>
                <a:close/>
                <a:moveTo>
                  <a:pt x="8328561" y="0"/>
                </a:moveTo>
                <a:lnTo>
                  <a:pt x="8676319" y="0"/>
                </a:lnTo>
                <a:lnTo>
                  <a:pt x="8676319" y="1502759"/>
                </a:lnTo>
                <a:lnTo>
                  <a:pt x="8328561" y="1502759"/>
                </a:lnTo>
                <a:close/>
                <a:moveTo>
                  <a:pt x="6883047" y="0"/>
                </a:moveTo>
                <a:lnTo>
                  <a:pt x="8018617" y="0"/>
                </a:lnTo>
                <a:lnTo>
                  <a:pt x="8018617" y="279083"/>
                </a:lnTo>
                <a:lnTo>
                  <a:pt x="7228614" y="279083"/>
                </a:lnTo>
                <a:lnTo>
                  <a:pt x="7228614" y="605409"/>
                </a:lnTo>
                <a:lnTo>
                  <a:pt x="7926320" y="605409"/>
                </a:lnTo>
                <a:lnTo>
                  <a:pt x="7926320" y="875824"/>
                </a:lnTo>
                <a:lnTo>
                  <a:pt x="7228614" y="875824"/>
                </a:lnTo>
                <a:lnTo>
                  <a:pt x="7228614" y="1223677"/>
                </a:lnTo>
                <a:lnTo>
                  <a:pt x="8046526" y="1223677"/>
                </a:lnTo>
                <a:lnTo>
                  <a:pt x="8046526" y="1502759"/>
                </a:lnTo>
                <a:lnTo>
                  <a:pt x="6883047" y="1502759"/>
                </a:lnTo>
                <a:close/>
                <a:moveTo>
                  <a:pt x="4907181" y="0"/>
                </a:moveTo>
                <a:lnTo>
                  <a:pt x="5194836" y="0"/>
                </a:lnTo>
                <a:lnTo>
                  <a:pt x="5757668" y="933069"/>
                </a:lnTo>
                <a:lnTo>
                  <a:pt x="6311166" y="0"/>
                </a:lnTo>
                <a:lnTo>
                  <a:pt x="6596630" y="0"/>
                </a:lnTo>
                <a:lnTo>
                  <a:pt x="6600917" y="1502759"/>
                </a:lnTo>
                <a:lnTo>
                  <a:pt x="6274685" y="1502759"/>
                </a:lnTo>
                <a:lnTo>
                  <a:pt x="6272685" y="600742"/>
                </a:lnTo>
                <a:lnTo>
                  <a:pt x="5830249" y="1343882"/>
                </a:lnTo>
                <a:lnTo>
                  <a:pt x="5673563" y="1343882"/>
                </a:lnTo>
                <a:lnTo>
                  <a:pt x="5233412" y="620173"/>
                </a:lnTo>
                <a:lnTo>
                  <a:pt x="5233412" y="1502759"/>
                </a:lnTo>
                <a:lnTo>
                  <a:pt x="4907181" y="1502759"/>
                </a:lnTo>
                <a:close/>
                <a:moveTo>
                  <a:pt x="3005420" y="0"/>
                </a:moveTo>
                <a:cubicBezTo>
                  <a:pt x="3835333" y="0"/>
                  <a:pt x="4508179" y="672751"/>
                  <a:pt x="4508179" y="1502759"/>
                </a:cubicBezTo>
                <a:lnTo>
                  <a:pt x="3005420" y="1502759"/>
                </a:lnTo>
                <a:cubicBezTo>
                  <a:pt x="3005420" y="1016116"/>
                  <a:pt x="2773958" y="583801"/>
                  <a:pt x="2415291" y="309252"/>
                </a:cubicBezTo>
                <a:lnTo>
                  <a:pt x="2254092" y="201549"/>
                </a:lnTo>
                <a:lnTo>
                  <a:pt x="2426244" y="116090"/>
                </a:lnTo>
                <a:cubicBezTo>
                  <a:pt x="2604463" y="41416"/>
                  <a:pt x="2800041" y="0"/>
                  <a:pt x="3005420" y="0"/>
                </a:cubicBezTo>
                <a:close/>
                <a:moveTo>
                  <a:pt x="1502761" y="0"/>
                </a:moveTo>
                <a:cubicBezTo>
                  <a:pt x="1708072" y="0"/>
                  <a:pt x="1903685" y="41416"/>
                  <a:pt x="2081926" y="116090"/>
                </a:cubicBezTo>
                <a:lnTo>
                  <a:pt x="2254092" y="201549"/>
                </a:lnTo>
                <a:lnTo>
                  <a:pt x="2092894" y="309283"/>
                </a:lnTo>
                <a:cubicBezTo>
                  <a:pt x="1734228" y="583894"/>
                  <a:pt x="1502761" y="1016199"/>
                  <a:pt x="1502761" y="1502759"/>
                </a:cubicBezTo>
                <a:lnTo>
                  <a:pt x="0" y="1502759"/>
                </a:lnTo>
                <a:cubicBezTo>
                  <a:pt x="0" y="672751"/>
                  <a:pt x="672752" y="0"/>
                  <a:pt x="1502761" y="0"/>
                </a:cubicBezTo>
                <a:close/>
              </a:path>
            </a:pathLst>
          </a:custGeom>
          <a:solidFill>
            <a:srgbClr val="FFFFFF"/>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54" name="Free-form: Shape 991">
            <a:extLst>
              <a:ext uri="{FF2B5EF4-FFF2-40B4-BE49-F238E27FC236}">
                <a16:creationId xmlns:a16="http://schemas.microsoft.com/office/drawing/2014/main" id="{71838C62-8C7B-2884-FB6C-4886B984CFE5}"/>
              </a:ext>
            </a:extLst>
          </p:cNvPr>
          <p:cNvSpPr/>
          <p:nvPr userDrawn="1"/>
        </p:nvSpPr>
        <p:spPr>
          <a:xfrm flipV="1">
            <a:off x="6946617" y="0"/>
            <a:ext cx="1568711" cy="784305"/>
          </a:xfrm>
          <a:custGeom>
            <a:avLst/>
            <a:gdLst>
              <a:gd name="connsiteX0" fmla="*/ 554226 w 1108522"/>
              <a:gd name="connsiteY0" fmla="*/ 0 h 554226"/>
              <a:gd name="connsiteX1" fmla="*/ 0 w 1108522"/>
              <a:gd name="connsiteY1" fmla="*/ 554226 h 554226"/>
              <a:gd name="connsiteX2" fmla="*/ 1108522 w 1108522"/>
              <a:gd name="connsiteY2" fmla="*/ 554226 h 554226"/>
              <a:gd name="connsiteX3" fmla="*/ 554296 w 1108522"/>
              <a:gd name="connsiteY3" fmla="*/ 0 h 554226"/>
            </a:gdLst>
            <a:ahLst/>
            <a:cxnLst>
              <a:cxn ang="0">
                <a:pos x="connsiteX0" y="connsiteY0"/>
              </a:cxn>
              <a:cxn ang="0">
                <a:pos x="connsiteX1" y="connsiteY1"/>
              </a:cxn>
              <a:cxn ang="0">
                <a:pos x="connsiteX2" y="connsiteY2"/>
              </a:cxn>
              <a:cxn ang="0">
                <a:pos x="connsiteX3" y="connsiteY3"/>
              </a:cxn>
            </a:cxnLst>
            <a:rect l="l" t="t" r="r" b="b"/>
            <a:pathLst>
              <a:path w="1108522" h="554226">
                <a:moveTo>
                  <a:pt x="554226" y="0"/>
                </a:moveTo>
                <a:cubicBezTo>
                  <a:pt x="248169" y="0"/>
                  <a:pt x="0" y="248169"/>
                  <a:pt x="0" y="554226"/>
                </a:cubicBezTo>
                <a:lnTo>
                  <a:pt x="1108522" y="554226"/>
                </a:lnTo>
                <a:cubicBezTo>
                  <a:pt x="1108522" y="248099"/>
                  <a:pt x="860353" y="0"/>
                  <a:pt x="554296" y="0"/>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grpSp>
        <p:nvGrpSpPr>
          <p:cNvPr id="291" name="Group 290">
            <a:extLst>
              <a:ext uri="{FF2B5EF4-FFF2-40B4-BE49-F238E27FC236}">
                <a16:creationId xmlns:a16="http://schemas.microsoft.com/office/drawing/2014/main" id="{113B3BD9-DBED-0D80-571B-290906386B2D}"/>
              </a:ext>
            </a:extLst>
          </p:cNvPr>
          <p:cNvGrpSpPr/>
          <p:nvPr userDrawn="1"/>
        </p:nvGrpSpPr>
        <p:grpSpPr>
          <a:xfrm>
            <a:off x="8222961" y="1277871"/>
            <a:ext cx="882331" cy="490227"/>
            <a:chOff x="11157676" y="4046769"/>
            <a:chExt cx="882331" cy="490227"/>
          </a:xfrm>
        </p:grpSpPr>
        <p:sp>
          <p:nvSpPr>
            <p:cNvPr id="98" name="Free-form: Shape 1034">
              <a:extLst>
                <a:ext uri="{FF2B5EF4-FFF2-40B4-BE49-F238E27FC236}">
                  <a16:creationId xmlns:a16="http://schemas.microsoft.com/office/drawing/2014/main" id="{E31D8E14-017A-1C2E-F511-262DF45037FB}"/>
                </a:ext>
              </a:extLst>
            </p:cNvPr>
            <p:cNvSpPr/>
            <p:nvPr/>
          </p:nvSpPr>
          <p:spPr>
            <a:xfrm>
              <a:off x="11157676" y="4046769"/>
              <a:ext cx="98024" cy="98024"/>
            </a:xfrm>
            <a:custGeom>
              <a:avLst/>
              <a:gdLst>
                <a:gd name="connsiteX0" fmla="*/ 69270 w 69269"/>
                <a:gd name="connsiteY0" fmla="*/ 34635 h 69269"/>
                <a:gd name="connsiteX1" fmla="*/ 34635 w 69269"/>
                <a:gd name="connsiteY1" fmla="*/ 69270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70"/>
                    <a:pt x="34635" y="69270"/>
                  </a:cubicBezTo>
                  <a:cubicBezTo>
                    <a:pt x="15507" y="69270"/>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99" name="Free-form: Shape 1035">
              <a:extLst>
                <a:ext uri="{FF2B5EF4-FFF2-40B4-BE49-F238E27FC236}">
                  <a16:creationId xmlns:a16="http://schemas.microsoft.com/office/drawing/2014/main" id="{7B00B43A-0E86-C2DA-E89A-3766E9F3C353}"/>
                </a:ext>
              </a:extLst>
            </p:cNvPr>
            <p:cNvSpPr/>
            <p:nvPr/>
          </p:nvSpPr>
          <p:spPr>
            <a:xfrm>
              <a:off x="11353729" y="4046769"/>
              <a:ext cx="98024" cy="98024"/>
            </a:xfrm>
            <a:custGeom>
              <a:avLst/>
              <a:gdLst>
                <a:gd name="connsiteX0" fmla="*/ 69270 w 69269"/>
                <a:gd name="connsiteY0" fmla="*/ 34635 h 69269"/>
                <a:gd name="connsiteX1" fmla="*/ 34635 w 69269"/>
                <a:gd name="connsiteY1" fmla="*/ 69270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70"/>
                    <a:pt x="34635" y="69270"/>
                  </a:cubicBezTo>
                  <a:cubicBezTo>
                    <a:pt x="15507" y="69270"/>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00" name="Free-form: Shape 1036">
              <a:extLst>
                <a:ext uri="{FF2B5EF4-FFF2-40B4-BE49-F238E27FC236}">
                  <a16:creationId xmlns:a16="http://schemas.microsoft.com/office/drawing/2014/main" id="{1E48E84C-60EE-0D86-79AB-82D5019D3B85}"/>
                </a:ext>
              </a:extLst>
            </p:cNvPr>
            <p:cNvSpPr/>
            <p:nvPr/>
          </p:nvSpPr>
          <p:spPr>
            <a:xfrm>
              <a:off x="11549779" y="4046769"/>
              <a:ext cx="98024" cy="98024"/>
            </a:xfrm>
            <a:custGeom>
              <a:avLst/>
              <a:gdLst>
                <a:gd name="connsiteX0" fmla="*/ 69270 w 69269"/>
                <a:gd name="connsiteY0" fmla="*/ 34635 h 69269"/>
                <a:gd name="connsiteX1" fmla="*/ 34635 w 69269"/>
                <a:gd name="connsiteY1" fmla="*/ 69270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70"/>
                    <a:pt x="34635" y="69270"/>
                  </a:cubicBezTo>
                  <a:cubicBezTo>
                    <a:pt x="15507" y="69270"/>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01" name="Free-form: Shape 1037">
              <a:extLst>
                <a:ext uri="{FF2B5EF4-FFF2-40B4-BE49-F238E27FC236}">
                  <a16:creationId xmlns:a16="http://schemas.microsoft.com/office/drawing/2014/main" id="{9738BF6D-819E-18E9-40CF-61A2C542FD53}"/>
                </a:ext>
              </a:extLst>
            </p:cNvPr>
            <p:cNvSpPr/>
            <p:nvPr/>
          </p:nvSpPr>
          <p:spPr>
            <a:xfrm>
              <a:off x="11745931" y="4046769"/>
              <a:ext cx="98024" cy="98024"/>
            </a:xfrm>
            <a:custGeom>
              <a:avLst/>
              <a:gdLst>
                <a:gd name="connsiteX0" fmla="*/ 69270 w 69269"/>
                <a:gd name="connsiteY0" fmla="*/ 34635 h 69269"/>
                <a:gd name="connsiteX1" fmla="*/ 34635 w 69269"/>
                <a:gd name="connsiteY1" fmla="*/ 69270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70"/>
                    <a:pt x="34635" y="69270"/>
                  </a:cubicBezTo>
                  <a:cubicBezTo>
                    <a:pt x="15507" y="69270"/>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02" name="Free-form: Shape 1038">
              <a:extLst>
                <a:ext uri="{FF2B5EF4-FFF2-40B4-BE49-F238E27FC236}">
                  <a16:creationId xmlns:a16="http://schemas.microsoft.com/office/drawing/2014/main" id="{DB1B5C4E-69D4-FF97-EC4A-5728FBB32B31}"/>
                </a:ext>
              </a:extLst>
            </p:cNvPr>
            <p:cNvSpPr/>
            <p:nvPr/>
          </p:nvSpPr>
          <p:spPr>
            <a:xfrm>
              <a:off x="11941983" y="4046769"/>
              <a:ext cx="98024" cy="98024"/>
            </a:xfrm>
            <a:custGeom>
              <a:avLst/>
              <a:gdLst>
                <a:gd name="connsiteX0" fmla="*/ 69270 w 69269"/>
                <a:gd name="connsiteY0" fmla="*/ 34635 h 69269"/>
                <a:gd name="connsiteX1" fmla="*/ 34635 w 69269"/>
                <a:gd name="connsiteY1" fmla="*/ 69270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70"/>
                    <a:pt x="34635" y="69270"/>
                  </a:cubicBezTo>
                  <a:cubicBezTo>
                    <a:pt x="15507" y="69270"/>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06" name="Free-form: Shape 1042">
              <a:extLst>
                <a:ext uri="{FF2B5EF4-FFF2-40B4-BE49-F238E27FC236}">
                  <a16:creationId xmlns:a16="http://schemas.microsoft.com/office/drawing/2014/main" id="{80AF06C8-3280-1C93-9DB6-71EB52F12387}"/>
                </a:ext>
              </a:extLst>
            </p:cNvPr>
            <p:cNvSpPr/>
            <p:nvPr/>
          </p:nvSpPr>
          <p:spPr>
            <a:xfrm>
              <a:off x="11157676" y="4242922"/>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07" name="Free-form: Shape 1043">
              <a:extLst>
                <a:ext uri="{FF2B5EF4-FFF2-40B4-BE49-F238E27FC236}">
                  <a16:creationId xmlns:a16="http://schemas.microsoft.com/office/drawing/2014/main" id="{10AB1CB7-CAF7-388E-5A15-F38D87F45B4B}"/>
                </a:ext>
              </a:extLst>
            </p:cNvPr>
            <p:cNvSpPr/>
            <p:nvPr/>
          </p:nvSpPr>
          <p:spPr>
            <a:xfrm>
              <a:off x="11353729" y="4242922"/>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08" name="Free-form: Shape 1044">
              <a:extLst>
                <a:ext uri="{FF2B5EF4-FFF2-40B4-BE49-F238E27FC236}">
                  <a16:creationId xmlns:a16="http://schemas.microsoft.com/office/drawing/2014/main" id="{59B221BD-2FA7-07A5-E8C2-5A328B69F7BA}"/>
                </a:ext>
              </a:extLst>
            </p:cNvPr>
            <p:cNvSpPr/>
            <p:nvPr/>
          </p:nvSpPr>
          <p:spPr>
            <a:xfrm>
              <a:off x="11549779" y="4242922"/>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09" name="Free-form: Shape 1045">
              <a:extLst>
                <a:ext uri="{FF2B5EF4-FFF2-40B4-BE49-F238E27FC236}">
                  <a16:creationId xmlns:a16="http://schemas.microsoft.com/office/drawing/2014/main" id="{92EF44F9-A583-7699-762A-4A3FE859C339}"/>
                </a:ext>
              </a:extLst>
            </p:cNvPr>
            <p:cNvSpPr/>
            <p:nvPr/>
          </p:nvSpPr>
          <p:spPr>
            <a:xfrm>
              <a:off x="11745931" y="4242922"/>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10" name="Free-form: Shape 1046">
              <a:extLst>
                <a:ext uri="{FF2B5EF4-FFF2-40B4-BE49-F238E27FC236}">
                  <a16:creationId xmlns:a16="http://schemas.microsoft.com/office/drawing/2014/main" id="{0F66C1D3-A7E4-9D81-D396-F4DC92BE4CD3}"/>
                </a:ext>
              </a:extLst>
            </p:cNvPr>
            <p:cNvSpPr/>
            <p:nvPr/>
          </p:nvSpPr>
          <p:spPr>
            <a:xfrm>
              <a:off x="11941983" y="4242922"/>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14" name="Free-form: Shape 1050">
              <a:extLst>
                <a:ext uri="{FF2B5EF4-FFF2-40B4-BE49-F238E27FC236}">
                  <a16:creationId xmlns:a16="http://schemas.microsoft.com/office/drawing/2014/main" id="{5BFBA97C-904A-FF98-CBB5-67C1EE03B3C6}"/>
                </a:ext>
              </a:extLst>
            </p:cNvPr>
            <p:cNvSpPr/>
            <p:nvPr/>
          </p:nvSpPr>
          <p:spPr>
            <a:xfrm>
              <a:off x="11157676" y="4438972"/>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15" name="Free-form: Shape 1051">
              <a:extLst>
                <a:ext uri="{FF2B5EF4-FFF2-40B4-BE49-F238E27FC236}">
                  <a16:creationId xmlns:a16="http://schemas.microsoft.com/office/drawing/2014/main" id="{4AA1A573-D609-94A7-3B14-7E5B71B8E009}"/>
                </a:ext>
              </a:extLst>
            </p:cNvPr>
            <p:cNvSpPr/>
            <p:nvPr/>
          </p:nvSpPr>
          <p:spPr>
            <a:xfrm>
              <a:off x="11353729" y="4438972"/>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16" name="Free-form: Shape 1052">
              <a:extLst>
                <a:ext uri="{FF2B5EF4-FFF2-40B4-BE49-F238E27FC236}">
                  <a16:creationId xmlns:a16="http://schemas.microsoft.com/office/drawing/2014/main" id="{980C5D55-0931-E310-6392-4BF01FB9B7CE}"/>
                </a:ext>
              </a:extLst>
            </p:cNvPr>
            <p:cNvSpPr/>
            <p:nvPr/>
          </p:nvSpPr>
          <p:spPr>
            <a:xfrm>
              <a:off x="11549779" y="4438972"/>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17" name="Free-form: Shape 1053">
              <a:extLst>
                <a:ext uri="{FF2B5EF4-FFF2-40B4-BE49-F238E27FC236}">
                  <a16:creationId xmlns:a16="http://schemas.microsoft.com/office/drawing/2014/main" id="{8159E7EE-205B-8576-868D-E821AD0F7C82}"/>
                </a:ext>
              </a:extLst>
            </p:cNvPr>
            <p:cNvSpPr/>
            <p:nvPr/>
          </p:nvSpPr>
          <p:spPr>
            <a:xfrm>
              <a:off x="11745931" y="4438972"/>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18" name="Free-form: Shape 1054">
              <a:extLst>
                <a:ext uri="{FF2B5EF4-FFF2-40B4-BE49-F238E27FC236}">
                  <a16:creationId xmlns:a16="http://schemas.microsoft.com/office/drawing/2014/main" id="{4DE42F1B-F05D-3082-C90F-BC44385FE4CA}"/>
                </a:ext>
              </a:extLst>
            </p:cNvPr>
            <p:cNvSpPr/>
            <p:nvPr/>
          </p:nvSpPr>
          <p:spPr>
            <a:xfrm>
              <a:off x="11941983" y="4438972"/>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grpSp>
      <p:sp>
        <p:nvSpPr>
          <p:cNvPr id="138" name="Free-form: Shape 1072">
            <a:extLst>
              <a:ext uri="{FF2B5EF4-FFF2-40B4-BE49-F238E27FC236}">
                <a16:creationId xmlns:a16="http://schemas.microsoft.com/office/drawing/2014/main" id="{2A8FA0FD-640D-5AE5-C79F-59CFC8185E12}"/>
              </a:ext>
            </a:extLst>
          </p:cNvPr>
          <p:cNvSpPr/>
          <p:nvPr userDrawn="1"/>
        </p:nvSpPr>
        <p:spPr>
          <a:xfrm>
            <a:off x="9992770" y="1715142"/>
            <a:ext cx="1568609" cy="1568609"/>
          </a:xfrm>
          <a:custGeom>
            <a:avLst/>
            <a:gdLst>
              <a:gd name="connsiteX0" fmla="*/ 554226 w 1108452"/>
              <a:gd name="connsiteY0" fmla="*/ 0 h 1108452"/>
              <a:gd name="connsiteX1" fmla="*/ 0 w 1108452"/>
              <a:gd name="connsiteY1" fmla="*/ 554226 h 1108452"/>
              <a:gd name="connsiteX2" fmla="*/ 554226 w 1108452"/>
              <a:gd name="connsiteY2" fmla="*/ 1108453 h 1108452"/>
              <a:gd name="connsiteX3" fmla="*/ 1108453 w 1108452"/>
              <a:gd name="connsiteY3" fmla="*/ 554226 h 1108452"/>
              <a:gd name="connsiteX4" fmla="*/ 554226 w 1108452"/>
              <a:gd name="connsiteY4" fmla="*/ 0 h 1108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8452" h="1108452">
                <a:moveTo>
                  <a:pt x="554226" y="0"/>
                </a:moveTo>
                <a:cubicBezTo>
                  <a:pt x="554226" y="306127"/>
                  <a:pt x="306057" y="554226"/>
                  <a:pt x="0" y="554226"/>
                </a:cubicBezTo>
                <a:cubicBezTo>
                  <a:pt x="306127" y="554226"/>
                  <a:pt x="554226" y="802396"/>
                  <a:pt x="554226" y="1108453"/>
                </a:cubicBezTo>
                <a:cubicBezTo>
                  <a:pt x="554226" y="802326"/>
                  <a:pt x="802395" y="554226"/>
                  <a:pt x="1108453" y="554226"/>
                </a:cubicBezTo>
                <a:cubicBezTo>
                  <a:pt x="802325" y="554226"/>
                  <a:pt x="554226" y="306057"/>
                  <a:pt x="554226" y="0"/>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51" name="Free-form: Shape 1083">
            <a:extLst>
              <a:ext uri="{FF2B5EF4-FFF2-40B4-BE49-F238E27FC236}">
                <a16:creationId xmlns:a16="http://schemas.microsoft.com/office/drawing/2014/main" id="{71AC5C6C-B02A-71A0-8E34-0D57E0F348BD}"/>
              </a:ext>
            </a:extLst>
          </p:cNvPr>
          <p:cNvSpPr/>
          <p:nvPr userDrawn="1"/>
        </p:nvSpPr>
        <p:spPr>
          <a:xfrm rot="16200000" flipV="1">
            <a:off x="11030278" y="37"/>
            <a:ext cx="1161758" cy="1161684"/>
          </a:xfrm>
          <a:custGeom>
            <a:avLst/>
            <a:gdLst>
              <a:gd name="connsiteX0" fmla="*/ 1108453 w 1108452"/>
              <a:gd name="connsiteY0" fmla="*/ 1108383 h 1108382"/>
              <a:gd name="connsiteX1" fmla="*/ 1108453 w 1108452"/>
              <a:gd name="connsiteY1" fmla="*/ 0 h 1108382"/>
              <a:gd name="connsiteX2" fmla="*/ 0 w 1108452"/>
              <a:gd name="connsiteY2" fmla="*/ 0 h 1108382"/>
              <a:gd name="connsiteX3" fmla="*/ 1108453 w 1108452"/>
              <a:gd name="connsiteY3" fmla="*/ 1108383 h 1108382"/>
            </a:gdLst>
            <a:ahLst/>
            <a:cxnLst>
              <a:cxn ang="0">
                <a:pos x="connsiteX0" y="connsiteY0"/>
              </a:cxn>
              <a:cxn ang="0">
                <a:pos x="connsiteX1" y="connsiteY1"/>
              </a:cxn>
              <a:cxn ang="0">
                <a:pos x="connsiteX2" y="connsiteY2"/>
              </a:cxn>
              <a:cxn ang="0">
                <a:pos x="connsiteX3" y="connsiteY3"/>
              </a:cxn>
            </a:cxnLst>
            <a:rect l="l" t="t" r="r" b="b"/>
            <a:pathLst>
              <a:path w="1108452" h="1108382">
                <a:moveTo>
                  <a:pt x="1108453" y="1108383"/>
                </a:moveTo>
                <a:lnTo>
                  <a:pt x="1108453" y="0"/>
                </a:lnTo>
                <a:lnTo>
                  <a:pt x="0" y="0"/>
                </a:lnTo>
                <a:cubicBezTo>
                  <a:pt x="612114" y="0"/>
                  <a:pt x="1108383" y="496269"/>
                  <a:pt x="1108453" y="1108383"/>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grpSp>
        <p:nvGrpSpPr>
          <p:cNvPr id="289" name="Group 288">
            <a:extLst>
              <a:ext uri="{FF2B5EF4-FFF2-40B4-BE49-F238E27FC236}">
                <a16:creationId xmlns:a16="http://schemas.microsoft.com/office/drawing/2014/main" id="{EB1D2A88-4928-1800-02E0-40249008D825}"/>
              </a:ext>
            </a:extLst>
          </p:cNvPr>
          <p:cNvGrpSpPr/>
          <p:nvPr userDrawn="1"/>
        </p:nvGrpSpPr>
        <p:grpSpPr>
          <a:xfrm flipH="1">
            <a:off x="4556537" y="443039"/>
            <a:ext cx="1898140" cy="1898137"/>
            <a:chOff x="13641064" y="-2023869"/>
            <a:chExt cx="1568711" cy="1568708"/>
          </a:xfrm>
        </p:grpSpPr>
        <p:sp>
          <p:nvSpPr>
            <p:cNvPr id="9" name="Free-form: Shape 951">
              <a:extLst>
                <a:ext uri="{FF2B5EF4-FFF2-40B4-BE49-F238E27FC236}">
                  <a16:creationId xmlns:a16="http://schemas.microsoft.com/office/drawing/2014/main" id="{D856330D-D583-EB07-4622-13B749D261DD}"/>
                </a:ext>
              </a:extLst>
            </p:cNvPr>
            <p:cNvSpPr/>
            <p:nvPr userDrawn="1"/>
          </p:nvSpPr>
          <p:spPr>
            <a:xfrm>
              <a:off x="13641067" y="-1239465"/>
              <a:ext cx="1568609" cy="784304"/>
            </a:xfrm>
            <a:custGeom>
              <a:avLst/>
              <a:gdLst>
                <a:gd name="connsiteX0" fmla="*/ 554226 w 1108452"/>
                <a:gd name="connsiteY0" fmla="*/ 0 h 554226"/>
                <a:gd name="connsiteX1" fmla="*/ 0 w 1108452"/>
                <a:gd name="connsiteY1" fmla="*/ 0 h 554226"/>
                <a:gd name="connsiteX2" fmla="*/ 554226 w 1108452"/>
                <a:gd name="connsiteY2" fmla="*/ 554226 h 554226"/>
                <a:gd name="connsiteX3" fmla="*/ 1108453 w 1108452"/>
                <a:gd name="connsiteY3" fmla="*/ 554226 h 554226"/>
                <a:gd name="connsiteX4" fmla="*/ 1108453 w 1108452"/>
                <a:gd name="connsiteY4" fmla="*/ 0 h 554226"/>
                <a:gd name="connsiteX5" fmla="*/ 554226 w 1108452"/>
                <a:gd name="connsiteY5" fmla="*/ 0 h 554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8452" h="554226">
                  <a:moveTo>
                    <a:pt x="554226" y="0"/>
                  </a:moveTo>
                  <a:lnTo>
                    <a:pt x="0" y="0"/>
                  </a:lnTo>
                  <a:cubicBezTo>
                    <a:pt x="0" y="306127"/>
                    <a:pt x="248169" y="554226"/>
                    <a:pt x="554226" y="554226"/>
                  </a:cubicBezTo>
                  <a:lnTo>
                    <a:pt x="1108453" y="554226"/>
                  </a:lnTo>
                  <a:lnTo>
                    <a:pt x="1108453" y="0"/>
                  </a:lnTo>
                  <a:lnTo>
                    <a:pt x="554226" y="0"/>
                  </a:lnTo>
                  <a:close/>
                </a:path>
              </a:pathLst>
            </a:custGeom>
            <a:solidFill>
              <a:srgbClr val="223454">
                <a:alpha val="5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85" name="Free-form: Shape 1113">
              <a:extLst>
                <a:ext uri="{FF2B5EF4-FFF2-40B4-BE49-F238E27FC236}">
                  <a16:creationId xmlns:a16="http://schemas.microsoft.com/office/drawing/2014/main" id="{B75F44FF-1A25-F977-1C99-5044C41C4C46}"/>
                </a:ext>
              </a:extLst>
            </p:cNvPr>
            <p:cNvSpPr/>
            <p:nvPr userDrawn="1"/>
          </p:nvSpPr>
          <p:spPr>
            <a:xfrm>
              <a:off x="13641064" y="-2023869"/>
              <a:ext cx="1568711" cy="784404"/>
            </a:xfrm>
            <a:custGeom>
              <a:avLst/>
              <a:gdLst>
                <a:gd name="connsiteX0" fmla="*/ 554226 w 1108522"/>
                <a:gd name="connsiteY0" fmla="*/ 0 h 554296"/>
                <a:gd name="connsiteX1" fmla="*/ 0 w 1108522"/>
                <a:gd name="connsiteY1" fmla="*/ 554296 h 554296"/>
                <a:gd name="connsiteX2" fmla="*/ 1108522 w 1108522"/>
                <a:gd name="connsiteY2" fmla="*/ 554296 h 554296"/>
                <a:gd name="connsiteX3" fmla="*/ 554296 w 1108522"/>
                <a:gd name="connsiteY3" fmla="*/ 70 h 554296"/>
              </a:gdLst>
              <a:ahLst/>
              <a:cxnLst>
                <a:cxn ang="0">
                  <a:pos x="connsiteX0" y="connsiteY0"/>
                </a:cxn>
                <a:cxn ang="0">
                  <a:pos x="connsiteX1" y="connsiteY1"/>
                </a:cxn>
                <a:cxn ang="0">
                  <a:pos x="connsiteX2" y="connsiteY2"/>
                </a:cxn>
                <a:cxn ang="0">
                  <a:pos x="connsiteX3" y="connsiteY3"/>
                </a:cxn>
              </a:cxnLst>
              <a:rect l="l" t="t" r="r" b="b"/>
              <a:pathLst>
                <a:path w="1108522" h="554296">
                  <a:moveTo>
                    <a:pt x="554226" y="0"/>
                  </a:moveTo>
                  <a:cubicBezTo>
                    <a:pt x="248169" y="0"/>
                    <a:pt x="0" y="248169"/>
                    <a:pt x="0" y="554296"/>
                  </a:cubicBezTo>
                  <a:lnTo>
                    <a:pt x="1108522" y="554296"/>
                  </a:lnTo>
                  <a:cubicBezTo>
                    <a:pt x="1108522" y="248169"/>
                    <a:pt x="860353" y="70"/>
                    <a:pt x="554296" y="70"/>
                  </a:cubicBezTo>
                  <a:close/>
                </a:path>
              </a:pathLst>
            </a:custGeom>
            <a:solidFill>
              <a:schemeClr val="accent3">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grpSp>
      <p:sp>
        <p:nvSpPr>
          <p:cNvPr id="196" name="Free-form: Shape 1189">
            <a:extLst>
              <a:ext uri="{FF2B5EF4-FFF2-40B4-BE49-F238E27FC236}">
                <a16:creationId xmlns:a16="http://schemas.microsoft.com/office/drawing/2014/main" id="{A4451098-0F94-27DA-202B-2FB7CE3EBA03}"/>
              </a:ext>
            </a:extLst>
          </p:cNvPr>
          <p:cNvSpPr/>
          <p:nvPr userDrawn="1"/>
        </p:nvSpPr>
        <p:spPr>
          <a:xfrm rot="5400000">
            <a:off x="1443392" y="399"/>
            <a:ext cx="1855712" cy="1855592"/>
          </a:xfrm>
          <a:custGeom>
            <a:avLst/>
            <a:gdLst>
              <a:gd name="connsiteX0" fmla="*/ 1108453 w 1108522"/>
              <a:gd name="connsiteY0" fmla="*/ 70 h 1108452"/>
              <a:gd name="connsiteX1" fmla="*/ 1108453 w 1108522"/>
              <a:gd name="connsiteY1" fmla="*/ 70 h 1108452"/>
              <a:gd name="connsiteX2" fmla="*/ 554226 w 1108522"/>
              <a:gd name="connsiteY2" fmla="*/ 0 h 1108452"/>
              <a:gd name="connsiteX3" fmla="*/ 0 w 1108522"/>
              <a:gd name="connsiteY3" fmla="*/ 554226 h 1108452"/>
              <a:gd name="connsiteX4" fmla="*/ 0 w 1108522"/>
              <a:gd name="connsiteY4" fmla="*/ 1108452 h 1108452"/>
              <a:gd name="connsiteX5" fmla="*/ 140 w 1108522"/>
              <a:gd name="connsiteY5" fmla="*/ 1108452 h 1108452"/>
              <a:gd name="connsiteX6" fmla="*/ 1108522 w 1108522"/>
              <a:gd name="connsiteY6" fmla="*/ 0 h 1108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8522" h="1108452">
                <a:moveTo>
                  <a:pt x="1108453" y="70"/>
                </a:moveTo>
                <a:lnTo>
                  <a:pt x="1108453" y="70"/>
                </a:lnTo>
                <a:cubicBezTo>
                  <a:pt x="1108453" y="70"/>
                  <a:pt x="554226" y="0"/>
                  <a:pt x="554226" y="0"/>
                </a:cubicBezTo>
                <a:cubicBezTo>
                  <a:pt x="554226" y="306127"/>
                  <a:pt x="306057" y="554226"/>
                  <a:pt x="0" y="554226"/>
                </a:cubicBezTo>
                <a:lnTo>
                  <a:pt x="0" y="1108452"/>
                </a:lnTo>
                <a:lnTo>
                  <a:pt x="140" y="1108452"/>
                </a:lnTo>
                <a:cubicBezTo>
                  <a:pt x="612253" y="1108452"/>
                  <a:pt x="1108522" y="612184"/>
                  <a:pt x="1108522" y="0"/>
                </a:cubicBezTo>
                <a:close/>
              </a:path>
            </a:pathLst>
          </a:custGeom>
          <a:solidFill>
            <a:schemeClr val="accent3">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3" name="Free-form: Shape 2">
            <a:extLst>
              <a:ext uri="{FF2B5EF4-FFF2-40B4-BE49-F238E27FC236}">
                <a16:creationId xmlns:a16="http://schemas.microsoft.com/office/drawing/2014/main" id="{478AD2F5-4A9F-BF78-E33F-6715705435D1}"/>
              </a:ext>
            </a:extLst>
          </p:cNvPr>
          <p:cNvSpPr/>
          <p:nvPr userDrawn="1"/>
        </p:nvSpPr>
        <p:spPr>
          <a:xfrm>
            <a:off x="0" y="2890868"/>
            <a:ext cx="1037154" cy="1568706"/>
          </a:xfrm>
          <a:custGeom>
            <a:avLst/>
            <a:gdLst>
              <a:gd name="connsiteX0" fmla="*/ 0 w 1037154"/>
              <a:gd name="connsiteY0" fmla="*/ 0 h 1568706"/>
              <a:gd name="connsiteX1" fmla="*/ 252848 w 1037154"/>
              <a:gd name="connsiteY1" fmla="*/ 0 h 1568706"/>
              <a:gd name="connsiteX2" fmla="*/ 1037154 w 1037154"/>
              <a:gd name="connsiteY2" fmla="*/ 784403 h 1568706"/>
              <a:gd name="connsiteX3" fmla="*/ 252848 w 1037154"/>
              <a:gd name="connsiteY3" fmla="*/ 1568706 h 1568706"/>
              <a:gd name="connsiteX4" fmla="*/ 0 w 1037154"/>
              <a:gd name="connsiteY4" fmla="*/ 1568706 h 1568706"/>
              <a:gd name="connsiteX5" fmla="*/ 0 w 1037154"/>
              <a:gd name="connsiteY5" fmla="*/ 1037218 h 1568706"/>
              <a:gd name="connsiteX6" fmla="*/ 252848 w 1037154"/>
              <a:gd name="connsiteY6" fmla="*/ 784403 h 1568706"/>
              <a:gd name="connsiteX7" fmla="*/ 0 w 1037154"/>
              <a:gd name="connsiteY7" fmla="*/ 531555 h 1568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37154" h="1568706">
                <a:moveTo>
                  <a:pt x="0" y="0"/>
                </a:moveTo>
                <a:lnTo>
                  <a:pt x="252848" y="0"/>
                </a:lnTo>
                <a:lnTo>
                  <a:pt x="1037154" y="784403"/>
                </a:lnTo>
                <a:lnTo>
                  <a:pt x="252848" y="1568706"/>
                </a:lnTo>
                <a:lnTo>
                  <a:pt x="0" y="1568706"/>
                </a:lnTo>
                <a:lnTo>
                  <a:pt x="0" y="1037218"/>
                </a:lnTo>
                <a:lnTo>
                  <a:pt x="252848" y="784403"/>
                </a:lnTo>
                <a:lnTo>
                  <a:pt x="0" y="531555"/>
                </a:lnTo>
                <a:close/>
              </a:path>
            </a:pathLst>
          </a:custGeom>
          <a:solidFill>
            <a:schemeClr val="accent3">
              <a:alpha val="50000"/>
            </a:schemeClr>
          </a:solidFill>
          <a:ln w="0" cap="flat">
            <a:noFill/>
            <a:prstDash val="solid"/>
            <a:miter/>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281" name="Free-form: Shape 966">
            <a:extLst>
              <a:ext uri="{FF2B5EF4-FFF2-40B4-BE49-F238E27FC236}">
                <a16:creationId xmlns:a16="http://schemas.microsoft.com/office/drawing/2014/main" id="{2E1271DA-4BED-91C2-D1F5-D2C41A45BDDC}"/>
              </a:ext>
            </a:extLst>
          </p:cNvPr>
          <p:cNvSpPr/>
          <p:nvPr userDrawn="1"/>
        </p:nvSpPr>
        <p:spPr>
          <a:xfrm>
            <a:off x="0" y="1"/>
            <a:ext cx="784304" cy="784304"/>
          </a:xfrm>
          <a:custGeom>
            <a:avLst/>
            <a:gdLst>
              <a:gd name="connsiteX0" fmla="*/ 0 w 554226"/>
              <a:gd name="connsiteY0" fmla="*/ 554226 h 554226"/>
              <a:gd name="connsiteX1" fmla="*/ 554226 w 554226"/>
              <a:gd name="connsiteY1" fmla="*/ 0 h 554226"/>
              <a:gd name="connsiteX2" fmla="*/ 0 w 554226"/>
              <a:gd name="connsiteY2" fmla="*/ 0 h 554226"/>
              <a:gd name="connsiteX3" fmla="*/ 0 w 554226"/>
              <a:gd name="connsiteY3" fmla="*/ 554226 h 554226"/>
            </a:gdLst>
            <a:ahLst/>
            <a:cxnLst>
              <a:cxn ang="0">
                <a:pos x="connsiteX0" y="connsiteY0"/>
              </a:cxn>
              <a:cxn ang="0">
                <a:pos x="connsiteX1" y="connsiteY1"/>
              </a:cxn>
              <a:cxn ang="0">
                <a:pos x="connsiteX2" y="connsiteY2"/>
              </a:cxn>
              <a:cxn ang="0">
                <a:pos x="connsiteX3" y="connsiteY3"/>
              </a:cxn>
            </a:cxnLst>
            <a:rect l="l" t="t" r="r" b="b"/>
            <a:pathLst>
              <a:path w="554226" h="554226">
                <a:moveTo>
                  <a:pt x="0" y="554226"/>
                </a:moveTo>
                <a:cubicBezTo>
                  <a:pt x="306127" y="554226"/>
                  <a:pt x="554226" y="306057"/>
                  <a:pt x="554226" y="0"/>
                </a:cubicBezTo>
                <a:lnTo>
                  <a:pt x="0" y="0"/>
                </a:lnTo>
                <a:lnTo>
                  <a:pt x="0" y="554226"/>
                </a:lnTo>
                <a:close/>
              </a:path>
            </a:pathLst>
          </a:custGeom>
          <a:solidFill>
            <a:srgbClr val="223454">
              <a:alpha val="5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Tree>
    <p:extLst>
      <p:ext uri="{BB962C8B-B14F-4D97-AF65-F5344CB8AC3E}">
        <p14:creationId xmlns:p14="http://schemas.microsoft.com/office/powerpoint/2010/main" val="166138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title 3">
    <p:bg>
      <p:bgPr>
        <a:solidFill>
          <a:schemeClr val="accent4"/>
        </a:solidFill>
        <a:effectLst/>
      </p:bgPr>
    </p:bg>
    <p:spTree>
      <p:nvGrpSpPr>
        <p:cNvPr id="1" name=""/>
        <p:cNvGrpSpPr/>
        <p:nvPr/>
      </p:nvGrpSpPr>
      <p:grpSpPr>
        <a:xfrm>
          <a:off x="0" y="0"/>
          <a:ext cx="0" cy="0"/>
          <a:chOff x="0" y="0"/>
          <a:chExt cx="0" cy="0"/>
        </a:xfrm>
      </p:grpSpPr>
      <p:sp>
        <p:nvSpPr>
          <p:cNvPr id="7" name="Free-form: Shape 38">
            <a:extLst>
              <a:ext uri="{FF2B5EF4-FFF2-40B4-BE49-F238E27FC236}">
                <a16:creationId xmlns:a16="http://schemas.microsoft.com/office/drawing/2014/main" id="{A63CC9B5-BA7A-B29A-9797-5EAA7504A166}"/>
              </a:ext>
            </a:extLst>
          </p:cNvPr>
          <p:cNvSpPr/>
          <p:nvPr userDrawn="1"/>
        </p:nvSpPr>
        <p:spPr>
          <a:xfrm>
            <a:off x="1668309" y="1717983"/>
            <a:ext cx="107" cy="10821"/>
          </a:xfrm>
          <a:custGeom>
            <a:avLst/>
            <a:gdLst>
              <a:gd name="connsiteX0" fmla="*/ 0 w 69"/>
              <a:gd name="connsiteY0" fmla="*/ 0 h 6982"/>
              <a:gd name="connsiteX1" fmla="*/ 0 w 69"/>
              <a:gd name="connsiteY1" fmla="*/ 0 h 6982"/>
              <a:gd name="connsiteX2" fmla="*/ 70 w 69"/>
              <a:gd name="connsiteY2" fmla="*/ 0 h 6982"/>
              <a:gd name="connsiteX3" fmla="*/ 0 w 69"/>
              <a:gd name="connsiteY3" fmla="*/ 0 h 6982"/>
            </a:gdLst>
            <a:ahLst/>
            <a:cxnLst>
              <a:cxn ang="0">
                <a:pos x="connsiteX0" y="connsiteY0"/>
              </a:cxn>
              <a:cxn ang="0">
                <a:pos x="connsiteX1" y="connsiteY1"/>
              </a:cxn>
              <a:cxn ang="0">
                <a:pos x="connsiteX2" y="connsiteY2"/>
              </a:cxn>
              <a:cxn ang="0">
                <a:pos x="connsiteX3" y="connsiteY3"/>
              </a:cxn>
            </a:cxnLst>
            <a:rect l="l" t="t" r="r" b="b"/>
            <a:pathLst>
              <a:path w="69" h="6982">
                <a:moveTo>
                  <a:pt x="0" y="0"/>
                </a:moveTo>
                <a:lnTo>
                  <a:pt x="0" y="0"/>
                </a:lnTo>
                <a:lnTo>
                  <a:pt x="70" y="0"/>
                </a:lnTo>
                <a:lnTo>
                  <a:pt x="0" y="0"/>
                </a:lnTo>
                <a:close/>
              </a:path>
            </a:pathLst>
          </a:custGeom>
          <a:solidFill>
            <a:srgbClr val="223454"/>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26" name="Title 6">
            <a:extLst>
              <a:ext uri="{FF2B5EF4-FFF2-40B4-BE49-F238E27FC236}">
                <a16:creationId xmlns:a16="http://schemas.microsoft.com/office/drawing/2014/main" id="{D4A6EFE7-A7B6-452E-E88E-1834B6A1EC84}"/>
              </a:ext>
            </a:extLst>
          </p:cNvPr>
          <p:cNvSpPr>
            <a:spLocks noGrp="1"/>
          </p:cNvSpPr>
          <p:nvPr>
            <p:ph type="title"/>
          </p:nvPr>
        </p:nvSpPr>
        <p:spPr>
          <a:xfrm>
            <a:off x="1356784" y="2751892"/>
            <a:ext cx="9266707" cy="1846659"/>
          </a:xfrm>
        </p:spPr>
        <p:txBody>
          <a:bodyPr wrap="square" anchor="t" anchorCtr="0">
            <a:spAutoFit/>
          </a:bodyPr>
          <a:lstStyle>
            <a:lvl1pPr>
              <a:defRPr kumimoji="0" lang="en-GB" sz="6000" b="1" i="0" u="none" strike="noStrike" kern="1200" cap="none" spc="0" normalizeH="0" baseline="0" dirty="0">
                <a:ln>
                  <a:noFill/>
                </a:ln>
                <a:solidFill>
                  <a:prstClr val="white"/>
                </a:solidFill>
                <a:effectLst/>
                <a:uLnTx/>
                <a:uFillTx/>
                <a:latin typeface="Arial" panose="020B0604020202020204"/>
                <a:ea typeface="+mn-ea"/>
                <a:cs typeface="+mn-cs"/>
              </a:defRPr>
            </a:lvl1p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a:t>Click to edit Master title style</a:t>
            </a:r>
            <a:endParaRPr lang="en-GB" dirty="0"/>
          </a:p>
        </p:txBody>
      </p:sp>
      <p:sp>
        <p:nvSpPr>
          <p:cNvPr id="29" name="Free-form: Shape 556">
            <a:extLst>
              <a:ext uri="{FF2B5EF4-FFF2-40B4-BE49-F238E27FC236}">
                <a16:creationId xmlns:a16="http://schemas.microsoft.com/office/drawing/2014/main" id="{EAEC6E9B-2C21-BDDE-C108-D839F151D2C8}"/>
              </a:ext>
            </a:extLst>
          </p:cNvPr>
          <p:cNvSpPr/>
          <p:nvPr userDrawn="1"/>
        </p:nvSpPr>
        <p:spPr>
          <a:xfrm>
            <a:off x="9704405" y="597325"/>
            <a:ext cx="2034628" cy="549370"/>
          </a:xfrm>
          <a:custGeom>
            <a:avLst/>
            <a:gdLst>
              <a:gd name="connsiteX0" fmla="*/ 7953848 w 9524996"/>
              <a:gd name="connsiteY0" fmla="*/ 2495454 h 2571845"/>
              <a:gd name="connsiteX1" fmla="*/ 7979279 w 9524996"/>
              <a:gd name="connsiteY1" fmla="*/ 2506217 h 2571845"/>
              <a:gd name="connsiteX2" fmla="*/ 7989853 w 9524996"/>
              <a:gd name="connsiteY2" fmla="*/ 2532602 h 2571845"/>
              <a:gd name="connsiteX3" fmla="*/ 7979279 w 9524996"/>
              <a:gd name="connsiteY3" fmla="*/ 2558986 h 2571845"/>
              <a:gd name="connsiteX4" fmla="*/ 7953848 w 9524996"/>
              <a:gd name="connsiteY4" fmla="*/ 2569749 h 2571845"/>
              <a:gd name="connsiteX5" fmla="*/ 7927464 w 9524996"/>
              <a:gd name="connsiteY5" fmla="*/ 2558986 h 2571845"/>
              <a:gd name="connsiteX6" fmla="*/ 7916510 w 9524996"/>
              <a:gd name="connsiteY6" fmla="*/ 2532602 h 2571845"/>
              <a:gd name="connsiteX7" fmla="*/ 7927464 w 9524996"/>
              <a:gd name="connsiteY7" fmla="*/ 2506217 h 2571845"/>
              <a:gd name="connsiteX8" fmla="*/ 7953848 w 9524996"/>
              <a:gd name="connsiteY8" fmla="*/ 2495454 h 2571845"/>
              <a:gd name="connsiteX9" fmla="*/ 740950 w 9524996"/>
              <a:gd name="connsiteY9" fmla="*/ 2373249 h 2571845"/>
              <a:gd name="connsiteX10" fmla="*/ 740950 w 9524996"/>
              <a:gd name="connsiteY10" fmla="*/ 2521267 h 2571845"/>
              <a:gd name="connsiteX11" fmla="*/ 837820 w 9524996"/>
              <a:gd name="connsiteY11" fmla="*/ 2521267 h 2571845"/>
              <a:gd name="connsiteX12" fmla="*/ 901448 w 9524996"/>
              <a:gd name="connsiteY12" fmla="*/ 2501931 h 2571845"/>
              <a:gd name="connsiteX13" fmla="*/ 901542 w 9524996"/>
              <a:gd name="connsiteY13" fmla="*/ 2501836 h 2571845"/>
              <a:gd name="connsiteX14" fmla="*/ 924402 w 9524996"/>
              <a:gd name="connsiteY14" fmla="*/ 2448401 h 2571845"/>
              <a:gd name="connsiteX15" fmla="*/ 900304 w 9524996"/>
              <a:gd name="connsiteY15" fmla="*/ 2393442 h 2571845"/>
              <a:gd name="connsiteX16" fmla="*/ 835915 w 9524996"/>
              <a:gd name="connsiteY16" fmla="*/ 2373249 h 2571845"/>
              <a:gd name="connsiteX17" fmla="*/ 6301451 w 9524996"/>
              <a:gd name="connsiteY17" fmla="*/ 2278951 h 2571845"/>
              <a:gd name="connsiteX18" fmla="*/ 6245444 w 9524996"/>
              <a:gd name="connsiteY18" fmla="*/ 2293239 h 2571845"/>
              <a:gd name="connsiteX19" fmla="*/ 6205343 w 9524996"/>
              <a:gd name="connsiteY19" fmla="*/ 2335339 h 2571845"/>
              <a:gd name="connsiteX20" fmla="*/ 6190294 w 9524996"/>
              <a:gd name="connsiteY20" fmla="*/ 2400300 h 2571845"/>
              <a:gd name="connsiteX21" fmla="*/ 6205343 w 9524996"/>
              <a:gd name="connsiteY21" fmla="*/ 2466308 h 2571845"/>
              <a:gd name="connsiteX22" fmla="*/ 6245444 w 9524996"/>
              <a:gd name="connsiteY22" fmla="*/ 2508980 h 2571845"/>
              <a:gd name="connsiteX23" fmla="*/ 6301451 w 9524996"/>
              <a:gd name="connsiteY23" fmla="*/ 2523648 h 2571845"/>
              <a:gd name="connsiteX24" fmla="*/ 6357648 w 9524996"/>
              <a:gd name="connsiteY24" fmla="*/ 2508980 h 2571845"/>
              <a:gd name="connsiteX25" fmla="*/ 6398320 w 9524996"/>
              <a:gd name="connsiteY25" fmla="*/ 2466308 h 2571845"/>
              <a:gd name="connsiteX26" fmla="*/ 6413370 w 9524996"/>
              <a:gd name="connsiteY26" fmla="*/ 2400966 h 2571845"/>
              <a:gd name="connsiteX27" fmla="*/ 6398320 w 9524996"/>
              <a:gd name="connsiteY27" fmla="*/ 2336006 h 2571845"/>
              <a:gd name="connsiteX28" fmla="*/ 6398320 w 9524996"/>
              <a:gd name="connsiteY28" fmla="*/ 2335911 h 2571845"/>
              <a:gd name="connsiteX29" fmla="*/ 6357648 w 9524996"/>
              <a:gd name="connsiteY29" fmla="*/ 2293620 h 2571845"/>
              <a:gd name="connsiteX30" fmla="*/ 6301451 w 9524996"/>
              <a:gd name="connsiteY30" fmla="*/ 2278951 h 2571845"/>
              <a:gd name="connsiteX31" fmla="*/ 4197378 w 9524996"/>
              <a:gd name="connsiteY31" fmla="*/ 2278951 h 2571845"/>
              <a:gd name="connsiteX32" fmla="*/ 4141371 w 9524996"/>
              <a:gd name="connsiteY32" fmla="*/ 2293239 h 2571845"/>
              <a:gd name="connsiteX33" fmla="*/ 4101271 w 9524996"/>
              <a:gd name="connsiteY33" fmla="*/ 2335339 h 2571845"/>
              <a:gd name="connsiteX34" fmla="*/ 4086221 w 9524996"/>
              <a:gd name="connsiteY34" fmla="*/ 2400300 h 2571845"/>
              <a:gd name="connsiteX35" fmla="*/ 4101271 w 9524996"/>
              <a:gd name="connsiteY35" fmla="*/ 2466308 h 2571845"/>
              <a:gd name="connsiteX36" fmla="*/ 4141371 w 9524996"/>
              <a:gd name="connsiteY36" fmla="*/ 2508980 h 2571845"/>
              <a:gd name="connsiteX37" fmla="*/ 4197378 w 9524996"/>
              <a:gd name="connsiteY37" fmla="*/ 2523648 h 2571845"/>
              <a:gd name="connsiteX38" fmla="*/ 4253576 w 9524996"/>
              <a:gd name="connsiteY38" fmla="*/ 2508980 h 2571845"/>
              <a:gd name="connsiteX39" fmla="*/ 4294247 w 9524996"/>
              <a:gd name="connsiteY39" fmla="*/ 2466308 h 2571845"/>
              <a:gd name="connsiteX40" fmla="*/ 4309297 w 9524996"/>
              <a:gd name="connsiteY40" fmla="*/ 2400966 h 2571845"/>
              <a:gd name="connsiteX41" fmla="*/ 4294247 w 9524996"/>
              <a:gd name="connsiteY41" fmla="*/ 2336006 h 2571845"/>
              <a:gd name="connsiteX42" fmla="*/ 4294247 w 9524996"/>
              <a:gd name="connsiteY42" fmla="*/ 2335911 h 2571845"/>
              <a:gd name="connsiteX43" fmla="*/ 4253576 w 9524996"/>
              <a:gd name="connsiteY43" fmla="*/ 2293620 h 2571845"/>
              <a:gd name="connsiteX44" fmla="*/ 4197378 w 9524996"/>
              <a:gd name="connsiteY44" fmla="*/ 2278951 h 2571845"/>
              <a:gd name="connsiteX45" fmla="*/ 1939290 w 9524996"/>
              <a:gd name="connsiteY45" fmla="*/ 2278951 h 2571845"/>
              <a:gd name="connsiteX46" fmla="*/ 1883282 w 9524996"/>
              <a:gd name="connsiteY46" fmla="*/ 2293239 h 2571845"/>
              <a:gd name="connsiteX47" fmla="*/ 1843182 w 9524996"/>
              <a:gd name="connsiteY47" fmla="*/ 2335339 h 2571845"/>
              <a:gd name="connsiteX48" fmla="*/ 1828132 w 9524996"/>
              <a:gd name="connsiteY48" fmla="*/ 2400300 h 2571845"/>
              <a:gd name="connsiteX49" fmla="*/ 1843182 w 9524996"/>
              <a:gd name="connsiteY49" fmla="*/ 2466308 h 2571845"/>
              <a:gd name="connsiteX50" fmla="*/ 1883282 w 9524996"/>
              <a:gd name="connsiteY50" fmla="*/ 2508980 h 2571845"/>
              <a:gd name="connsiteX51" fmla="*/ 1939290 w 9524996"/>
              <a:gd name="connsiteY51" fmla="*/ 2523648 h 2571845"/>
              <a:gd name="connsiteX52" fmla="*/ 1995487 w 9524996"/>
              <a:gd name="connsiteY52" fmla="*/ 2508980 h 2571845"/>
              <a:gd name="connsiteX53" fmla="*/ 2036158 w 9524996"/>
              <a:gd name="connsiteY53" fmla="*/ 2466308 h 2571845"/>
              <a:gd name="connsiteX54" fmla="*/ 2051208 w 9524996"/>
              <a:gd name="connsiteY54" fmla="*/ 2400966 h 2571845"/>
              <a:gd name="connsiteX55" fmla="*/ 2036158 w 9524996"/>
              <a:gd name="connsiteY55" fmla="*/ 2336006 h 2571845"/>
              <a:gd name="connsiteX56" fmla="*/ 2036158 w 9524996"/>
              <a:gd name="connsiteY56" fmla="*/ 2335911 h 2571845"/>
              <a:gd name="connsiteX57" fmla="*/ 1995487 w 9524996"/>
              <a:gd name="connsiteY57" fmla="*/ 2293620 h 2571845"/>
              <a:gd name="connsiteX58" fmla="*/ 1939290 w 9524996"/>
              <a:gd name="connsiteY58" fmla="*/ 2278951 h 2571845"/>
              <a:gd name="connsiteX59" fmla="*/ 7138984 w 9524996"/>
              <a:gd name="connsiteY59" fmla="*/ 2277522 h 2571845"/>
              <a:gd name="connsiteX60" fmla="*/ 7068309 w 9524996"/>
              <a:gd name="connsiteY60" fmla="*/ 2304097 h 2571845"/>
              <a:gd name="connsiteX61" fmla="*/ 7035067 w 9524996"/>
              <a:gd name="connsiteY61" fmla="*/ 2377344 h 2571845"/>
              <a:gd name="connsiteX62" fmla="*/ 7243092 w 9524996"/>
              <a:gd name="connsiteY62" fmla="*/ 2377344 h 2571845"/>
              <a:gd name="connsiteX63" fmla="*/ 7229185 w 9524996"/>
              <a:gd name="connsiteY63" fmla="*/ 2323528 h 2571845"/>
              <a:gd name="connsiteX64" fmla="*/ 7229281 w 9524996"/>
              <a:gd name="connsiteY64" fmla="*/ 2323528 h 2571845"/>
              <a:gd name="connsiteX65" fmla="*/ 7191658 w 9524996"/>
              <a:gd name="connsiteY65" fmla="*/ 2289238 h 2571845"/>
              <a:gd name="connsiteX66" fmla="*/ 7138984 w 9524996"/>
              <a:gd name="connsiteY66" fmla="*/ 2277522 h 2571845"/>
              <a:gd name="connsiteX67" fmla="*/ 3037995 w 9524996"/>
              <a:gd name="connsiteY67" fmla="*/ 2277522 h 2571845"/>
              <a:gd name="connsiteX68" fmla="*/ 2967320 w 9524996"/>
              <a:gd name="connsiteY68" fmla="*/ 2304097 h 2571845"/>
              <a:gd name="connsiteX69" fmla="*/ 2934078 w 9524996"/>
              <a:gd name="connsiteY69" fmla="*/ 2377344 h 2571845"/>
              <a:gd name="connsiteX70" fmla="*/ 3142104 w 9524996"/>
              <a:gd name="connsiteY70" fmla="*/ 2377344 h 2571845"/>
              <a:gd name="connsiteX71" fmla="*/ 3128197 w 9524996"/>
              <a:gd name="connsiteY71" fmla="*/ 2323528 h 2571845"/>
              <a:gd name="connsiteX72" fmla="*/ 3128292 w 9524996"/>
              <a:gd name="connsiteY72" fmla="*/ 2323528 h 2571845"/>
              <a:gd name="connsiteX73" fmla="*/ 3090669 w 9524996"/>
              <a:gd name="connsiteY73" fmla="*/ 2289238 h 2571845"/>
              <a:gd name="connsiteX74" fmla="*/ 3037995 w 9524996"/>
              <a:gd name="connsiteY74" fmla="*/ 2277522 h 2571845"/>
              <a:gd name="connsiteX75" fmla="*/ 1194912 w 9524996"/>
              <a:gd name="connsiteY75" fmla="*/ 2277522 h 2571845"/>
              <a:gd name="connsiteX76" fmla="*/ 1124236 w 9524996"/>
              <a:gd name="connsiteY76" fmla="*/ 2304097 h 2571845"/>
              <a:gd name="connsiteX77" fmla="*/ 1090994 w 9524996"/>
              <a:gd name="connsiteY77" fmla="*/ 2377344 h 2571845"/>
              <a:gd name="connsiteX78" fmla="*/ 1299021 w 9524996"/>
              <a:gd name="connsiteY78" fmla="*/ 2377344 h 2571845"/>
              <a:gd name="connsiteX79" fmla="*/ 1285114 w 9524996"/>
              <a:gd name="connsiteY79" fmla="*/ 2323528 h 2571845"/>
              <a:gd name="connsiteX80" fmla="*/ 1285209 w 9524996"/>
              <a:gd name="connsiteY80" fmla="*/ 2323528 h 2571845"/>
              <a:gd name="connsiteX81" fmla="*/ 1247585 w 9524996"/>
              <a:gd name="connsiteY81" fmla="*/ 2289238 h 2571845"/>
              <a:gd name="connsiteX82" fmla="*/ 1194912 w 9524996"/>
              <a:gd name="connsiteY82" fmla="*/ 2277522 h 2571845"/>
              <a:gd name="connsiteX83" fmla="*/ 2436780 w 9524996"/>
              <a:gd name="connsiteY83" fmla="*/ 2236755 h 2571845"/>
              <a:gd name="connsiteX84" fmla="*/ 2491549 w 9524996"/>
              <a:gd name="connsiteY84" fmla="*/ 2236755 h 2571845"/>
              <a:gd name="connsiteX85" fmla="*/ 2491549 w 9524996"/>
              <a:gd name="connsiteY85" fmla="*/ 2236850 h 2571845"/>
              <a:gd name="connsiteX86" fmla="*/ 2491549 w 9524996"/>
              <a:gd name="connsiteY86" fmla="*/ 2566320 h 2571845"/>
              <a:gd name="connsiteX87" fmla="*/ 2436780 w 9524996"/>
              <a:gd name="connsiteY87" fmla="*/ 2566320 h 2571845"/>
              <a:gd name="connsiteX88" fmla="*/ 2436780 w 9524996"/>
              <a:gd name="connsiteY88" fmla="*/ 2517552 h 2571845"/>
              <a:gd name="connsiteX89" fmla="*/ 2393156 w 9524996"/>
              <a:gd name="connsiteY89" fmla="*/ 2556890 h 2571845"/>
              <a:gd name="connsiteX90" fmla="*/ 2331529 w 9524996"/>
              <a:gd name="connsiteY90" fmla="*/ 2571178 h 2571845"/>
              <a:gd name="connsiteX91" fmla="*/ 2262473 w 9524996"/>
              <a:gd name="connsiteY91" fmla="*/ 2555080 h 2571845"/>
              <a:gd name="connsiteX92" fmla="*/ 2214086 w 9524996"/>
              <a:gd name="connsiteY92" fmla="*/ 2507360 h 2571845"/>
              <a:gd name="connsiteX93" fmla="*/ 2196274 w 9524996"/>
              <a:gd name="connsiteY93" fmla="*/ 2429827 h 2571845"/>
              <a:gd name="connsiteX94" fmla="*/ 2196274 w 9524996"/>
              <a:gd name="connsiteY94" fmla="*/ 2236850 h 2571845"/>
              <a:gd name="connsiteX95" fmla="*/ 2250471 w 9524996"/>
              <a:gd name="connsiteY95" fmla="*/ 2236850 h 2571845"/>
              <a:gd name="connsiteX96" fmla="*/ 2250471 w 9524996"/>
              <a:gd name="connsiteY96" fmla="*/ 2422588 h 2571845"/>
              <a:gd name="connsiteX97" fmla="*/ 2275141 w 9524996"/>
              <a:gd name="connsiteY97" fmla="*/ 2497359 h 2571845"/>
              <a:gd name="connsiteX98" fmla="*/ 2342483 w 9524996"/>
              <a:gd name="connsiteY98" fmla="*/ 2523553 h 2571845"/>
              <a:gd name="connsiteX99" fmla="*/ 2411539 w 9524996"/>
              <a:gd name="connsiteY99" fmla="*/ 2496502 h 2571845"/>
              <a:gd name="connsiteX100" fmla="*/ 2436780 w 9524996"/>
              <a:gd name="connsiteY100" fmla="*/ 2417635 h 2571845"/>
              <a:gd name="connsiteX101" fmla="*/ 7705435 w 9524996"/>
              <a:gd name="connsiteY101" fmla="*/ 2231326 h 2571845"/>
              <a:gd name="connsiteX102" fmla="*/ 7793732 w 9524996"/>
              <a:gd name="connsiteY102" fmla="*/ 2258949 h 2571845"/>
              <a:gd name="connsiteX103" fmla="*/ 7829927 w 9524996"/>
              <a:gd name="connsiteY103" fmla="*/ 2334672 h 2571845"/>
              <a:gd name="connsiteX104" fmla="*/ 7775158 w 9524996"/>
              <a:gd name="connsiteY104" fmla="*/ 2334672 h 2571845"/>
              <a:gd name="connsiteX105" fmla="*/ 7754394 w 9524996"/>
              <a:gd name="connsiteY105" fmla="*/ 2293143 h 2571845"/>
              <a:gd name="connsiteX106" fmla="*/ 7703531 w 9524996"/>
              <a:gd name="connsiteY106" fmla="*/ 2277522 h 2571845"/>
              <a:gd name="connsiteX107" fmla="*/ 7656763 w 9524996"/>
              <a:gd name="connsiteY107" fmla="*/ 2290286 h 2571845"/>
              <a:gd name="connsiteX108" fmla="*/ 7639332 w 9524996"/>
              <a:gd name="connsiteY108" fmla="*/ 2323338 h 2571845"/>
              <a:gd name="connsiteX109" fmla="*/ 7649714 w 9524996"/>
              <a:gd name="connsiteY109" fmla="*/ 2350198 h 2571845"/>
              <a:gd name="connsiteX110" fmla="*/ 7676289 w 9524996"/>
              <a:gd name="connsiteY110" fmla="*/ 2367057 h 2571845"/>
              <a:gd name="connsiteX111" fmla="*/ 7720295 w 9524996"/>
              <a:gd name="connsiteY111" fmla="*/ 2381154 h 2571845"/>
              <a:gd name="connsiteX112" fmla="*/ 7778016 w 9524996"/>
              <a:gd name="connsiteY112" fmla="*/ 2400109 h 2571845"/>
              <a:gd name="connsiteX113" fmla="*/ 7816211 w 9524996"/>
              <a:gd name="connsiteY113" fmla="*/ 2427922 h 2571845"/>
              <a:gd name="connsiteX114" fmla="*/ 7832880 w 9524996"/>
              <a:gd name="connsiteY114" fmla="*/ 2476690 h 2571845"/>
              <a:gd name="connsiteX115" fmla="*/ 7817831 w 9524996"/>
              <a:gd name="connsiteY115" fmla="*/ 2525458 h 2571845"/>
              <a:gd name="connsiteX116" fmla="*/ 7775540 w 9524996"/>
              <a:gd name="connsiteY116" fmla="*/ 2559558 h 2571845"/>
              <a:gd name="connsiteX117" fmla="*/ 7712674 w 9524996"/>
              <a:gd name="connsiteY117" fmla="*/ 2571845 h 2571845"/>
              <a:gd name="connsiteX118" fmla="*/ 7644571 w 9524996"/>
              <a:gd name="connsiteY118" fmla="*/ 2558891 h 2571845"/>
              <a:gd name="connsiteX119" fmla="*/ 7644571 w 9524996"/>
              <a:gd name="connsiteY119" fmla="*/ 2558796 h 2571845"/>
              <a:gd name="connsiteX120" fmla="*/ 7597231 w 9524996"/>
              <a:gd name="connsiteY120" fmla="*/ 2522601 h 2571845"/>
              <a:gd name="connsiteX121" fmla="*/ 7577896 w 9524996"/>
              <a:gd name="connsiteY121" fmla="*/ 2469356 h 2571845"/>
              <a:gd name="connsiteX122" fmla="*/ 7634475 w 9524996"/>
              <a:gd name="connsiteY122" fmla="*/ 2469356 h 2571845"/>
              <a:gd name="connsiteX123" fmla="*/ 7657525 w 9524996"/>
              <a:gd name="connsiteY123" fmla="*/ 2509647 h 2571845"/>
              <a:gd name="connsiteX124" fmla="*/ 7711913 w 9524996"/>
              <a:gd name="connsiteY124" fmla="*/ 2525268 h 2571845"/>
              <a:gd name="connsiteX125" fmla="*/ 7761252 w 9524996"/>
              <a:gd name="connsiteY125" fmla="*/ 2511361 h 2571845"/>
              <a:gd name="connsiteX126" fmla="*/ 7779445 w 9524996"/>
              <a:gd name="connsiteY126" fmla="*/ 2476500 h 2571845"/>
              <a:gd name="connsiteX127" fmla="*/ 7760109 w 9524996"/>
              <a:gd name="connsiteY127" fmla="*/ 2444400 h 2571845"/>
              <a:gd name="connsiteX128" fmla="*/ 7700578 w 9524996"/>
              <a:gd name="connsiteY128" fmla="*/ 2423636 h 2571845"/>
              <a:gd name="connsiteX129" fmla="*/ 7640665 w 9524996"/>
              <a:gd name="connsiteY129" fmla="*/ 2404014 h 2571845"/>
              <a:gd name="connsiteX130" fmla="*/ 7601137 w 9524996"/>
              <a:gd name="connsiteY130" fmla="*/ 2374677 h 2571845"/>
              <a:gd name="connsiteX131" fmla="*/ 7584468 w 9524996"/>
              <a:gd name="connsiteY131" fmla="*/ 2323242 h 2571845"/>
              <a:gd name="connsiteX132" fmla="*/ 7599517 w 9524996"/>
              <a:gd name="connsiteY132" fmla="*/ 2276855 h 2571845"/>
              <a:gd name="connsiteX133" fmla="*/ 7642190 w 9524996"/>
              <a:gd name="connsiteY133" fmla="*/ 2243613 h 2571845"/>
              <a:gd name="connsiteX134" fmla="*/ 7705435 w 9524996"/>
              <a:gd name="connsiteY134" fmla="*/ 2231326 h 2571845"/>
              <a:gd name="connsiteX135" fmla="*/ 7141556 w 9524996"/>
              <a:gd name="connsiteY135" fmla="*/ 2231326 h 2571845"/>
              <a:gd name="connsiteX136" fmla="*/ 7224518 w 9524996"/>
              <a:gd name="connsiteY136" fmla="*/ 2251709 h 2571845"/>
              <a:gd name="connsiteX137" fmla="*/ 7280145 w 9524996"/>
              <a:gd name="connsiteY137" fmla="*/ 2308098 h 2571845"/>
              <a:gd name="connsiteX138" fmla="*/ 7299766 w 9524996"/>
              <a:gd name="connsiteY138" fmla="*/ 2388965 h 2571845"/>
              <a:gd name="connsiteX139" fmla="*/ 7297766 w 9524996"/>
              <a:gd name="connsiteY139" fmla="*/ 2422017 h 2571845"/>
              <a:gd name="connsiteX140" fmla="*/ 7034495 w 9524996"/>
              <a:gd name="connsiteY140" fmla="*/ 2422017 h 2571845"/>
              <a:gd name="connsiteX141" fmla="*/ 7067737 w 9524996"/>
              <a:gd name="connsiteY141" fmla="*/ 2497931 h 2571845"/>
              <a:gd name="connsiteX142" fmla="*/ 7141556 w 9524996"/>
              <a:gd name="connsiteY142" fmla="*/ 2525363 h 2571845"/>
              <a:gd name="connsiteX143" fmla="*/ 7200706 w 9524996"/>
              <a:gd name="connsiteY143" fmla="*/ 2508885 h 2571845"/>
              <a:gd name="connsiteX144" fmla="*/ 7234139 w 9524996"/>
              <a:gd name="connsiteY144" fmla="*/ 2464689 h 2571845"/>
              <a:gd name="connsiteX145" fmla="*/ 7293098 w 9524996"/>
              <a:gd name="connsiteY145" fmla="*/ 2464689 h 2571845"/>
              <a:gd name="connsiteX146" fmla="*/ 7240044 w 9524996"/>
              <a:gd name="connsiteY146" fmla="*/ 2542032 h 2571845"/>
              <a:gd name="connsiteX147" fmla="*/ 7141556 w 9524996"/>
              <a:gd name="connsiteY147" fmla="*/ 2571750 h 2571845"/>
              <a:gd name="connsiteX148" fmla="*/ 7057545 w 9524996"/>
              <a:gd name="connsiteY148" fmla="*/ 2550604 h 2571845"/>
              <a:gd name="connsiteX149" fmla="*/ 6999633 w 9524996"/>
              <a:gd name="connsiteY149" fmla="*/ 2490692 h 2571845"/>
              <a:gd name="connsiteX150" fmla="*/ 6978488 w 9524996"/>
              <a:gd name="connsiteY150" fmla="*/ 2400871 h 2571845"/>
              <a:gd name="connsiteX151" fmla="*/ 6999062 w 9524996"/>
              <a:gd name="connsiteY151" fmla="*/ 2311241 h 2571845"/>
              <a:gd name="connsiteX152" fmla="*/ 7056402 w 9524996"/>
              <a:gd name="connsiteY152" fmla="*/ 2252091 h 2571845"/>
              <a:gd name="connsiteX153" fmla="*/ 7141556 w 9524996"/>
              <a:gd name="connsiteY153" fmla="*/ 2231326 h 2571845"/>
              <a:gd name="connsiteX154" fmla="*/ 6290688 w 9524996"/>
              <a:gd name="connsiteY154" fmla="*/ 2231326 h 2571845"/>
              <a:gd name="connsiteX155" fmla="*/ 6365840 w 9524996"/>
              <a:gd name="connsiteY155" fmla="*/ 2249900 h 2571845"/>
              <a:gd name="connsiteX156" fmla="*/ 6413370 w 9524996"/>
              <a:gd name="connsiteY156" fmla="*/ 2296858 h 2571845"/>
              <a:gd name="connsiteX157" fmla="*/ 6413370 w 9524996"/>
              <a:gd name="connsiteY157" fmla="*/ 2236755 h 2571845"/>
              <a:gd name="connsiteX158" fmla="*/ 6468615 w 9524996"/>
              <a:gd name="connsiteY158" fmla="*/ 2236755 h 2571845"/>
              <a:gd name="connsiteX159" fmla="*/ 6468615 w 9524996"/>
              <a:gd name="connsiteY159" fmla="*/ 2566225 h 2571845"/>
              <a:gd name="connsiteX160" fmla="*/ 6413370 w 9524996"/>
              <a:gd name="connsiteY160" fmla="*/ 2566225 h 2571845"/>
              <a:gd name="connsiteX161" fmla="*/ 6413370 w 9524996"/>
              <a:gd name="connsiteY161" fmla="*/ 2504979 h 2571845"/>
              <a:gd name="connsiteX162" fmla="*/ 6364792 w 9524996"/>
              <a:gd name="connsiteY162" fmla="*/ 2552700 h 2571845"/>
              <a:gd name="connsiteX163" fmla="*/ 6290021 w 9524996"/>
              <a:gd name="connsiteY163" fmla="*/ 2571654 h 2571845"/>
              <a:gd name="connsiteX164" fmla="*/ 6210583 w 9524996"/>
              <a:gd name="connsiteY164" fmla="*/ 2549937 h 2571845"/>
              <a:gd name="connsiteX165" fmla="*/ 6154766 w 9524996"/>
              <a:gd name="connsiteY165" fmla="*/ 2489263 h 2571845"/>
              <a:gd name="connsiteX166" fmla="*/ 6134192 w 9524996"/>
              <a:gd name="connsiteY166" fmla="*/ 2400204 h 2571845"/>
              <a:gd name="connsiteX167" fmla="*/ 6154766 w 9524996"/>
              <a:gd name="connsiteY167" fmla="*/ 2311526 h 2571845"/>
              <a:gd name="connsiteX168" fmla="*/ 6154861 w 9524996"/>
              <a:gd name="connsiteY168" fmla="*/ 2311622 h 2571845"/>
              <a:gd name="connsiteX169" fmla="*/ 6211059 w 9524996"/>
              <a:gd name="connsiteY169" fmla="*/ 2252281 h 2571845"/>
              <a:gd name="connsiteX170" fmla="*/ 6290688 w 9524996"/>
              <a:gd name="connsiteY170" fmla="*/ 2231326 h 2571845"/>
              <a:gd name="connsiteX171" fmla="*/ 5170453 w 9524996"/>
              <a:gd name="connsiteY171" fmla="*/ 2231326 h 2571845"/>
              <a:gd name="connsiteX172" fmla="*/ 5258749 w 9524996"/>
              <a:gd name="connsiteY172" fmla="*/ 2258949 h 2571845"/>
              <a:gd name="connsiteX173" fmla="*/ 5294945 w 9524996"/>
              <a:gd name="connsiteY173" fmla="*/ 2334672 h 2571845"/>
              <a:gd name="connsiteX174" fmla="*/ 5240176 w 9524996"/>
              <a:gd name="connsiteY174" fmla="*/ 2334672 h 2571845"/>
              <a:gd name="connsiteX175" fmla="*/ 5219411 w 9524996"/>
              <a:gd name="connsiteY175" fmla="*/ 2293143 h 2571845"/>
              <a:gd name="connsiteX176" fmla="*/ 5168548 w 9524996"/>
              <a:gd name="connsiteY176" fmla="*/ 2277522 h 2571845"/>
              <a:gd name="connsiteX177" fmla="*/ 5121780 w 9524996"/>
              <a:gd name="connsiteY177" fmla="*/ 2290286 h 2571845"/>
              <a:gd name="connsiteX178" fmla="*/ 5104349 w 9524996"/>
              <a:gd name="connsiteY178" fmla="*/ 2323338 h 2571845"/>
              <a:gd name="connsiteX179" fmla="*/ 5114731 w 9524996"/>
              <a:gd name="connsiteY179" fmla="*/ 2350198 h 2571845"/>
              <a:gd name="connsiteX180" fmla="*/ 5141306 w 9524996"/>
              <a:gd name="connsiteY180" fmla="*/ 2367057 h 2571845"/>
              <a:gd name="connsiteX181" fmla="*/ 5185312 w 9524996"/>
              <a:gd name="connsiteY181" fmla="*/ 2381154 h 2571845"/>
              <a:gd name="connsiteX182" fmla="*/ 5243033 w 9524996"/>
              <a:gd name="connsiteY182" fmla="*/ 2400109 h 2571845"/>
              <a:gd name="connsiteX183" fmla="*/ 5281229 w 9524996"/>
              <a:gd name="connsiteY183" fmla="*/ 2427922 h 2571845"/>
              <a:gd name="connsiteX184" fmla="*/ 5297897 w 9524996"/>
              <a:gd name="connsiteY184" fmla="*/ 2476690 h 2571845"/>
              <a:gd name="connsiteX185" fmla="*/ 5282848 w 9524996"/>
              <a:gd name="connsiteY185" fmla="*/ 2525458 h 2571845"/>
              <a:gd name="connsiteX186" fmla="*/ 5240557 w 9524996"/>
              <a:gd name="connsiteY186" fmla="*/ 2559558 h 2571845"/>
              <a:gd name="connsiteX187" fmla="*/ 5177692 w 9524996"/>
              <a:gd name="connsiteY187" fmla="*/ 2571845 h 2571845"/>
              <a:gd name="connsiteX188" fmla="*/ 5109588 w 9524996"/>
              <a:gd name="connsiteY188" fmla="*/ 2558891 h 2571845"/>
              <a:gd name="connsiteX189" fmla="*/ 5109588 w 9524996"/>
              <a:gd name="connsiteY189" fmla="*/ 2558796 h 2571845"/>
              <a:gd name="connsiteX190" fmla="*/ 5062248 w 9524996"/>
              <a:gd name="connsiteY190" fmla="*/ 2522601 h 2571845"/>
              <a:gd name="connsiteX191" fmla="*/ 5042913 w 9524996"/>
              <a:gd name="connsiteY191" fmla="*/ 2469356 h 2571845"/>
              <a:gd name="connsiteX192" fmla="*/ 5099492 w 9524996"/>
              <a:gd name="connsiteY192" fmla="*/ 2469356 h 2571845"/>
              <a:gd name="connsiteX193" fmla="*/ 5122542 w 9524996"/>
              <a:gd name="connsiteY193" fmla="*/ 2509647 h 2571845"/>
              <a:gd name="connsiteX194" fmla="*/ 5176930 w 9524996"/>
              <a:gd name="connsiteY194" fmla="*/ 2525268 h 2571845"/>
              <a:gd name="connsiteX195" fmla="*/ 5226269 w 9524996"/>
              <a:gd name="connsiteY195" fmla="*/ 2511361 h 2571845"/>
              <a:gd name="connsiteX196" fmla="*/ 5244462 w 9524996"/>
              <a:gd name="connsiteY196" fmla="*/ 2476500 h 2571845"/>
              <a:gd name="connsiteX197" fmla="*/ 5225126 w 9524996"/>
              <a:gd name="connsiteY197" fmla="*/ 2444400 h 2571845"/>
              <a:gd name="connsiteX198" fmla="*/ 5165595 w 9524996"/>
              <a:gd name="connsiteY198" fmla="*/ 2423636 h 2571845"/>
              <a:gd name="connsiteX199" fmla="*/ 5105683 w 9524996"/>
              <a:gd name="connsiteY199" fmla="*/ 2404014 h 2571845"/>
              <a:gd name="connsiteX200" fmla="*/ 5066154 w 9524996"/>
              <a:gd name="connsiteY200" fmla="*/ 2374677 h 2571845"/>
              <a:gd name="connsiteX201" fmla="*/ 5049485 w 9524996"/>
              <a:gd name="connsiteY201" fmla="*/ 2323242 h 2571845"/>
              <a:gd name="connsiteX202" fmla="*/ 5064535 w 9524996"/>
              <a:gd name="connsiteY202" fmla="*/ 2276855 h 2571845"/>
              <a:gd name="connsiteX203" fmla="*/ 5107207 w 9524996"/>
              <a:gd name="connsiteY203" fmla="*/ 2243613 h 2571845"/>
              <a:gd name="connsiteX204" fmla="*/ 5170453 w 9524996"/>
              <a:gd name="connsiteY204" fmla="*/ 2231326 h 2571845"/>
              <a:gd name="connsiteX205" fmla="*/ 4186615 w 9524996"/>
              <a:gd name="connsiteY205" fmla="*/ 2231326 h 2571845"/>
              <a:gd name="connsiteX206" fmla="*/ 4261767 w 9524996"/>
              <a:gd name="connsiteY206" fmla="*/ 2249900 h 2571845"/>
              <a:gd name="connsiteX207" fmla="*/ 4309297 w 9524996"/>
              <a:gd name="connsiteY207" fmla="*/ 2296858 h 2571845"/>
              <a:gd name="connsiteX208" fmla="*/ 4309297 w 9524996"/>
              <a:gd name="connsiteY208" fmla="*/ 2236755 h 2571845"/>
              <a:gd name="connsiteX209" fmla="*/ 4364542 w 9524996"/>
              <a:gd name="connsiteY209" fmla="*/ 2236755 h 2571845"/>
              <a:gd name="connsiteX210" fmla="*/ 4364542 w 9524996"/>
              <a:gd name="connsiteY210" fmla="*/ 2566225 h 2571845"/>
              <a:gd name="connsiteX211" fmla="*/ 4309297 w 9524996"/>
              <a:gd name="connsiteY211" fmla="*/ 2566225 h 2571845"/>
              <a:gd name="connsiteX212" fmla="*/ 4309297 w 9524996"/>
              <a:gd name="connsiteY212" fmla="*/ 2504979 h 2571845"/>
              <a:gd name="connsiteX213" fmla="*/ 4260719 w 9524996"/>
              <a:gd name="connsiteY213" fmla="*/ 2552700 h 2571845"/>
              <a:gd name="connsiteX214" fmla="*/ 4185948 w 9524996"/>
              <a:gd name="connsiteY214" fmla="*/ 2571654 h 2571845"/>
              <a:gd name="connsiteX215" fmla="*/ 4106510 w 9524996"/>
              <a:gd name="connsiteY215" fmla="*/ 2549937 h 2571845"/>
              <a:gd name="connsiteX216" fmla="*/ 4050693 w 9524996"/>
              <a:gd name="connsiteY216" fmla="*/ 2489263 h 2571845"/>
              <a:gd name="connsiteX217" fmla="*/ 4030119 w 9524996"/>
              <a:gd name="connsiteY217" fmla="*/ 2400204 h 2571845"/>
              <a:gd name="connsiteX218" fmla="*/ 4050693 w 9524996"/>
              <a:gd name="connsiteY218" fmla="*/ 2311526 h 2571845"/>
              <a:gd name="connsiteX219" fmla="*/ 4050788 w 9524996"/>
              <a:gd name="connsiteY219" fmla="*/ 2311622 h 2571845"/>
              <a:gd name="connsiteX220" fmla="*/ 4106986 w 9524996"/>
              <a:gd name="connsiteY220" fmla="*/ 2252281 h 2571845"/>
              <a:gd name="connsiteX221" fmla="*/ 4186615 w 9524996"/>
              <a:gd name="connsiteY221" fmla="*/ 2231326 h 2571845"/>
              <a:gd name="connsiteX222" fmla="*/ 3040567 w 9524996"/>
              <a:gd name="connsiteY222" fmla="*/ 2231326 h 2571845"/>
              <a:gd name="connsiteX223" fmla="*/ 3123530 w 9524996"/>
              <a:gd name="connsiteY223" fmla="*/ 2251709 h 2571845"/>
              <a:gd name="connsiteX224" fmla="*/ 3179156 w 9524996"/>
              <a:gd name="connsiteY224" fmla="*/ 2308098 h 2571845"/>
              <a:gd name="connsiteX225" fmla="*/ 3198777 w 9524996"/>
              <a:gd name="connsiteY225" fmla="*/ 2388965 h 2571845"/>
              <a:gd name="connsiteX226" fmla="*/ 3196777 w 9524996"/>
              <a:gd name="connsiteY226" fmla="*/ 2422017 h 2571845"/>
              <a:gd name="connsiteX227" fmla="*/ 2933506 w 9524996"/>
              <a:gd name="connsiteY227" fmla="*/ 2422017 h 2571845"/>
              <a:gd name="connsiteX228" fmla="*/ 2966748 w 9524996"/>
              <a:gd name="connsiteY228" fmla="*/ 2497931 h 2571845"/>
              <a:gd name="connsiteX229" fmla="*/ 3040567 w 9524996"/>
              <a:gd name="connsiteY229" fmla="*/ 2525363 h 2571845"/>
              <a:gd name="connsiteX230" fmla="*/ 3099717 w 9524996"/>
              <a:gd name="connsiteY230" fmla="*/ 2508885 h 2571845"/>
              <a:gd name="connsiteX231" fmla="*/ 3133150 w 9524996"/>
              <a:gd name="connsiteY231" fmla="*/ 2464689 h 2571845"/>
              <a:gd name="connsiteX232" fmla="*/ 3192110 w 9524996"/>
              <a:gd name="connsiteY232" fmla="*/ 2464689 h 2571845"/>
              <a:gd name="connsiteX233" fmla="*/ 3139055 w 9524996"/>
              <a:gd name="connsiteY233" fmla="*/ 2542032 h 2571845"/>
              <a:gd name="connsiteX234" fmla="*/ 3040567 w 9524996"/>
              <a:gd name="connsiteY234" fmla="*/ 2571750 h 2571845"/>
              <a:gd name="connsiteX235" fmla="*/ 2956556 w 9524996"/>
              <a:gd name="connsiteY235" fmla="*/ 2550604 h 2571845"/>
              <a:gd name="connsiteX236" fmla="*/ 2898645 w 9524996"/>
              <a:gd name="connsiteY236" fmla="*/ 2490692 h 2571845"/>
              <a:gd name="connsiteX237" fmla="*/ 2877499 w 9524996"/>
              <a:gd name="connsiteY237" fmla="*/ 2400871 h 2571845"/>
              <a:gd name="connsiteX238" fmla="*/ 2898073 w 9524996"/>
              <a:gd name="connsiteY238" fmla="*/ 2311241 h 2571845"/>
              <a:gd name="connsiteX239" fmla="*/ 2955413 w 9524996"/>
              <a:gd name="connsiteY239" fmla="*/ 2252091 h 2571845"/>
              <a:gd name="connsiteX240" fmla="*/ 3040567 w 9524996"/>
              <a:gd name="connsiteY240" fmla="*/ 2231326 h 2571845"/>
              <a:gd name="connsiteX241" fmla="*/ 2693479 w 9524996"/>
              <a:gd name="connsiteY241" fmla="*/ 2231326 h 2571845"/>
              <a:gd name="connsiteX242" fmla="*/ 2781775 w 9524996"/>
              <a:gd name="connsiteY242" fmla="*/ 2258949 h 2571845"/>
              <a:gd name="connsiteX243" fmla="*/ 2817970 w 9524996"/>
              <a:gd name="connsiteY243" fmla="*/ 2334672 h 2571845"/>
              <a:gd name="connsiteX244" fmla="*/ 2763202 w 9524996"/>
              <a:gd name="connsiteY244" fmla="*/ 2334672 h 2571845"/>
              <a:gd name="connsiteX245" fmla="*/ 2742437 w 9524996"/>
              <a:gd name="connsiteY245" fmla="*/ 2293143 h 2571845"/>
              <a:gd name="connsiteX246" fmla="*/ 2691573 w 9524996"/>
              <a:gd name="connsiteY246" fmla="*/ 2277522 h 2571845"/>
              <a:gd name="connsiteX247" fmla="*/ 2644806 w 9524996"/>
              <a:gd name="connsiteY247" fmla="*/ 2290286 h 2571845"/>
              <a:gd name="connsiteX248" fmla="*/ 2627375 w 9524996"/>
              <a:gd name="connsiteY248" fmla="*/ 2323338 h 2571845"/>
              <a:gd name="connsiteX249" fmla="*/ 2637756 w 9524996"/>
              <a:gd name="connsiteY249" fmla="*/ 2350198 h 2571845"/>
              <a:gd name="connsiteX250" fmla="*/ 2664332 w 9524996"/>
              <a:gd name="connsiteY250" fmla="*/ 2367057 h 2571845"/>
              <a:gd name="connsiteX251" fmla="*/ 2708337 w 9524996"/>
              <a:gd name="connsiteY251" fmla="*/ 2381154 h 2571845"/>
              <a:gd name="connsiteX252" fmla="*/ 2766059 w 9524996"/>
              <a:gd name="connsiteY252" fmla="*/ 2400109 h 2571845"/>
              <a:gd name="connsiteX253" fmla="*/ 2804254 w 9524996"/>
              <a:gd name="connsiteY253" fmla="*/ 2427922 h 2571845"/>
              <a:gd name="connsiteX254" fmla="*/ 2820923 w 9524996"/>
              <a:gd name="connsiteY254" fmla="*/ 2476690 h 2571845"/>
              <a:gd name="connsiteX255" fmla="*/ 2805873 w 9524996"/>
              <a:gd name="connsiteY255" fmla="*/ 2525458 h 2571845"/>
              <a:gd name="connsiteX256" fmla="*/ 2763583 w 9524996"/>
              <a:gd name="connsiteY256" fmla="*/ 2559558 h 2571845"/>
              <a:gd name="connsiteX257" fmla="*/ 2700718 w 9524996"/>
              <a:gd name="connsiteY257" fmla="*/ 2571845 h 2571845"/>
              <a:gd name="connsiteX258" fmla="*/ 2632614 w 9524996"/>
              <a:gd name="connsiteY258" fmla="*/ 2558891 h 2571845"/>
              <a:gd name="connsiteX259" fmla="*/ 2632614 w 9524996"/>
              <a:gd name="connsiteY259" fmla="*/ 2558796 h 2571845"/>
              <a:gd name="connsiteX260" fmla="*/ 2585275 w 9524996"/>
              <a:gd name="connsiteY260" fmla="*/ 2522601 h 2571845"/>
              <a:gd name="connsiteX261" fmla="*/ 2565939 w 9524996"/>
              <a:gd name="connsiteY261" fmla="*/ 2469356 h 2571845"/>
              <a:gd name="connsiteX262" fmla="*/ 2622517 w 9524996"/>
              <a:gd name="connsiteY262" fmla="*/ 2469356 h 2571845"/>
              <a:gd name="connsiteX263" fmla="*/ 2645568 w 9524996"/>
              <a:gd name="connsiteY263" fmla="*/ 2509647 h 2571845"/>
              <a:gd name="connsiteX264" fmla="*/ 2699956 w 9524996"/>
              <a:gd name="connsiteY264" fmla="*/ 2525268 h 2571845"/>
              <a:gd name="connsiteX265" fmla="*/ 2749295 w 9524996"/>
              <a:gd name="connsiteY265" fmla="*/ 2511361 h 2571845"/>
              <a:gd name="connsiteX266" fmla="*/ 2767488 w 9524996"/>
              <a:gd name="connsiteY266" fmla="*/ 2476500 h 2571845"/>
              <a:gd name="connsiteX267" fmla="*/ 2748152 w 9524996"/>
              <a:gd name="connsiteY267" fmla="*/ 2444400 h 2571845"/>
              <a:gd name="connsiteX268" fmla="*/ 2688621 w 9524996"/>
              <a:gd name="connsiteY268" fmla="*/ 2423636 h 2571845"/>
              <a:gd name="connsiteX269" fmla="*/ 2628709 w 9524996"/>
              <a:gd name="connsiteY269" fmla="*/ 2404014 h 2571845"/>
              <a:gd name="connsiteX270" fmla="*/ 2589180 w 9524996"/>
              <a:gd name="connsiteY270" fmla="*/ 2374677 h 2571845"/>
              <a:gd name="connsiteX271" fmla="*/ 2572511 w 9524996"/>
              <a:gd name="connsiteY271" fmla="*/ 2323242 h 2571845"/>
              <a:gd name="connsiteX272" fmla="*/ 2587561 w 9524996"/>
              <a:gd name="connsiteY272" fmla="*/ 2276855 h 2571845"/>
              <a:gd name="connsiteX273" fmla="*/ 2630233 w 9524996"/>
              <a:gd name="connsiteY273" fmla="*/ 2243613 h 2571845"/>
              <a:gd name="connsiteX274" fmla="*/ 2693479 w 9524996"/>
              <a:gd name="connsiteY274" fmla="*/ 2231326 h 2571845"/>
              <a:gd name="connsiteX275" fmla="*/ 1928526 w 9524996"/>
              <a:gd name="connsiteY275" fmla="*/ 2231326 h 2571845"/>
              <a:gd name="connsiteX276" fmla="*/ 2003678 w 9524996"/>
              <a:gd name="connsiteY276" fmla="*/ 2249900 h 2571845"/>
              <a:gd name="connsiteX277" fmla="*/ 2051208 w 9524996"/>
              <a:gd name="connsiteY277" fmla="*/ 2296858 h 2571845"/>
              <a:gd name="connsiteX278" fmla="*/ 2051208 w 9524996"/>
              <a:gd name="connsiteY278" fmla="*/ 2236755 h 2571845"/>
              <a:gd name="connsiteX279" fmla="*/ 2106453 w 9524996"/>
              <a:gd name="connsiteY279" fmla="*/ 2236755 h 2571845"/>
              <a:gd name="connsiteX280" fmla="*/ 2106453 w 9524996"/>
              <a:gd name="connsiteY280" fmla="*/ 2566225 h 2571845"/>
              <a:gd name="connsiteX281" fmla="*/ 2051208 w 9524996"/>
              <a:gd name="connsiteY281" fmla="*/ 2566225 h 2571845"/>
              <a:gd name="connsiteX282" fmla="*/ 2051208 w 9524996"/>
              <a:gd name="connsiteY282" fmla="*/ 2504979 h 2571845"/>
              <a:gd name="connsiteX283" fmla="*/ 2002630 w 9524996"/>
              <a:gd name="connsiteY283" fmla="*/ 2552700 h 2571845"/>
              <a:gd name="connsiteX284" fmla="*/ 1927859 w 9524996"/>
              <a:gd name="connsiteY284" fmla="*/ 2571654 h 2571845"/>
              <a:gd name="connsiteX285" fmla="*/ 1848421 w 9524996"/>
              <a:gd name="connsiteY285" fmla="*/ 2549937 h 2571845"/>
              <a:gd name="connsiteX286" fmla="*/ 1792604 w 9524996"/>
              <a:gd name="connsiteY286" fmla="*/ 2489263 h 2571845"/>
              <a:gd name="connsiteX287" fmla="*/ 1772031 w 9524996"/>
              <a:gd name="connsiteY287" fmla="*/ 2400204 h 2571845"/>
              <a:gd name="connsiteX288" fmla="*/ 1792604 w 9524996"/>
              <a:gd name="connsiteY288" fmla="*/ 2311526 h 2571845"/>
              <a:gd name="connsiteX289" fmla="*/ 1792699 w 9524996"/>
              <a:gd name="connsiteY289" fmla="*/ 2311622 h 2571845"/>
              <a:gd name="connsiteX290" fmla="*/ 1848897 w 9524996"/>
              <a:gd name="connsiteY290" fmla="*/ 2252281 h 2571845"/>
              <a:gd name="connsiteX291" fmla="*/ 1928526 w 9524996"/>
              <a:gd name="connsiteY291" fmla="*/ 2231326 h 2571845"/>
              <a:gd name="connsiteX292" fmla="*/ 1567815 w 9524996"/>
              <a:gd name="connsiteY292" fmla="*/ 2231326 h 2571845"/>
              <a:gd name="connsiteX293" fmla="*/ 1668018 w 9524996"/>
              <a:gd name="connsiteY293" fmla="*/ 2260663 h 2571845"/>
              <a:gd name="connsiteX294" fmla="*/ 1720120 w 9524996"/>
              <a:gd name="connsiteY294" fmla="*/ 2342483 h 2571845"/>
              <a:gd name="connsiteX295" fmla="*/ 1660970 w 9524996"/>
              <a:gd name="connsiteY295" fmla="*/ 2342483 h 2571845"/>
              <a:gd name="connsiteX296" fmla="*/ 1628299 w 9524996"/>
              <a:gd name="connsiteY296" fmla="*/ 2295144 h 2571845"/>
              <a:gd name="connsiteX297" fmla="*/ 1567815 w 9524996"/>
              <a:gd name="connsiteY297" fmla="*/ 2277522 h 2571845"/>
              <a:gd name="connsiteX298" fmla="*/ 1492091 w 9524996"/>
              <a:gd name="connsiteY298" fmla="*/ 2309812 h 2571845"/>
              <a:gd name="connsiteX299" fmla="*/ 1463326 w 9524996"/>
              <a:gd name="connsiteY299" fmla="*/ 2400871 h 2571845"/>
              <a:gd name="connsiteX300" fmla="*/ 1492091 w 9524996"/>
              <a:gd name="connsiteY300" fmla="*/ 2492883 h 2571845"/>
              <a:gd name="connsiteX301" fmla="*/ 1567815 w 9524996"/>
              <a:gd name="connsiteY301" fmla="*/ 2525363 h 2571845"/>
              <a:gd name="connsiteX302" fmla="*/ 1628108 w 9524996"/>
              <a:gd name="connsiteY302" fmla="*/ 2508503 h 2571845"/>
              <a:gd name="connsiteX303" fmla="*/ 1660970 w 9524996"/>
              <a:gd name="connsiteY303" fmla="*/ 2460307 h 2571845"/>
              <a:gd name="connsiteX304" fmla="*/ 1720120 w 9524996"/>
              <a:gd name="connsiteY304" fmla="*/ 2460307 h 2571845"/>
              <a:gd name="connsiteX305" fmla="*/ 1667065 w 9524996"/>
              <a:gd name="connsiteY305" fmla="*/ 2541365 h 2571845"/>
              <a:gd name="connsiteX306" fmla="*/ 1567815 w 9524996"/>
              <a:gd name="connsiteY306" fmla="*/ 2571750 h 2571845"/>
              <a:gd name="connsiteX307" fmla="*/ 1484662 w 9524996"/>
              <a:gd name="connsiteY307" fmla="*/ 2550604 h 2571845"/>
              <a:gd name="connsiteX308" fmla="*/ 1427893 w 9524996"/>
              <a:gd name="connsiteY308" fmla="*/ 2491073 h 2571845"/>
              <a:gd name="connsiteX309" fmla="*/ 1407319 w 9524996"/>
              <a:gd name="connsiteY309" fmla="*/ 2400871 h 2571845"/>
              <a:gd name="connsiteX310" fmla="*/ 1427893 w 9524996"/>
              <a:gd name="connsiteY310" fmla="*/ 2311622 h 2571845"/>
              <a:gd name="connsiteX311" fmla="*/ 1484662 w 9524996"/>
              <a:gd name="connsiteY311" fmla="*/ 2252281 h 2571845"/>
              <a:gd name="connsiteX312" fmla="*/ 1567815 w 9524996"/>
              <a:gd name="connsiteY312" fmla="*/ 2231326 h 2571845"/>
              <a:gd name="connsiteX313" fmla="*/ 1197484 w 9524996"/>
              <a:gd name="connsiteY313" fmla="*/ 2231326 h 2571845"/>
              <a:gd name="connsiteX314" fmla="*/ 1280447 w 9524996"/>
              <a:gd name="connsiteY314" fmla="*/ 2251709 h 2571845"/>
              <a:gd name="connsiteX315" fmla="*/ 1336073 w 9524996"/>
              <a:gd name="connsiteY315" fmla="*/ 2308098 h 2571845"/>
              <a:gd name="connsiteX316" fmla="*/ 1355694 w 9524996"/>
              <a:gd name="connsiteY316" fmla="*/ 2388965 h 2571845"/>
              <a:gd name="connsiteX317" fmla="*/ 1353693 w 9524996"/>
              <a:gd name="connsiteY317" fmla="*/ 2422017 h 2571845"/>
              <a:gd name="connsiteX318" fmla="*/ 1090422 w 9524996"/>
              <a:gd name="connsiteY318" fmla="*/ 2422017 h 2571845"/>
              <a:gd name="connsiteX319" fmla="*/ 1123664 w 9524996"/>
              <a:gd name="connsiteY319" fmla="*/ 2497931 h 2571845"/>
              <a:gd name="connsiteX320" fmla="*/ 1197484 w 9524996"/>
              <a:gd name="connsiteY320" fmla="*/ 2525363 h 2571845"/>
              <a:gd name="connsiteX321" fmla="*/ 1256633 w 9524996"/>
              <a:gd name="connsiteY321" fmla="*/ 2508885 h 2571845"/>
              <a:gd name="connsiteX322" fmla="*/ 1290066 w 9524996"/>
              <a:gd name="connsiteY322" fmla="*/ 2464689 h 2571845"/>
              <a:gd name="connsiteX323" fmla="*/ 1349027 w 9524996"/>
              <a:gd name="connsiteY323" fmla="*/ 2464689 h 2571845"/>
              <a:gd name="connsiteX324" fmla="*/ 1295971 w 9524996"/>
              <a:gd name="connsiteY324" fmla="*/ 2542032 h 2571845"/>
              <a:gd name="connsiteX325" fmla="*/ 1197484 w 9524996"/>
              <a:gd name="connsiteY325" fmla="*/ 2571750 h 2571845"/>
              <a:gd name="connsiteX326" fmla="*/ 1113473 w 9524996"/>
              <a:gd name="connsiteY326" fmla="*/ 2550604 h 2571845"/>
              <a:gd name="connsiteX327" fmla="*/ 1055561 w 9524996"/>
              <a:gd name="connsiteY327" fmla="*/ 2490692 h 2571845"/>
              <a:gd name="connsiteX328" fmla="*/ 1034416 w 9524996"/>
              <a:gd name="connsiteY328" fmla="*/ 2400871 h 2571845"/>
              <a:gd name="connsiteX329" fmla="*/ 1054989 w 9524996"/>
              <a:gd name="connsiteY329" fmla="*/ 2311241 h 2571845"/>
              <a:gd name="connsiteX330" fmla="*/ 1112331 w 9524996"/>
              <a:gd name="connsiteY330" fmla="*/ 2252091 h 2571845"/>
              <a:gd name="connsiteX331" fmla="*/ 1197484 w 9524996"/>
              <a:gd name="connsiteY331" fmla="*/ 2231326 h 2571845"/>
              <a:gd name="connsiteX332" fmla="*/ 5694041 w 9524996"/>
              <a:gd name="connsiteY332" fmla="*/ 2230945 h 2571845"/>
              <a:gd name="connsiteX333" fmla="*/ 5767289 w 9524996"/>
              <a:gd name="connsiteY333" fmla="*/ 2249519 h 2571845"/>
              <a:gd name="connsiteX334" fmla="*/ 5814818 w 9524996"/>
              <a:gd name="connsiteY334" fmla="*/ 2304287 h 2571845"/>
              <a:gd name="connsiteX335" fmla="*/ 5860443 w 9524996"/>
              <a:gd name="connsiteY335" fmla="*/ 2250090 h 2571845"/>
              <a:gd name="connsiteX336" fmla="*/ 5931499 w 9524996"/>
              <a:gd name="connsiteY336" fmla="*/ 2230945 h 2571845"/>
              <a:gd name="connsiteX337" fmla="*/ 5999984 w 9524996"/>
              <a:gd name="connsiteY337" fmla="*/ 2246757 h 2571845"/>
              <a:gd name="connsiteX338" fmla="*/ 5999984 w 9524996"/>
              <a:gd name="connsiteY338" fmla="*/ 2246661 h 2571845"/>
              <a:gd name="connsiteX339" fmla="*/ 6047514 w 9524996"/>
              <a:gd name="connsiteY339" fmla="*/ 2294382 h 2571845"/>
              <a:gd name="connsiteX340" fmla="*/ 6064945 w 9524996"/>
              <a:gd name="connsiteY340" fmla="*/ 2372105 h 2571845"/>
              <a:gd name="connsiteX341" fmla="*/ 6064945 w 9524996"/>
              <a:gd name="connsiteY341" fmla="*/ 2566320 h 2571845"/>
              <a:gd name="connsiteX342" fmla="*/ 6010748 w 9524996"/>
              <a:gd name="connsiteY342" fmla="*/ 2566320 h 2571845"/>
              <a:gd name="connsiteX343" fmla="*/ 6010748 w 9524996"/>
              <a:gd name="connsiteY343" fmla="*/ 2380011 h 2571845"/>
              <a:gd name="connsiteX344" fmla="*/ 5986459 w 9524996"/>
              <a:gd name="connsiteY344" fmla="*/ 2304478 h 2571845"/>
              <a:gd name="connsiteX345" fmla="*/ 5920736 w 9524996"/>
              <a:gd name="connsiteY345" fmla="*/ 2278475 h 2571845"/>
              <a:gd name="connsiteX346" fmla="*/ 5852823 w 9524996"/>
              <a:gd name="connsiteY346" fmla="*/ 2305716 h 2571845"/>
              <a:gd name="connsiteX347" fmla="*/ 5827582 w 9524996"/>
              <a:gd name="connsiteY347" fmla="*/ 2384774 h 2571845"/>
              <a:gd name="connsiteX348" fmla="*/ 5827582 w 9524996"/>
              <a:gd name="connsiteY348" fmla="*/ 2566416 h 2571845"/>
              <a:gd name="connsiteX349" fmla="*/ 5773385 w 9524996"/>
              <a:gd name="connsiteY349" fmla="*/ 2566416 h 2571845"/>
              <a:gd name="connsiteX350" fmla="*/ 5773385 w 9524996"/>
              <a:gd name="connsiteY350" fmla="*/ 2380107 h 2571845"/>
              <a:gd name="connsiteX351" fmla="*/ 5749096 w 9524996"/>
              <a:gd name="connsiteY351" fmla="*/ 2304573 h 2571845"/>
              <a:gd name="connsiteX352" fmla="*/ 5683088 w 9524996"/>
              <a:gd name="connsiteY352" fmla="*/ 2278570 h 2571845"/>
              <a:gd name="connsiteX353" fmla="*/ 5615175 w 9524996"/>
              <a:gd name="connsiteY353" fmla="*/ 2305812 h 2571845"/>
              <a:gd name="connsiteX354" fmla="*/ 5589933 w 9524996"/>
              <a:gd name="connsiteY354" fmla="*/ 2384869 h 2571845"/>
              <a:gd name="connsiteX355" fmla="*/ 5589933 w 9524996"/>
              <a:gd name="connsiteY355" fmla="*/ 2566511 h 2571845"/>
              <a:gd name="connsiteX356" fmla="*/ 5535355 w 9524996"/>
              <a:gd name="connsiteY356" fmla="*/ 2566511 h 2571845"/>
              <a:gd name="connsiteX357" fmla="*/ 5535355 w 9524996"/>
              <a:gd name="connsiteY357" fmla="*/ 2237041 h 2571845"/>
              <a:gd name="connsiteX358" fmla="*/ 5589933 w 9524996"/>
              <a:gd name="connsiteY358" fmla="*/ 2237041 h 2571845"/>
              <a:gd name="connsiteX359" fmla="*/ 5589933 w 9524996"/>
              <a:gd name="connsiteY359" fmla="*/ 2284380 h 2571845"/>
              <a:gd name="connsiteX360" fmla="*/ 5633558 w 9524996"/>
              <a:gd name="connsiteY360" fmla="*/ 2244661 h 2571845"/>
              <a:gd name="connsiteX361" fmla="*/ 5694041 w 9524996"/>
              <a:gd name="connsiteY361" fmla="*/ 2230945 h 2571845"/>
              <a:gd name="connsiteX362" fmla="*/ 3590255 w 9524996"/>
              <a:gd name="connsiteY362" fmla="*/ 2230945 h 2571845"/>
              <a:gd name="connsiteX363" fmla="*/ 3663502 w 9524996"/>
              <a:gd name="connsiteY363" fmla="*/ 2249519 h 2571845"/>
              <a:gd name="connsiteX364" fmla="*/ 3711031 w 9524996"/>
              <a:gd name="connsiteY364" fmla="*/ 2304287 h 2571845"/>
              <a:gd name="connsiteX365" fmla="*/ 3756656 w 9524996"/>
              <a:gd name="connsiteY365" fmla="*/ 2250090 h 2571845"/>
              <a:gd name="connsiteX366" fmla="*/ 3827713 w 9524996"/>
              <a:gd name="connsiteY366" fmla="*/ 2230945 h 2571845"/>
              <a:gd name="connsiteX367" fmla="*/ 3896198 w 9524996"/>
              <a:gd name="connsiteY367" fmla="*/ 2246757 h 2571845"/>
              <a:gd name="connsiteX368" fmla="*/ 3896198 w 9524996"/>
              <a:gd name="connsiteY368" fmla="*/ 2246661 h 2571845"/>
              <a:gd name="connsiteX369" fmla="*/ 3943727 w 9524996"/>
              <a:gd name="connsiteY369" fmla="*/ 2294382 h 2571845"/>
              <a:gd name="connsiteX370" fmla="*/ 3961158 w 9524996"/>
              <a:gd name="connsiteY370" fmla="*/ 2372105 h 2571845"/>
              <a:gd name="connsiteX371" fmla="*/ 3961158 w 9524996"/>
              <a:gd name="connsiteY371" fmla="*/ 2566320 h 2571845"/>
              <a:gd name="connsiteX372" fmla="*/ 3906961 w 9524996"/>
              <a:gd name="connsiteY372" fmla="*/ 2566320 h 2571845"/>
              <a:gd name="connsiteX373" fmla="*/ 3906961 w 9524996"/>
              <a:gd name="connsiteY373" fmla="*/ 2380011 h 2571845"/>
              <a:gd name="connsiteX374" fmla="*/ 3882672 w 9524996"/>
              <a:gd name="connsiteY374" fmla="*/ 2304478 h 2571845"/>
              <a:gd name="connsiteX375" fmla="*/ 3816950 w 9524996"/>
              <a:gd name="connsiteY375" fmla="*/ 2278475 h 2571845"/>
              <a:gd name="connsiteX376" fmla="*/ 3749036 w 9524996"/>
              <a:gd name="connsiteY376" fmla="*/ 2305716 h 2571845"/>
              <a:gd name="connsiteX377" fmla="*/ 3723795 w 9524996"/>
              <a:gd name="connsiteY377" fmla="*/ 2384774 h 2571845"/>
              <a:gd name="connsiteX378" fmla="*/ 3723795 w 9524996"/>
              <a:gd name="connsiteY378" fmla="*/ 2566416 h 2571845"/>
              <a:gd name="connsiteX379" fmla="*/ 3669598 w 9524996"/>
              <a:gd name="connsiteY379" fmla="*/ 2566416 h 2571845"/>
              <a:gd name="connsiteX380" fmla="*/ 3669598 w 9524996"/>
              <a:gd name="connsiteY380" fmla="*/ 2380107 h 2571845"/>
              <a:gd name="connsiteX381" fmla="*/ 3645309 w 9524996"/>
              <a:gd name="connsiteY381" fmla="*/ 2304573 h 2571845"/>
              <a:gd name="connsiteX382" fmla="*/ 3579301 w 9524996"/>
              <a:gd name="connsiteY382" fmla="*/ 2278570 h 2571845"/>
              <a:gd name="connsiteX383" fmla="*/ 3511388 w 9524996"/>
              <a:gd name="connsiteY383" fmla="*/ 2305812 h 2571845"/>
              <a:gd name="connsiteX384" fmla="*/ 3486146 w 9524996"/>
              <a:gd name="connsiteY384" fmla="*/ 2384869 h 2571845"/>
              <a:gd name="connsiteX385" fmla="*/ 3486146 w 9524996"/>
              <a:gd name="connsiteY385" fmla="*/ 2566511 h 2571845"/>
              <a:gd name="connsiteX386" fmla="*/ 3431568 w 9524996"/>
              <a:gd name="connsiteY386" fmla="*/ 2566511 h 2571845"/>
              <a:gd name="connsiteX387" fmla="*/ 3431568 w 9524996"/>
              <a:gd name="connsiteY387" fmla="*/ 2237041 h 2571845"/>
              <a:gd name="connsiteX388" fmla="*/ 3486146 w 9524996"/>
              <a:gd name="connsiteY388" fmla="*/ 2237041 h 2571845"/>
              <a:gd name="connsiteX389" fmla="*/ 3486146 w 9524996"/>
              <a:gd name="connsiteY389" fmla="*/ 2284380 h 2571845"/>
              <a:gd name="connsiteX390" fmla="*/ 3529771 w 9524996"/>
              <a:gd name="connsiteY390" fmla="*/ 2244661 h 2571845"/>
              <a:gd name="connsiteX391" fmla="*/ 3590255 w 9524996"/>
              <a:gd name="connsiteY391" fmla="*/ 2230945 h 2571845"/>
              <a:gd name="connsiteX392" fmla="*/ 7532843 w 9524996"/>
              <a:gd name="connsiteY392" fmla="*/ 2230850 h 2571845"/>
              <a:gd name="connsiteX393" fmla="*/ 7532843 w 9524996"/>
              <a:gd name="connsiteY393" fmla="*/ 2287428 h 2571845"/>
              <a:gd name="connsiteX394" fmla="*/ 7518365 w 9524996"/>
              <a:gd name="connsiteY394" fmla="*/ 2287428 h 2571845"/>
              <a:gd name="connsiteX395" fmla="*/ 7426353 w 9524996"/>
              <a:gd name="connsiteY395" fmla="*/ 2387250 h 2571845"/>
              <a:gd name="connsiteX396" fmla="*/ 7426353 w 9524996"/>
              <a:gd name="connsiteY396" fmla="*/ 2566320 h 2571845"/>
              <a:gd name="connsiteX397" fmla="*/ 7371775 w 9524996"/>
              <a:gd name="connsiteY397" fmla="*/ 2566320 h 2571845"/>
              <a:gd name="connsiteX398" fmla="*/ 7371775 w 9524996"/>
              <a:gd name="connsiteY398" fmla="*/ 2236851 h 2571845"/>
              <a:gd name="connsiteX399" fmla="*/ 7426353 w 9524996"/>
              <a:gd name="connsiteY399" fmla="*/ 2236851 h 2571845"/>
              <a:gd name="connsiteX400" fmla="*/ 7426353 w 9524996"/>
              <a:gd name="connsiteY400" fmla="*/ 2290286 h 2571845"/>
              <a:gd name="connsiteX401" fmla="*/ 7467692 w 9524996"/>
              <a:gd name="connsiteY401" fmla="*/ 2246471 h 2571845"/>
              <a:gd name="connsiteX402" fmla="*/ 7532843 w 9524996"/>
              <a:gd name="connsiteY402" fmla="*/ 2230850 h 2571845"/>
              <a:gd name="connsiteX403" fmla="*/ 741046 w 9524996"/>
              <a:gd name="connsiteY403" fmla="*/ 2192178 h 2571845"/>
              <a:gd name="connsiteX404" fmla="*/ 741046 w 9524996"/>
              <a:gd name="connsiteY404" fmla="*/ 2328005 h 2571845"/>
              <a:gd name="connsiteX405" fmla="*/ 833057 w 9524996"/>
              <a:gd name="connsiteY405" fmla="*/ 2328005 h 2571845"/>
              <a:gd name="connsiteX406" fmla="*/ 892588 w 9524996"/>
              <a:gd name="connsiteY406" fmla="*/ 2310003 h 2571845"/>
              <a:gd name="connsiteX407" fmla="*/ 913734 w 9524996"/>
              <a:gd name="connsiteY407" fmla="*/ 2260092 h 2571845"/>
              <a:gd name="connsiteX408" fmla="*/ 892588 w 9524996"/>
              <a:gd name="connsiteY408" fmla="*/ 2210180 h 2571845"/>
              <a:gd name="connsiteX409" fmla="*/ 831914 w 9524996"/>
              <a:gd name="connsiteY409" fmla="*/ 2192178 h 2571845"/>
              <a:gd name="connsiteX410" fmla="*/ 6791989 w 9524996"/>
              <a:gd name="connsiteY410" fmla="*/ 2153983 h 2571845"/>
              <a:gd name="connsiteX411" fmla="*/ 6846758 w 9524996"/>
              <a:gd name="connsiteY411" fmla="*/ 2153983 h 2571845"/>
              <a:gd name="connsiteX412" fmla="*/ 6846758 w 9524996"/>
              <a:gd name="connsiteY412" fmla="*/ 2236946 h 2571845"/>
              <a:gd name="connsiteX413" fmla="*/ 6932673 w 9524996"/>
              <a:gd name="connsiteY413" fmla="*/ 2236946 h 2571845"/>
              <a:gd name="connsiteX414" fmla="*/ 6932673 w 9524996"/>
              <a:gd name="connsiteY414" fmla="*/ 2281999 h 2571845"/>
              <a:gd name="connsiteX415" fmla="*/ 6846758 w 9524996"/>
              <a:gd name="connsiteY415" fmla="*/ 2281999 h 2571845"/>
              <a:gd name="connsiteX416" fmla="*/ 6846758 w 9524996"/>
              <a:gd name="connsiteY416" fmla="*/ 2476118 h 2571845"/>
              <a:gd name="connsiteX417" fmla="*/ 6856949 w 9524996"/>
              <a:gd name="connsiteY417" fmla="*/ 2510218 h 2571845"/>
              <a:gd name="connsiteX418" fmla="*/ 6892382 w 9524996"/>
              <a:gd name="connsiteY418" fmla="*/ 2520029 h 2571845"/>
              <a:gd name="connsiteX419" fmla="*/ 6932673 w 9524996"/>
              <a:gd name="connsiteY419" fmla="*/ 2520029 h 2571845"/>
              <a:gd name="connsiteX420" fmla="*/ 6932673 w 9524996"/>
              <a:gd name="connsiteY420" fmla="*/ 2566416 h 2571845"/>
              <a:gd name="connsiteX421" fmla="*/ 6883333 w 9524996"/>
              <a:gd name="connsiteY421" fmla="*/ 2566416 h 2571845"/>
              <a:gd name="connsiteX422" fmla="*/ 6814848 w 9524996"/>
              <a:gd name="connsiteY422" fmla="*/ 2545270 h 2571845"/>
              <a:gd name="connsiteX423" fmla="*/ 6791989 w 9524996"/>
              <a:gd name="connsiteY423" fmla="*/ 2476214 h 2571845"/>
              <a:gd name="connsiteX424" fmla="*/ 6791989 w 9524996"/>
              <a:gd name="connsiteY424" fmla="*/ 2281999 h 2571845"/>
              <a:gd name="connsiteX425" fmla="*/ 6749317 w 9524996"/>
              <a:gd name="connsiteY425" fmla="*/ 2281999 h 2571845"/>
              <a:gd name="connsiteX426" fmla="*/ 6749317 w 9524996"/>
              <a:gd name="connsiteY426" fmla="*/ 2236946 h 2571845"/>
              <a:gd name="connsiteX427" fmla="*/ 6791989 w 9524996"/>
              <a:gd name="connsiteY427" fmla="*/ 2236946 h 2571845"/>
              <a:gd name="connsiteX428" fmla="*/ 6573199 w 9524996"/>
              <a:gd name="connsiteY428" fmla="*/ 2153983 h 2571845"/>
              <a:gd name="connsiteX429" fmla="*/ 6627968 w 9524996"/>
              <a:gd name="connsiteY429" fmla="*/ 2153983 h 2571845"/>
              <a:gd name="connsiteX430" fmla="*/ 6627968 w 9524996"/>
              <a:gd name="connsiteY430" fmla="*/ 2236946 h 2571845"/>
              <a:gd name="connsiteX431" fmla="*/ 6713883 w 9524996"/>
              <a:gd name="connsiteY431" fmla="*/ 2236946 h 2571845"/>
              <a:gd name="connsiteX432" fmla="*/ 6713883 w 9524996"/>
              <a:gd name="connsiteY432" fmla="*/ 2281999 h 2571845"/>
              <a:gd name="connsiteX433" fmla="*/ 6627968 w 9524996"/>
              <a:gd name="connsiteY433" fmla="*/ 2281999 h 2571845"/>
              <a:gd name="connsiteX434" fmla="*/ 6627968 w 9524996"/>
              <a:gd name="connsiteY434" fmla="*/ 2476118 h 2571845"/>
              <a:gd name="connsiteX435" fmla="*/ 6638159 w 9524996"/>
              <a:gd name="connsiteY435" fmla="*/ 2510218 h 2571845"/>
              <a:gd name="connsiteX436" fmla="*/ 6673593 w 9524996"/>
              <a:gd name="connsiteY436" fmla="*/ 2520029 h 2571845"/>
              <a:gd name="connsiteX437" fmla="*/ 6713883 w 9524996"/>
              <a:gd name="connsiteY437" fmla="*/ 2520029 h 2571845"/>
              <a:gd name="connsiteX438" fmla="*/ 6713883 w 9524996"/>
              <a:gd name="connsiteY438" fmla="*/ 2566416 h 2571845"/>
              <a:gd name="connsiteX439" fmla="*/ 6664544 w 9524996"/>
              <a:gd name="connsiteY439" fmla="*/ 2566416 h 2571845"/>
              <a:gd name="connsiteX440" fmla="*/ 6596059 w 9524996"/>
              <a:gd name="connsiteY440" fmla="*/ 2545270 h 2571845"/>
              <a:gd name="connsiteX441" fmla="*/ 6573199 w 9524996"/>
              <a:gd name="connsiteY441" fmla="*/ 2476214 h 2571845"/>
              <a:gd name="connsiteX442" fmla="*/ 6573199 w 9524996"/>
              <a:gd name="connsiteY442" fmla="*/ 2281999 h 2571845"/>
              <a:gd name="connsiteX443" fmla="*/ 6530527 w 9524996"/>
              <a:gd name="connsiteY443" fmla="*/ 2281999 h 2571845"/>
              <a:gd name="connsiteX444" fmla="*/ 6530527 w 9524996"/>
              <a:gd name="connsiteY444" fmla="*/ 2236946 h 2571845"/>
              <a:gd name="connsiteX445" fmla="*/ 6573199 w 9524996"/>
              <a:gd name="connsiteY445" fmla="*/ 2236946 h 2571845"/>
              <a:gd name="connsiteX446" fmla="*/ 4469127 w 9524996"/>
              <a:gd name="connsiteY446" fmla="*/ 2153983 h 2571845"/>
              <a:gd name="connsiteX447" fmla="*/ 4523896 w 9524996"/>
              <a:gd name="connsiteY447" fmla="*/ 2153983 h 2571845"/>
              <a:gd name="connsiteX448" fmla="*/ 4523896 w 9524996"/>
              <a:gd name="connsiteY448" fmla="*/ 2236946 h 2571845"/>
              <a:gd name="connsiteX449" fmla="*/ 4609811 w 9524996"/>
              <a:gd name="connsiteY449" fmla="*/ 2236946 h 2571845"/>
              <a:gd name="connsiteX450" fmla="*/ 4609811 w 9524996"/>
              <a:gd name="connsiteY450" fmla="*/ 2281999 h 2571845"/>
              <a:gd name="connsiteX451" fmla="*/ 4523896 w 9524996"/>
              <a:gd name="connsiteY451" fmla="*/ 2281999 h 2571845"/>
              <a:gd name="connsiteX452" fmla="*/ 4523896 w 9524996"/>
              <a:gd name="connsiteY452" fmla="*/ 2476118 h 2571845"/>
              <a:gd name="connsiteX453" fmla="*/ 4534087 w 9524996"/>
              <a:gd name="connsiteY453" fmla="*/ 2510218 h 2571845"/>
              <a:gd name="connsiteX454" fmla="*/ 4569520 w 9524996"/>
              <a:gd name="connsiteY454" fmla="*/ 2520029 h 2571845"/>
              <a:gd name="connsiteX455" fmla="*/ 4609811 w 9524996"/>
              <a:gd name="connsiteY455" fmla="*/ 2520029 h 2571845"/>
              <a:gd name="connsiteX456" fmla="*/ 4609811 w 9524996"/>
              <a:gd name="connsiteY456" fmla="*/ 2566416 h 2571845"/>
              <a:gd name="connsiteX457" fmla="*/ 4560472 w 9524996"/>
              <a:gd name="connsiteY457" fmla="*/ 2566416 h 2571845"/>
              <a:gd name="connsiteX458" fmla="*/ 4491987 w 9524996"/>
              <a:gd name="connsiteY458" fmla="*/ 2545270 h 2571845"/>
              <a:gd name="connsiteX459" fmla="*/ 4469127 w 9524996"/>
              <a:gd name="connsiteY459" fmla="*/ 2476214 h 2571845"/>
              <a:gd name="connsiteX460" fmla="*/ 4469127 w 9524996"/>
              <a:gd name="connsiteY460" fmla="*/ 2281999 h 2571845"/>
              <a:gd name="connsiteX461" fmla="*/ 4426455 w 9524996"/>
              <a:gd name="connsiteY461" fmla="*/ 2281999 h 2571845"/>
              <a:gd name="connsiteX462" fmla="*/ 4426455 w 9524996"/>
              <a:gd name="connsiteY462" fmla="*/ 2236946 h 2571845"/>
              <a:gd name="connsiteX463" fmla="*/ 4469127 w 9524996"/>
              <a:gd name="connsiteY463" fmla="*/ 2236946 h 2571845"/>
              <a:gd name="connsiteX464" fmla="*/ 7921939 w 9524996"/>
              <a:gd name="connsiteY464" fmla="*/ 2147125 h 2571845"/>
              <a:gd name="connsiteX465" fmla="*/ 7980899 w 9524996"/>
              <a:gd name="connsiteY465" fmla="*/ 2147125 h 2571845"/>
              <a:gd name="connsiteX466" fmla="*/ 7974231 w 9524996"/>
              <a:gd name="connsiteY466" fmla="*/ 2447829 h 2571845"/>
              <a:gd name="connsiteX467" fmla="*/ 7928607 w 9524996"/>
              <a:gd name="connsiteY467" fmla="*/ 2447829 h 2571845"/>
              <a:gd name="connsiteX468" fmla="*/ 686276 w 9524996"/>
              <a:gd name="connsiteY468" fmla="*/ 2147125 h 2571845"/>
              <a:gd name="connsiteX469" fmla="*/ 836581 w 9524996"/>
              <a:gd name="connsiteY469" fmla="*/ 2147125 h 2571845"/>
              <a:gd name="connsiteX470" fmla="*/ 909162 w 9524996"/>
              <a:gd name="connsiteY470" fmla="*/ 2161222 h 2571845"/>
              <a:gd name="connsiteX471" fmla="*/ 954406 w 9524996"/>
              <a:gd name="connsiteY471" fmla="*/ 2199417 h 2571845"/>
              <a:gd name="connsiteX472" fmla="*/ 969266 w 9524996"/>
              <a:gd name="connsiteY472" fmla="*/ 2253615 h 2571845"/>
              <a:gd name="connsiteX473" fmla="*/ 949263 w 9524996"/>
              <a:gd name="connsiteY473" fmla="*/ 2315051 h 2571845"/>
              <a:gd name="connsiteX474" fmla="*/ 896017 w 9524996"/>
              <a:gd name="connsiteY474" fmla="*/ 2350293 h 2571845"/>
              <a:gd name="connsiteX475" fmla="*/ 937738 w 9524996"/>
              <a:gd name="connsiteY475" fmla="*/ 2368867 h 2571845"/>
              <a:gd name="connsiteX476" fmla="*/ 937927 w 9524996"/>
              <a:gd name="connsiteY476" fmla="*/ 2368962 h 2571845"/>
              <a:gd name="connsiteX477" fmla="*/ 968026 w 9524996"/>
              <a:gd name="connsiteY477" fmla="*/ 2406396 h 2571845"/>
              <a:gd name="connsiteX478" fmla="*/ 979171 w 9524996"/>
              <a:gd name="connsiteY478" fmla="*/ 2453925 h 2571845"/>
              <a:gd name="connsiteX479" fmla="*/ 962883 w 9524996"/>
              <a:gd name="connsiteY479" fmla="*/ 2511266 h 2571845"/>
              <a:gd name="connsiteX480" fmla="*/ 915734 w 9524996"/>
              <a:gd name="connsiteY480" fmla="*/ 2551557 h 2571845"/>
              <a:gd name="connsiteX481" fmla="*/ 842487 w 9524996"/>
              <a:gd name="connsiteY481" fmla="*/ 2566225 h 2571845"/>
              <a:gd name="connsiteX482" fmla="*/ 686276 w 9524996"/>
              <a:gd name="connsiteY482" fmla="*/ 2566225 h 2571845"/>
              <a:gd name="connsiteX483" fmla="*/ 4676295 w 9524996"/>
              <a:gd name="connsiteY483" fmla="*/ 2121503 h 2571845"/>
              <a:gd name="connsiteX484" fmla="*/ 4730873 w 9524996"/>
              <a:gd name="connsiteY484" fmla="*/ 2121503 h 2571845"/>
              <a:gd name="connsiteX485" fmla="*/ 4730873 w 9524996"/>
              <a:gd name="connsiteY485" fmla="*/ 2283809 h 2571845"/>
              <a:gd name="connsiteX486" fmla="*/ 4775736 w 9524996"/>
              <a:gd name="connsiteY486" fmla="*/ 2244661 h 2571845"/>
              <a:gd name="connsiteX487" fmla="*/ 4839744 w 9524996"/>
              <a:gd name="connsiteY487" fmla="*/ 2230945 h 2571845"/>
              <a:gd name="connsiteX488" fmla="*/ 4907086 w 9524996"/>
              <a:gd name="connsiteY488" fmla="*/ 2246757 h 2571845"/>
              <a:gd name="connsiteX489" fmla="*/ 4906990 w 9524996"/>
              <a:gd name="connsiteY489" fmla="*/ 2246661 h 2571845"/>
              <a:gd name="connsiteX490" fmla="*/ 4954139 w 9524996"/>
              <a:gd name="connsiteY490" fmla="*/ 2294382 h 2571845"/>
              <a:gd name="connsiteX491" fmla="*/ 4971379 w 9524996"/>
              <a:gd name="connsiteY491" fmla="*/ 2372106 h 2571845"/>
              <a:gd name="connsiteX492" fmla="*/ 4971379 w 9524996"/>
              <a:gd name="connsiteY492" fmla="*/ 2566320 h 2571845"/>
              <a:gd name="connsiteX493" fmla="*/ 4917182 w 9524996"/>
              <a:gd name="connsiteY493" fmla="*/ 2566320 h 2571845"/>
              <a:gd name="connsiteX494" fmla="*/ 4917182 w 9524996"/>
              <a:gd name="connsiteY494" fmla="*/ 2380012 h 2571845"/>
              <a:gd name="connsiteX495" fmla="*/ 4892513 w 9524996"/>
              <a:gd name="connsiteY495" fmla="*/ 2304478 h 2571845"/>
              <a:gd name="connsiteX496" fmla="*/ 4825171 w 9524996"/>
              <a:gd name="connsiteY496" fmla="*/ 2278475 h 2571845"/>
              <a:gd name="connsiteX497" fmla="*/ 4756495 w 9524996"/>
              <a:gd name="connsiteY497" fmla="*/ 2305526 h 2571845"/>
              <a:gd name="connsiteX498" fmla="*/ 4730873 w 9524996"/>
              <a:gd name="connsiteY498" fmla="*/ 2384203 h 2571845"/>
              <a:gd name="connsiteX499" fmla="*/ 4730873 w 9524996"/>
              <a:gd name="connsiteY499" fmla="*/ 2566416 h 2571845"/>
              <a:gd name="connsiteX500" fmla="*/ 4676295 w 9524996"/>
              <a:gd name="connsiteY500" fmla="*/ 2566416 h 2571845"/>
              <a:gd name="connsiteX501" fmla="*/ 9201527 w 9524996"/>
              <a:gd name="connsiteY501" fmla="*/ 203359 h 2571845"/>
              <a:gd name="connsiteX502" fmla="*/ 9201527 w 9524996"/>
              <a:gd name="connsiteY502" fmla="*/ 279178 h 2571845"/>
              <a:gd name="connsiteX503" fmla="*/ 9254772 w 9524996"/>
              <a:gd name="connsiteY503" fmla="*/ 279178 h 2571845"/>
              <a:gd name="connsiteX504" fmla="*/ 9293539 w 9524996"/>
              <a:gd name="connsiteY504" fmla="*/ 241649 h 2571845"/>
              <a:gd name="connsiteX505" fmla="*/ 9256391 w 9524996"/>
              <a:gd name="connsiteY505" fmla="*/ 203359 h 2571845"/>
              <a:gd name="connsiteX506" fmla="*/ 9145711 w 9524996"/>
              <a:gd name="connsiteY506" fmla="*/ 149066 h 2571845"/>
              <a:gd name="connsiteX507" fmla="*/ 9256296 w 9524996"/>
              <a:gd name="connsiteY507" fmla="*/ 149066 h 2571845"/>
              <a:gd name="connsiteX508" fmla="*/ 9348308 w 9524996"/>
              <a:gd name="connsiteY508" fmla="*/ 241649 h 2571845"/>
              <a:gd name="connsiteX509" fmla="*/ 9286204 w 9524996"/>
              <a:gd name="connsiteY509" fmla="*/ 329374 h 2571845"/>
              <a:gd name="connsiteX510" fmla="*/ 9358880 w 9524996"/>
              <a:gd name="connsiteY510" fmla="*/ 430720 h 2571845"/>
              <a:gd name="connsiteX511" fmla="*/ 9291062 w 9524996"/>
              <a:gd name="connsiteY511" fmla="*/ 430720 h 2571845"/>
              <a:gd name="connsiteX512" fmla="*/ 9220006 w 9524996"/>
              <a:gd name="connsiteY512" fmla="*/ 333375 h 2571845"/>
              <a:gd name="connsiteX513" fmla="*/ 9201432 w 9524996"/>
              <a:gd name="connsiteY513" fmla="*/ 333375 h 2571845"/>
              <a:gd name="connsiteX514" fmla="*/ 9201432 w 9524996"/>
              <a:gd name="connsiteY514" fmla="*/ 430720 h 2571845"/>
              <a:gd name="connsiteX515" fmla="*/ 9145711 w 9524996"/>
              <a:gd name="connsiteY515" fmla="*/ 430720 h 2571845"/>
              <a:gd name="connsiteX516" fmla="*/ 9242580 w 9524996"/>
              <a:gd name="connsiteY516" fmla="*/ 55626 h 2571845"/>
              <a:gd name="connsiteX517" fmla="*/ 9010170 w 9524996"/>
              <a:gd name="connsiteY517" fmla="*/ 288607 h 2571845"/>
              <a:gd name="connsiteX518" fmla="*/ 9242580 w 9524996"/>
              <a:gd name="connsiteY518" fmla="*/ 520827 h 2571845"/>
              <a:gd name="connsiteX519" fmla="*/ 9474990 w 9524996"/>
              <a:gd name="connsiteY519" fmla="*/ 288607 h 2571845"/>
              <a:gd name="connsiteX520" fmla="*/ 9242580 w 9524996"/>
              <a:gd name="connsiteY520" fmla="*/ 55626 h 2571845"/>
              <a:gd name="connsiteX521" fmla="*/ 9242580 w 9524996"/>
              <a:gd name="connsiteY521" fmla="*/ 6191 h 2571845"/>
              <a:gd name="connsiteX522" fmla="*/ 9524996 w 9524996"/>
              <a:gd name="connsiteY522" fmla="*/ 288607 h 2571845"/>
              <a:gd name="connsiteX523" fmla="*/ 9242580 w 9524996"/>
              <a:gd name="connsiteY523" fmla="*/ 570262 h 2571845"/>
              <a:gd name="connsiteX524" fmla="*/ 8960926 w 9524996"/>
              <a:gd name="connsiteY524" fmla="*/ 288607 h 2571845"/>
              <a:gd name="connsiteX525" fmla="*/ 9242580 w 9524996"/>
              <a:gd name="connsiteY525" fmla="*/ 6191 h 2571845"/>
              <a:gd name="connsiteX526" fmla="*/ 8328561 w 9524996"/>
              <a:gd name="connsiteY526" fmla="*/ 0 h 2571845"/>
              <a:gd name="connsiteX527" fmla="*/ 8676319 w 9524996"/>
              <a:gd name="connsiteY527" fmla="*/ 0 h 2571845"/>
              <a:gd name="connsiteX528" fmla="*/ 8676319 w 9524996"/>
              <a:gd name="connsiteY528" fmla="*/ 1502759 h 2571845"/>
              <a:gd name="connsiteX529" fmla="*/ 8328561 w 9524996"/>
              <a:gd name="connsiteY529" fmla="*/ 1502759 h 2571845"/>
              <a:gd name="connsiteX530" fmla="*/ 6883047 w 9524996"/>
              <a:gd name="connsiteY530" fmla="*/ 0 h 2571845"/>
              <a:gd name="connsiteX531" fmla="*/ 8018617 w 9524996"/>
              <a:gd name="connsiteY531" fmla="*/ 0 h 2571845"/>
              <a:gd name="connsiteX532" fmla="*/ 8018617 w 9524996"/>
              <a:gd name="connsiteY532" fmla="*/ 279083 h 2571845"/>
              <a:gd name="connsiteX533" fmla="*/ 7228614 w 9524996"/>
              <a:gd name="connsiteY533" fmla="*/ 279083 h 2571845"/>
              <a:gd name="connsiteX534" fmla="*/ 7228614 w 9524996"/>
              <a:gd name="connsiteY534" fmla="*/ 605409 h 2571845"/>
              <a:gd name="connsiteX535" fmla="*/ 7926320 w 9524996"/>
              <a:gd name="connsiteY535" fmla="*/ 605409 h 2571845"/>
              <a:gd name="connsiteX536" fmla="*/ 7926320 w 9524996"/>
              <a:gd name="connsiteY536" fmla="*/ 875824 h 2571845"/>
              <a:gd name="connsiteX537" fmla="*/ 7228614 w 9524996"/>
              <a:gd name="connsiteY537" fmla="*/ 875824 h 2571845"/>
              <a:gd name="connsiteX538" fmla="*/ 7228614 w 9524996"/>
              <a:gd name="connsiteY538" fmla="*/ 1223677 h 2571845"/>
              <a:gd name="connsiteX539" fmla="*/ 8046526 w 9524996"/>
              <a:gd name="connsiteY539" fmla="*/ 1223677 h 2571845"/>
              <a:gd name="connsiteX540" fmla="*/ 8046526 w 9524996"/>
              <a:gd name="connsiteY540" fmla="*/ 1502759 h 2571845"/>
              <a:gd name="connsiteX541" fmla="*/ 6883047 w 9524996"/>
              <a:gd name="connsiteY541" fmla="*/ 1502759 h 2571845"/>
              <a:gd name="connsiteX542" fmla="*/ 4907181 w 9524996"/>
              <a:gd name="connsiteY542" fmla="*/ 0 h 2571845"/>
              <a:gd name="connsiteX543" fmla="*/ 5194836 w 9524996"/>
              <a:gd name="connsiteY543" fmla="*/ 0 h 2571845"/>
              <a:gd name="connsiteX544" fmla="*/ 5757668 w 9524996"/>
              <a:gd name="connsiteY544" fmla="*/ 933069 h 2571845"/>
              <a:gd name="connsiteX545" fmla="*/ 6311166 w 9524996"/>
              <a:gd name="connsiteY545" fmla="*/ 0 h 2571845"/>
              <a:gd name="connsiteX546" fmla="*/ 6596630 w 9524996"/>
              <a:gd name="connsiteY546" fmla="*/ 0 h 2571845"/>
              <a:gd name="connsiteX547" fmla="*/ 6600917 w 9524996"/>
              <a:gd name="connsiteY547" fmla="*/ 1502759 h 2571845"/>
              <a:gd name="connsiteX548" fmla="*/ 6274685 w 9524996"/>
              <a:gd name="connsiteY548" fmla="*/ 1502759 h 2571845"/>
              <a:gd name="connsiteX549" fmla="*/ 6272685 w 9524996"/>
              <a:gd name="connsiteY549" fmla="*/ 600742 h 2571845"/>
              <a:gd name="connsiteX550" fmla="*/ 5830249 w 9524996"/>
              <a:gd name="connsiteY550" fmla="*/ 1343882 h 2571845"/>
              <a:gd name="connsiteX551" fmla="*/ 5673563 w 9524996"/>
              <a:gd name="connsiteY551" fmla="*/ 1343882 h 2571845"/>
              <a:gd name="connsiteX552" fmla="*/ 5233412 w 9524996"/>
              <a:gd name="connsiteY552" fmla="*/ 620173 h 2571845"/>
              <a:gd name="connsiteX553" fmla="*/ 5233412 w 9524996"/>
              <a:gd name="connsiteY553" fmla="*/ 1502759 h 2571845"/>
              <a:gd name="connsiteX554" fmla="*/ 4907181 w 9524996"/>
              <a:gd name="connsiteY554" fmla="*/ 1502759 h 2571845"/>
              <a:gd name="connsiteX555" fmla="*/ 3005420 w 9524996"/>
              <a:gd name="connsiteY555" fmla="*/ 0 h 2571845"/>
              <a:gd name="connsiteX556" fmla="*/ 4508179 w 9524996"/>
              <a:gd name="connsiteY556" fmla="*/ 1502759 h 2571845"/>
              <a:gd name="connsiteX557" fmla="*/ 3005420 w 9524996"/>
              <a:gd name="connsiteY557" fmla="*/ 1502759 h 2571845"/>
              <a:gd name="connsiteX558" fmla="*/ 2415291 w 9524996"/>
              <a:gd name="connsiteY558" fmla="*/ 309252 h 2571845"/>
              <a:gd name="connsiteX559" fmla="*/ 2254092 w 9524996"/>
              <a:gd name="connsiteY559" fmla="*/ 201549 h 2571845"/>
              <a:gd name="connsiteX560" fmla="*/ 2426244 w 9524996"/>
              <a:gd name="connsiteY560" fmla="*/ 116090 h 2571845"/>
              <a:gd name="connsiteX561" fmla="*/ 3005420 w 9524996"/>
              <a:gd name="connsiteY561" fmla="*/ 0 h 2571845"/>
              <a:gd name="connsiteX562" fmla="*/ 1502761 w 9524996"/>
              <a:gd name="connsiteY562" fmla="*/ 0 h 2571845"/>
              <a:gd name="connsiteX563" fmla="*/ 2081926 w 9524996"/>
              <a:gd name="connsiteY563" fmla="*/ 116090 h 2571845"/>
              <a:gd name="connsiteX564" fmla="*/ 2254092 w 9524996"/>
              <a:gd name="connsiteY564" fmla="*/ 201549 h 2571845"/>
              <a:gd name="connsiteX565" fmla="*/ 2092894 w 9524996"/>
              <a:gd name="connsiteY565" fmla="*/ 309283 h 2571845"/>
              <a:gd name="connsiteX566" fmla="*/ 1502761 w 9524996"/>
              <a:gd name="connsiteY566" fmla="*/ 1502759 h 2571845"/>
              <a:gd name="connsiteX567" fmla="*/ 0 w 9524996"/>
              <a:gd name="connsiteY567" fmla="*/ 1502759 h 2571845"/>
              <a:gd name="connsiteX568" fmla="*/ 1502761 w 9524996"/>
              <a:gd name="connsiteY568" fmla="*/ 0 h 257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Lst>
            <a:rect l="l" t="t" r="r" b="b"/>
            <a:pathLst>
              <a:path w="9524996" h="2571845">
                <a:moveTo>
                  <a:pt x="7953848" y="2495454"/>
                </a:moveTo>
                <a:cubicBezTo>
                  <a:pt x="7964135" y="2495454"/>
                  <a:pt x="7972422" y="2498978"/>
                  <a:pt x="7979279" y="2506217"/>
                </a:cubicBezTo>
                <a:cubicBezTo>
                  <a:pt x="7986328" y="2513457"/>
                  <a:pt x="7989853" y="2522315"/>
                  <a:pt x="7989853" y="2532602"/>
                </a:cubicBezTo>
                <a:cubicBezTo>
                  <a:pt x="7989853" y="2542889"/>
                  <a:pt x="7986328" y="2551747"/>
                  <a:pt x="7979279" y="2558986"/>
                </a:cubicBezTo>
                <a:cubicBezTo>
                  <a:pt x="7972422" y="2566225"/>
                  <a:pt x="7963849" y="2569749"/>
                  <a:pt x="7953848" y="2569749"/>
                </a:cubicBezTo>
                <a:cubicBezTo>
                  <a:pt x="7943847" y="2569749"/>
                  <a:pt x="7934512" y="2566225"/>
                  <a:pt x="7927464" y="2558986"/>
                </a:cubicBezTo>
                <a:cubicBezTo>
                  <a:pt x="7920225" y="2551747"/>
                  <a:pt x="7916510" y="2542889"/>
                  <a:pt x="7916510" y="2532602"/>
                </a:cubicBezTo>
                <a:cubicBezTo>
                  <a:pt x="7916510" y="2522315"/>
                  <a:pt x="7920225" y="2513457"/>
                  <a:pt x="7927464" y="2506217"/>
                </a:cubicBezTo>
                <a:cubicBezTo>
                  <a:pt x="7934512" y="2498978"/>
                  <a:pt x="7943561" y="2495454"/>
                  <a:pt x="7953848" y="2495454"/>
                </a:cubicBezTo>
                <a:close/>
                <a:moveTo>
                  <a:pt x="740950" y="2373249"/>
                </a:moveTo>
                <a:lnTo>
                  <a:pt x="740950" y="2521267"/>
                </a:lnTo>
                <a:lnTo>
                  <a:pt x="837820" y="2521267"/>
                </a:lnTo>
                <a:cubicBezTo>
                  <a:pt x="865061" y="2521267"/>
                  <a:pt x="886207" y="2514790"/>
                  <a:pt x="901448" y="2501931"/>
                </a:cubicBezTo>
                <a:lnTo>
                  <a:pt x="901542" y="2501836"/>
                </a:lnTo>
                <a:cubicBezTo>
                  <a:pt x="916782" y="2489073"/>
                  <a:pt x="924402" y="2471261"/>
                  <a:pt x="924402" y="2448401"/>
                </a:cubicBezTo>
                <a:cubicBezTo>
                  <a:pt x="924402" y="2425541"/>
                  <a:pt x="916402" y="2406681"/>
                  <a:pt x="900304" y="2393442"/>
                </a:cubicBezTo>
                <a:cubicBezTo>
                  <a:pt x="884206" y="2379916"/>
                  <a:pt x="862870" y="2373249"/>
                  <a:pt x="835915" y="2373249"/>
                </a:cubicBezTo>
                <a:close/>
                <a:moveTo>
                  <a:pt x="6301451" y="2278951"/>
                </a:moveTo>
                <a:cubicBezTo>
                  <a:pt x="6280877" y="2278951"/>
                  <a:pt x="6262303" y="2283618"/>
                  <a:pt x="6245444" y="2293239"/>
                </a:cubicBezTo>
                <a:cubicBezTo>
                  <a:pt x="6228584" y="2302859"/>
                  <a:pt x="6215345" y="2316956"/>
                  <a:pt x="6205343" y="2335339"/>
                </a:cubicBezTo>
                <a:cubicBezTo>
                  <a:pt x="6195152" y="2353913"/>
                  <a:pt x="6190294" y="2375439"/>
                  <a:pt x="6190294" y="2400300"/>
                </a:cubicBezTo>
                <a:cubicBezTo>
                  <a:pt x="6190294" y="2425160"/>
                  <a:pt x="6195152" y="2447448"/>
                  <a:pt x="6205343" y="2466308"/>
                </a:cubicBezTo>
                <a:cubicBezTo>
                  <a:pt x="6215345" y="2484882"/>
                  <a:pt x="6228680" y="2498978"/>
                  <a:pt x="6245444" y="2508980"/>
                </a:cubicBezTo>
                <a:cubicBezTo>
                  <a:pt x="6262303" y="2518791"/>
                  <a:pt x="6281067" y="2523648"/>
                  <a:pt x="6301451" y="2523648"/>
                </a:cubicBezTo>
                <a:cubicBezTo>
                  <a:pt x="6321835" y="2523648"/>
                  <a:pt x="6340599" y="2518791"/>
                  <a:pt x="6357648" y="2508980"/>
                </a:cubicBezTo>
                <a:cubicBezTo>
                  <a:pt x="6374698" y="2498978"/>
                  <a:pt x="6388224" y="2484882"/>
                  <a:pt x="6398320" y="2466308"/>
                </a:cubicBezTo>
                <a:cubicBezTo>
                  <a:pt x="6408321" y="2447543"/>
                  <a:pt x="6413370" y="2425826"/>
                  <a:pt x="6413370" y="2400966"/>
                </a:cubicBezTo>
                <a:cubicBezTo>
                  <a:pt x="6413370" y="2376106"/>
                  <a:pt x="6408321" y="2354580"/>
                  <a:pt x="6398320" y="2336006"/>
                </a:cubicBezTo>
                <a:lnTo>
                  <a:pt x="6398320" y="2335911"/>
                </a:lnTo>
                <a:cubicBezTo>
                  <a:pt x="6388128" y="2317527"/>
                  <a:pt x="6374603" y="2303430"/>
                  <a:pt x="6357648" y="2293620"/>
                </a:cubicBezTo>
                <a:cubicBezTo>
                  <a:pt x="6340599" y="2283809"/>
                  <a:pt x="6322025" y="2278951"/>
                  <a:pt x="6301451" y="2278951"/>
                </a:cubicBezTo>
                <a:close/>
                <a:moveTo>
                  <a:pt x="4197378" y="2278951"/>
                </a:moveTo>
                <a:cubicBezTo>
                  <a:pt x="4176804" y="2278951"/>
                  <a:pt x="4158230" y="2283618"/>
                  <a:pt x="4141371" y="2293239"/>
                </a:cubicBezTo>
                <a:cubicBezTo>
                  <a:pt x="4124512" y="2302859"/>
                  <a:pt x="4111272" y="2316956"/>
                  <a:pt x="4101271" y="2335339"/>
                </a:cubicBezTo>
                <a:cubicBezTo>
                  <a:pt x="4091079" y="2353913"/>
                  <a:pt x="4086221" y="2375439"/>
                  <a:pt x="4086221" y="2400300"/>
                </a:cubicBezTo>
                <a:cubicBezTo>
                  <a:pt x="4086221" y="2425160"/>
                  <a:pt x="4091079" y="2447448"/>
                  <a:pt x="4101271" y="2466308"/>
                </a:cubicBezTo>
                <a:cubicBezTo>
                  <a:pt x="4111272" y="2484882"/>
                  <a:pt x="4124607" y="2498978"/>
                  <a:pt x="4141371" y="2508980"/>
                </a:cubicBezTo>
                <a:cubicBezTo>
                  <a:pt x="4158230" y="2518791"/>
                  <a:pt x="4176995" y="2523648"/>
                  <a:pt x="4197378" y="2523648"/>
                </a:cubicBezTo>
                <a:cubicBezTo>
                  <a:pt x="4217762" y="2523648"/>
                  <a:pt x="4236526" y="2518791"/>
                  <a:pt x="4253576" y="2508980"/>
                </a:cubicBezTo>
                <a:cubicBezTo>
                  <a:pt x="4270625" y="2498978"/>
                  <a:pt x="4284151" y="2484882"/>
                  <a:pt x="4294247" y="2466308"/>
                </a:cubicBezTo>
                <a:cubicBezTo>
                  <a:pt x="4304249" y="2447543"/>
                  <a:pt x="4309297" y="2425826"/>
                  <a:pt x="4309297" y="2400966"/>
                </a:cubicBezTo>
                <a:cubicBezTo>
                  <a:pt x="4309297" y="2376106"/>
                  <a:pt x="4304249" y="2354580"/>
                  <a:pt x="4294247" y="2336006"/>
                </a:cubicBezTo>
                <a:lnTo>
                  <a:pt x="4294247" y="2335911"/>
                </a:lnTo>
                <a:cubicBezTo>
                  <a:pt x="4284056" y="2317527"/>
                  <a:pt x="4270530" y="2303430"/>
                  <a:pt x="4253576" y="2293620"/>
                </a:cubicBezTo>
                <a:cubicBezTo>
                  <a:pt x="4236526" y="2283809"/>
                  <a:pt x="4217952" y="2278951"/>
                  <a:pt x="4197378" y="2278951"/>
                </a:cubicBezTo>
                <a:close/>
                <a:moveTo>
                  <a:pt x="1939290" y="2278951"/>
                </a:moveTo>
                <a:cubicBezTo>
                  <a:pt x="1918715" y="2278951"/>
                  <a:pt x="1900141" y="2283618"/>
                  <a:pt x="1883282" y="2293239"/>
                </a:cubicBezTo>
                <a:cubicBezTo>
                  <a:pt x="1866423" y="2302859"/>
                  <a:pt x="1853183" y="2316956"/>
                  <a:pt x="1843182" y="2335339"/>
                </a:cubicBezTo>
                <a:cubicBezTo>
                  <a:pt x="1832991" y="2353913"/>
                  <a:pt x="1828132" y="2375439"/>
                  <a:pt x="1828132" y="2400300"/>
                </a:cubicBezTo>
                <a:cubicBezTo>
                  <a:pt x="1828132" y="2425160"/>
                  <a:pt x="1832991" y="2447448"/>
                  <a:pt x="1843182" y="2466308"/>
                </a:cubicBezTo>
                <a:cubicBezTo>
                  <a:pt x="1853183" y="2484882"/>
                  <a:pt x="1866518" y="2498978"/>
                  <a:pt x="1883282" y="2508980"/>
                </a:cubicBezTo>
                <a:cubicBezTo>
                  <a:pt x="1900141" y="2518791"/>
                  <a:pt x="1918906" y="2523648"/>
                  <a:pt x="1939290" y="2523648"/>
                </a:cubicBezTo>
                <a:cubicBezTo>
                  <a:pt x="1959673" y="2523648"/>
                  <a:pt x="1978437" y="2518791"/>
                  <a:pt x="1995487" y="2508980"/>
                </a:cubicBezTo>
                <a:cubicBezTo>
                  <a:pt x="2012536" y="2498978"/>
                  <a:pt x="2026062" y="2484882"/>
                  <a:pt x="2036158" y="2466308"/>
                </a:cubicBezTo>
                <a:cubicBezTo>
                  <a:pt x="2046160" y="2447543"/>
                  <a:pt x="2051208" y="2425826"/>
                  <a:pt x="2051208" y="2400966"/>
                </a:cubicBezTo>
                <a:cubicBezTo>
                  <a:pt x="2051208" y="2376106"/>
                  <a:pt x="2046160" y="2354580"/>
                  <a:pt x="2036158" y="2336006"/>
                </a:cubicBezTo>
                <a:lnTo>
                  <a:pt x="2036158" y="2335911"/>
                </a:lnTo>
                <a:cubicBezTo>
                  <a:pt x="2025967" y="2317527"/>
                  <a:pt x="2012441" y="2303430"/>
                  <a:pt x="1995487" y="2293620"/>
                </a:cubicBezTo>
                <a:cubicBezTo>
                  <a:pt x="1978437" y="2283809"/>
                  <a:pt x="1959863" y="2278951"/>
                  <a:pt x="1939290" y="2278951"/>
                </a:cubicBezTo>
                <a:close/>
                <a:moveTo>
                  <a:pt x="7138984" y="2277522"/>
                </a:moveTo>
                <a:cubicBezTo>
                  <a:pt x="7111361" y="2277522"/>
                  <a:pt x="7087930" y="2286571"/>
                  <a:pt x="7068309" y="2304097"/>
                </a:cubicBezTo>
                <a:cubicBezTo>
                  <a:pt x="7048973" y="2321718"/>
                  <a:pt x="7037733" y="2346198"/>
                  <a:pt x="7035067" y="2377344"/>
                </a:cubicBezTo>
                <a:lnTo>
                  <a:pt x="7243092" y="2377344"/>
                </a:lnTo>
                <a:cubicBezTo>
                  <a:pt x="7243092" y="2356580"/>
                  <a:pt x="7238425" y="2338578"/>
                  <a:pt x="7229185" y="2323528"/>
                </a:cubicBezTo>
                <a:lnTo>
                  <a:pt x="7229281" y="2323528"/>
                </a:lnTo>
                <a:cubicBezTo>
                  <a:pt x="7220042" y="2308669"/>
                  <a:pt x="7207564" y="2297144"/>
                  <a:pt x="7191658" y="2289238"/>
                </a:cubicBezTo>
                <a:cubicBezTo>
                  <a:pt x="7175846" y="2281428"/>
                  <a:pt x="7158415" y="2277522"/>
                  <a:pt x="7138984" y="2277522"/>
                </a:cubicBezTo>
                <a:close/>
                <a:moveTo>
                  <a:pt x="3037995" y="2277522"/>
                </a:moveTo>
                <a:cubicBezTo>
                  <a:pt x="3010373" y="2277522"/>
                  <a:pt x="2986941" y="2286571"/>
                  <a:pt x="2967320" y="2304097"/>
                </a:cubicBezTo>
                <a:cubicBezTo>
                  <a:pt x="2947984" y="2321718"/>
                  <a:pt x="2936745" y="2346198"/>
                  <a:pt x="2934078" y="2377344"/>
                </a:cubicBezTo>
                <a:lnTo>
                  <a:pt x="3142104" y="2377344"/>
                </a:lnTo>
                <a:cubicBezTo>
                  <a:pt x="3142104" y="2356580"/>
                  <a:pt x="3137436" y="2338578"/>
                  <a:pt x="3128197" y="2323528"/>
                </a:cubicBezTo>
                <a:lnTo>
                  <a:pt x="3128292" y="2323528"/>
                </a:lnTo>
                <a:cubicBezTo>
                  <a:pt x="3119053" y="2308669"/>
                  <a:pt x="3106575" y="2297144"/>
                  <a:pt x="3090669" y="2289238"/>
                </a:cubicBezTo>
                <a:cubicBezTo>
                  <a:pt x="3074857" y="2281428"/>
                  <a:pt x="3057426" y="2277522"/>
                  <a:pt x="3037995" y="2277522"/>
                </a:cubicBezTo>
                <a:close/>
                <a:moveTo>
                  <a:pt x="1194912" y="2277522"/>
                </a:moveTo>
                <a:cubicBezTo>
                  <a:pt x="1167289" y="2277522"/>
                  <a:pt x="1143857" y="2286571"/>
                  <a:pt x="1124236" y="2304097"/>
                </a:cubicBezTo>
                <a:cubicBezTo>
                  <a:pt x="1104900" y="2321718"/>
                  <a:pt x="1093661" y="2346198"/>
                  <a:pt x="1090994" y="2377344"/>
                </a:cubicBezTo>
                <a:lnTo>
                  <a:pt x="1299021" y="2377344"/>
                </a:lnTo>
                <a:cubicBezTo>
                  <a:pt x="1299021" y="2356580"/>
                  <a:pt x="1294352" y="2338578"/>
                  <a:pt x="1285114" y="2323528"/>
                </a:cubicBezTo>
                <a:lnTo>
                  <a:pt x="1285209" y="2323528"/>
                </a:lnTo>
                <a:cubicBezTo>
                  <a:pt x="1275970" y="2308669"/>
                  <a:pt x="1263492" y="2297144"/>
                  <a:pt x="1247585" y="2289238"/>
                </a:cubicBezTo>
                <a:cubicBezTo>
                  <a:pt x="1231774" y="2281428"/>
                  <a:pt x="1214343" y="2277522"/>
                  <a:pt x="1194912" y="2277522"/>
                </a:cubicBezTo>
                <a:close/>
                <a:moveTo>
                  <a:pt x="2436780" y="2236755"/>
                </a:moveTo>
                <a:lnTo>
                  <a:pt x="2491549" y="2236755"/>
                </a:lnTo>
                <a:lnTo>
                  <a:pt x="2491549" y="2236850"/>
                </a:lnTo>
                <a:lnTo>
                  <a:pt x="2491549" y="2566320"/>
                </a:lnTo>
                <a:lnTo>
                  <a:pt x="2436780" y="2566320"/>
                </a:lnTo>
                <a:lnTo>
                  <a:pt x="2436780" y="2517552"/>
                </a:lnTo>
                <a:cubicBezTo>
                  <a:pt x="2426398" y="2534411"/>
                  <a:pt x="2411729" y="2547461"/>
                  <a:pt x="2393156" y="2556890"/>
                </a:cubicBezTo>
                <a:cubicBezTo>
                  <a:pt x="2374581" y="2566320"/>
                  <a:pt x="2354008" y="2571178"/>
                  <a:pt x="2331529" y="2571178"/>
                </a:cubicBezTo>
                <a:cubicBezTo>
                  <a:pt x="2305907" y="2571178"/>
                  <a:pt x="2282951" y="2565653"/>
                  <a:pt x="2262473" y="2555080"/>
                </a:cubicBezTo>
                <a:cubicBezTo>
                  <a:pt x="2242089" y="2544508"/>
                  <a:pt x="2225897" y="2528696"/>
                  <a:pt x="2214086" y="2507360"/>
                </a:cubicBezTo>
                <a:cubicBezTo>
                  <a:pt x="2202179" y="2486024"/>
                  <a:pt x="2196274" y="2460212"/>
                  <a:pt x="2196274" y="2429827"/>
                </a:cubicBezTo>
                <a:lnTo>
                  <a:pt x="2196274" y="2236850"/>
                </a:lnTo>
                <a:lnTo>
                  <a:pt x="2250471" y="2236850"/>
                </a:lnTo>
                <a:lnTo>
                  <a:pt x="2250471" y="2422588"/>
                </a:lnTo>
                <a:cubicBezTo>
                  <a:pt x="2250471" y="2455068"/>
                  <a:pt x="2258663" y="2479928"/>
                  <a:pt x="2275141" y="2497359"/>
                </a:cubicBezTo>
                <a:cubicBezTo>
                  <a:pt x="2291619" y="2514790"/>
                  <a:pt x="2313908" y="2523553"/>
                  <a:pt x="2342483" y="2523553"/>
                </a:cubicBezTo>
                <a:cubicBezTo>
                  <a:pt x="2371058" y="2523553"/>
                  <a:pt x="2394775" y="2514504"/>
                  <a:pt x="2411539" y="2496502"/>
                </a:cubicBezTo>
                <a:cubicBezTo>
                  <a:pt x="2428398" y="2478309"/>
                  <a:pt x="2436780" y="2452115"/>
                  <a:pt x="2436780" y="2417635"/>
                </a:cubicBezTo>
                <a:close/>
                <a:moveTo>
                  <a:pt x="7705435" y="2231326"/>
                </a:moveTo>
                <a:cubicBezTo>
                  <a:pt x="7741821" y="2231326"/>
                  <a:pt x="7771444" y="2240565"/>
                  <a:pt x="7793732" y="2258949"/>
                </a:cubicBezTo>
                <a:cubicBezTo>
                  <a:pt x="7816211" y="2277332"/>
                  <a:pt x="7828213" y="2302573"/>
                  <a:pt x="7829927" y="2334672"/>
                </a:cubicBezTo>
                <a:lnTo>
                  <a:pt x="7775158" y="2334672"/>
                </a:lnTo>
                <a:cubicBezTo>
                  <a:pt x="7774015" y="2317432"/>
                  <a:pt x="7767158" y="2303716"/>
                  <a:pt x="7754394" y="2293143"/>
                </a:cubicBezTo>
                <a:cubicBezTo>
                  <a:pt x="7741821" y="2282761"/>
                  <a:pt x="7724867" y="2277522"/>
                  <a:pt x="7703531" y="2277522"/>
                </a:cubicBezTo>
                <a:cubicBezTo>
                  <a:pt x="7683909" y="2277522"/>
                  <a:pt x="7668288" y="2281809"/>
                  <a:pt x="7656763" y="2290286"/>
                </a:cubicBezTo>
                <a:cubicBezTo>
                  <a:pt x="7645047" y="2298668"/>
                  <a:pt x="7639332" y="2309622"/>
                  <a:pt x="7639332" y="2323338"/>
                </a:cubicBezTo>
                <a:cubicBezTo>
                  <a:pt x="7639332" y="2334101"/>
                  <a:pt x="7642857" y="2343150"/>
                  <a:pt x="7649714" y="2350198"/>
                </a:cubicBezTo>
                <a:cubicBezTo>
                  <a:pt x="7656763" y="2357056"/>
                  <a:pt x="7665526" y="2362771"/>
                  <a:pt x="7676289" y="2367057"/>
                </a:cubicBezTo>
                <a:cubicBezTo>
                  <a:pt x="7686862" y="2371153"/>
                  <a:pt x="7701530" y="2375820"/>
                  <a:pt x="7720295" y="2381154"/>
                </a:cubicBezTo>
                <a:cubicBezTo>
                  <a:pt x="7744012" y="2387631"/>
                  <a:pt x="7763347" y="2393918"/>
                  <a:pt x="7778016" y="2400109"/>
                </a:cubicBezTo>
                <a:cubicBezTo>
                  <a:pt x="7792875" y="2406205"/>
                  <a:pt x="7805639" y="2415540"/>
                  <a:pt x="7816211" y="2427922"/>
                </a:cubicBezTo>
                <a:cubicBezTo>
                  <a:pt x="7826974" y="2440495"/>
                  <a:pt x="7832499" y="2456688"/>
                  <a:pt x="7832880" y="2476690"/>
                </a:cubicBezTo>
                <a:cubicBezTo>
                  <a:pt x="7832880" y="2494692"/>
                  <a:pt x="7827832" y="2510980"/>
                  <a:pt x="7817831" y="2525458"/>
                </a:cubicBezTo>
                <a:cubicBezTo>
                  <a:pt x="7807829" y="2539936"/>
                  <a:pt x="7793732" y="2551271"/>
                  <a:pt x="7775540" y="2559558"/>
                </a:cubicBezTo>
                <a:cubicBezTo>
                  <a:pt x="7757157" y="2567749"/>
                  <a:pt x="7736201" y="2571845"/>
                  <a:pt x="7712674" y="2571845"/>
                </a:cubicBezTo>
                <a:cubicBezTo>
                  <a:pt x="7687243" y="2571845"/>
                  <a:pt x="7664764" y="2567559"/>
                  <a:pt x="7644571" y="2558891"/>
                </a:cubicBezTo>
                <a:lnTo>
                  <a:pt x="7644571" y="2558796"/>
                </a:lnTo>
                <a:cubicBezTo>
                  <a:pt x="7624568" y="2550223"/>
                  <a:pt x="7608757" y="2538031"/>
                  <a:pt x="7597231" y="2522601"/>
                </a:cubicBezTo>
                <a:cubicBezTo>
                  <a:pt x="7585516" y="2507170"/>
                  <a:pt x="7579229" y="2489549"/>
                  <a:pt x="7577896" y="2469356"/>
                </a:cubicBezTo>
                <a:lnTo>
                  <a:pt x="7634475" y="2469356"/>
                </a:lnTo>
                <a:cubicBezTo>
                  <a:pt x="7635998" y="2485834"/>
                  <a:pt x="7643904" y="2499264"/>
                  <a:pt x="7657525" y="2509647"/>
                </a:cubicBezTo>
                <a:cubicBezTo>
                  <a:pt x="7671432" y="2520219"/>
                  <a:pt x="7689624" y="2525268"/>
                  <a:pt x="7711913" y="2525268"/>
                </a:cubicBezTo>
                <a:cubicBezTo>
                  <a:pt x="7732867" y="2525268"/>
                  <a:pt x="7749346" y="2520791"/>
                  <a:pt x="7761252" y="2511361"/>
                </a:cubicBezTo>
                <a:cubicBezTo>
                  <a:pt x="7773349" y="2502122"/>
                  <a:pt x="7779445" y="2490597"/>
                  <a:pt x="7779445" y="2476500"/>
                </a:cubicBezTo>
                <a:cubicBezTo>
                  <a:pt x="7779445" y="2462402"/>
                  <a:pt x="7772968" y="2451449"/>
                  <a:pt x="7760109" y="2444400"/>
                </a:cubicBezTo>
                <a:cubicBezTo>
                  <a:pt x="7747346" y="2437352"/>
                  <a:pt x="7727439" y="2430494"/>
                  <a:pt x="7700578" y="2423636"/>
                </a:cubicBezTo>
                <a:cubicBezTo>
                  <a:pt x="7676099" y="2417159"/>
                  <a:pt x="7656191" y="2410682"/>
                  <a:pt x="7640665" y="2404014"/>
                </a:cubicBezTo>
                <a:cubicBezTo>
                  <a:pt x="7625426" y="2397347"/>
                  <a:pt x="7612090" y="2387536"/>
                  <a:pt x="7601137" y="2374677"/>
                </a:cubicBezTo>
                <a:cubicBezTo>
                  <a:pt x="7589992" y="2361533"/>
                  <a:pt x="7584468" y="2344293"/>
                  <a:pt x="7584468" y="2323242"/>
                </a:cubicBezTo>
                <a:cubicBezTo>
                  <a:pt x="7584468" y="2306383"/>
                  <a:pt x="7589516" y="2290953"/>
                  <a:pt x="7599517" y="2276855"/>
                </a:cubicBezTo>
                <a:cubicBezTo>
                  <a:pt x="7609519" y="2262949"/>
                  <a:pt x="7623807" y="2251805"/>
                  <a:pt x="7642190" y="2243613"/>
                </a:cubicBezTo>
                <a:cubicBezTo>
                  <a:pt x="7660573" y="2235422"/>
                  <a:pt x="7681718" y="2231326"/>
                  <a:pt x="7705435" y="2231326"/>
                </a:cubicBezTo>
                <a:close/>
                <a:moveTo>
                  <a:pt x="7141556" y="2231326"/>
                </a:moveTo>
                <a:cubicBezTo>
                  <a:pt x="7173655" y="2231326"/>
                  <a:pt x="7200516" y="2238184"/>
                  <a:pt x="7224518" y="2251709"/>
                </a:cubicBezTo>
                <a:cubicBezTo>
                  <a:pt x="7248426" y="2265426"/>
                  <a:pt x="7267000" y="2284190"/>
                  <a:pt x="7280145" y="2308098"/>
                </a:cubicBezTo>
                <a:cubicBezTo>
                  <a:pt x="7293098" y="2331815"/>
                  <a:pt x="7299766" y="2358771"/>
                  <a:pt x="7299766" y="2388965"/>
                </a:cubicBezTo>
                <a:cubicBezTo>
                  <a:pt x="7299766" y="2399347"/>
                  <a:pt x="7299004" y="2410301"/>
                  <a:pt x="7297766" y="2422017"/>
                </a:cubicBezTo>
                <a:lnTo>
                  <a:pt x="7034495" y="2422017"/>
                </a:lnTo>
                <a:cubicBezTo>
                  <a:pt x="7036495" y="2454497"/>
                  <a:pt x="7047639" y="2479738"/>
                  <a:pt x="7067737" y="2497931"/>
                </a:cubicBezTo>
                <a:cubicBezTo>
                  <a:pt x="7088120" y="2516314"/>
                  <a:pt x="7112600" y="2525363"/>
                  <a:pt x="7141556" y="2525363"/>
                </a:cubicBezTo>
                <a:cubicBezTo>
                  <a:pt x="7165082" y="2525363"/>
                  <a:pt x="7184799" y="2519838"/>
                  <a:pt x="7200706" y="2508885"/>
                </a:cubicBezTo>
                <a:cubicBezTo>
                  <a:pt x="7216518" y="2497740"/>
                  <a:pt x="7227757" y="2483072"/>
                  <a:pt x="7234139" y="2464689"/>
                </a:cubicBezTo>
                <a:lnTo>
                  <a:pt x="7293098" y="2464689"/>
                </a:lnTo>
                <a:cubicBezTo>
                  <a:pt x="7284336" y="2496407"/>
                  <a:pt x="7266714" y="2522029"/>
                  <a:pt x="7240044" y="2542032"/>
                </a:cubicBezTo>
                <a:cubicBezTo>
                  <a:pt x="7213660" y="2561843"/>
                  <a:pt x="7180704" y="2571750"/>
                  <a:pt x="7141556" y="2571750"/>
                </a:cubicBezTo>
                <a:cubicBezTo>
                  <a:pt x="7110218" y="2571750"/>
                  <a:pt x="7082215" y="2564701"/>
                  <a:pt x="7057545" y="2550604"/>
                </a:cubicBezTo>
                <a:cubicBezTo>
                  <a:pt x="7032875" y="2536507"/>
                  <a:pt x="7013540" y="2516695"/>
                  <a:pt x="6999633" y="2490692"/>
                </a:cubicBezTo>
                <a:cubicBezTo>
                  <a:pt x="6985536" y="2464879"/>
                  <a:pt x="6978488" y="2434875"/>
                  <a:pt x="6978488" y="2400871"/>
                </a:cubicBezTo>
                <a:cubicBezTo>
                  <a:pt x="6978488" y="2366867"/>
                  <a:pt x="6985346" y="2337054"/>
                  <a:pt x="6999062" y="2311241"/>
                </a:cubicBezTo>
                <a:cubicBezTo>
                  <a:pt x="7012587" y="2285619"/>
                  <a:pt x="7031732" y="2265997"/>
                  <a:pt x="7056402" y="2252091"/>
                </a:cubicBezTo>
                <a:cubicBezTo>
                  <a:pt x="7081072" y="2238184"/>
                  <a:pt x="7109457" y="2231326"/>
                  <a:pt x="7141556" y="2231326"/>
                </a:cubicBezTo>
                <a:close/>
                <a:moveTo>
                  <a:pt x="6290688" y="2231326"/>
                </a:moveTo>
                <a:cubicBezTo>
                  <a:pt x="6320025" y="2231326"/>
                  <a:pt x="6344504" y="2237613"/>
                  <a:pt x="6365840" y="2249900"/>
                </a:cubicBezTo>
                <a:cubicBezTo>
                  <a:pt x="6386985" y="2262473"/>
                  <a:pt x="6402797" y="2278094"/>
                  <a:pt x="6413370" y="2296858"/>
                </a:cubicBezTo>
                <a:lnTo>
                  <a:pt x="6413370" y="2236755"/>
                </a:lnTo>
                <a:lnTo>
                  <a:pt x="6468615" y="2236755"/>
                </a:lnTo>
                <a:lnTo>
                  <a:pt x="6468615" y="2566225"/>
                </a:lnTo>
                <a:lnTo>
                  <a:pt x="6413370" y="2566225"/>
                </a:lnTo>
                <a:lnTo>
                  <a:pt x="6413370" y="2504979"/>
                </a:lnTo>
                <a:cubicBezTo>
                  <a:pt x="6402416" y="2524125"/>
                  <a:pt x="6386318" y="2540031"/>
                  <a:pt x="6364792" y="2552700"/>
                </a:cubicBezTo>
                <a:cubicBezTo>
                  <a:pt x="6343456" y="2565273"/>
                  <a:pt x="6318405" y="2571654"/>
                  <a:pt x="6290021" y="2571654"/>
                </a:cubicBezTo>
                <a:cubicBezTo>
                  <a:pt x="6261637" y="2571654"/>
                  <a:pt x="6234205" y="2564415"/>
                  <a:pt x="6210583" y="2549937"/>
                </a:cubicBezTo>
                <a:cubicBezTo>
                  <a:pt x="6186865" y="2535459"/>
                  <a:pt x="6168292" y="2515266"/>
                  <a:pt x="6154766" y="2489263"/>
                </a:cubicBezTo>
                <a:cubicBezTo>
                  <a:pt x="6141050" y="2463260"/>
                  <a:pt x="6134192" y="2433447"/>
                  <a:pt x="6134192" y="2400204"/>
                </a:cubicBezTo>
                <a:cubicBezTo>
                  <a:pt x="6134192" y="2366962"/>
                  <a:pt x="6141050" y="2336958"/>
                  <a:pt x="6154766" y="2311526"/>
                </a:cubicBezTo>
                <a:lnTo>
                  <a:pt x="6154861" y="2311622"/>
                </a:lnTo>
                <a:cubicBezTo>
                  <a:pt x="6168386" y="2286190"/>
                  <a:pt x="6187151" y="2266378"/>
                  <a:pt x="6211059" y="2252281"/>
                </a:cubicBezTo>
                <a:cubicBezTo>
                  <a:pt x="6234967" y="2238375"/>
                  <a:pt x="6261351" y="2231326"/>
                  <a:pt x="6290688" y="2231326"/>
                </a:cubicBezTo>
                <a:close/>
                <a:moveTo>
                  <a:pt x="5170453" y="2231326"/>
                </a:moveTo>
                <a:cubicBezTo>
                  <a:pt x="5206838" y="2231326"/>
                  <a:pt x="5236461" y="2240565"/>
                  <a:pt x="5258749" y="2258949"/>
                </a:cubicBezTo>
                <a:cubicBezTo>
                  <a:pt x="5281229" y="2277332"/>
                  <a:pt x="5293230" y="2302573"/>
                  <a:pt x="5294945" y="2334672"/>
                </a:cubicBezTo>
                <a:lnTo>
                  <a:pt x="5240176" y="2334672"/>
                </a:lnTo>
                <a:cubicBezTo>
                  <a:pt x="5239033" y="2317432"/>
                  <a:pt x="5232175" y="2303716"/>
                  <a:pt x="5219411" y="2293143"/>
                </a:cubicBezTo>
                <a:cubicBezTo>
                  <a:pt x="5206838" y="2282761"/>
                  <a:pt x="5189884" y="2277522"/>
                  <a:pt x="5168548" y="2277522"/>
                </a:cubicBezTo>
                <a:cubicBezTo>
                  <a:pt x="5148926" y="2277522"/>
                  <a:pt x="5133305" y="2281809"/>
                  <a:pt x="5121780" y="2290286"/>
                </a:cubicBezTo>
                <a:cubicBezTo>
                  <a:pt x="5110064" y="2298668"/>
                  <a:pt x="5104349" y="2309622"/>
                  <a:pt x="5104349" y="2323338"/>
                </a:cubicBezTo>
                <a:cubicBezTo>
                  <a:pt x="5104349" y="2334101"/>
                  <a:pt x="5107874" y="2343150"/>
                  <a:pt x="5114731" y="2350198"/>
                </a:cubicBezTo>
                <a:cubicBezTo>
                  <a:pt x="5121780" y="2357056"/>
                  <a:pt x="5130543" y="2362771"/>
                  <a:pt x="5141306" y="2367057"/>
                </a:cubicBezTo>
                <a:cubicBezTo>
                  <a:pt x="5151879" y="2371153"/>
                  <a:pt x="5166547" y="2375820"/>
                  <a:pt x="5185312" y="2381154"/>
                </a:cubicBezTo>
                <a:cubicBezTo>
                  <a:pt x="5209029" y="2387631"/>
                  <a:pt x="5228364" y="2393918"/>
                  <a:pt x="5243033" y="2400109"/>
                </a:cubicBezTo>
                <a:cubicBezTo>
                  <a:pt x="5257892" y="2406205"/>
                  <a:pt x="5270656" y="2415540"/>
                  <a:pt x="5281229" y="2427922"/>
                </a:cubicBezTo>
                <a:cubicBezTo>
                  <a:pt x="5291992" y="2440495"/>
                  <a:pt x="5297516" y="2456688"/>
                  <a:pt x="5297897" y="2476690"/>
                </a:cubicBezTo>
                <a:cubicBezTo>
                  <a:pt x="5297897" y="2494692"/>
                  <a:pt x="5292849" y="2510980"/>
                  <a:pt x="5282848" y="2525458"/>
                </a:cubicBezTo>
                <a:cubicBezTo>
                  <a:pt x="5272847" y="2539936"/>
                  <a:pt x="5258749" y="2551271"/>
                  <a:pt x="5240557" y="2559558"/>
                </a:cubicBezTo>
                <a:cubicBezTo>
                  <a:pt x="5222174" y="2567749"/>
                  <a:pt x="5201218" y="2571845"/>
                  <a:pt x="5177692" y="2571845"/>
                </a:cubicBezTo>
                <a:cubicBezTo>
                  <a:pt x="5152260" y="2571845"/>
                  <a:pt x="5129781" y="2567559"/>
                  <a:pt x="5109588" y="2558891"/>
                </a:cubicBezTo>
                <a:lnTo>
                  <a:pt x="5109588" y="2558796"/>
                </a:lnTo>
                <a:cubicBezTo>
                  <a:pt x="5089586" y="2550223"/>
                  <a:pt x="5073774" y="2538031"/>
                  <a:pt x="5062248" y="2522601"/>
                </a:cubicBezTo>
                <a:cubicBezTo>
                  <a:pt x="5050533" y="2507170"/>
                  <a:pt x="5044247" y="2489549"/>
                  <a:pt x="5042913" y="2469356"/>
                </a:cubicBezTo>
                <a:lnTo>
                  <a:pt x="5099492" y="2469356"/>
                </a:lnTo>
                <a:cubicBezTo>
                  <a:pt x="5101015" y="2485834"/>
                  <a:pt x="5108921" y="2499264"/>
                  <a:pt x="5122542" y="2509647"/>
                </a:cubicBezTo>
                <a:cubicBezTo>
                  <a:pt x="5136449" y="2520219"/>
                  <a:pt x="5154641" y="2525268"/>
                  <a:pt x="5176930" y="2525268"/>
                </a:cubicBezTo>
                <a:cubicBezTo>
                  <a:pt x="5197885" y="2525268"/>
                  <a:pt x="5214363" y="2520791"/>
                  <a:pt x="5226269" y="2511361"/>
                </a:cubicBezTo>
                <a:cubicBezTo>
                  <a:pt x="5238366" y="2502122"/>
                  <a:pt x="5244462" y="2490597"/>
                  <a:pt x="5244462" y="2476500"/>
                </a:cubicBezTo>
                <a:cubicBezTo>
                  <a:pt x="5244462" y="2462402"/>
                  <a:pt x="5237985" y="2451449"/>
                  <a:pt x="5225126" y="2444400"/>
                </a:cubicBezTo>
                <a:cubicBezTo>
                  <a:pt x="5212363" y="2437352"/>
                  <a:pt x="5192456" y="2430494"/>
                  <a:pt x="5165595" y="2423636"/>
                </a:cubicBezTo>
                <a:cubicBezTo>
                  <a:pt x="5141116" y="2417159"/>
                  <a:pt x="5121208" y="2410682"/>
                  <a:pt x="5105683" y="2404014"/>
                </a:cubicBezTo>
                <a:cubicBezTo>
                  <a:pt x="5090443" y="2397347"/>
                  <a:pt x="5077108" y="2387536"/>
                  <a:pt x="5066154" y="2374677"/>
                </a:cubicBezTo>
                <a:cubicBezTo>
                  <a:pt x="5055010" y="2361533"/>
                  <a:pt x="5049485" y="2344293"/>
                  <a:pt x="5049485" y="2323242"/>
                </a:cubicBezTo>
                <a:cubicBezTo>
                  <a:pt x="5049485" y="2306383"/>
                  <a:pt x="5054533" y="2290953"/>
                  <a:pt x="5064535" y="2276855"/>
                </a:cubicBezTo>
                <a:cubicBezTo>
                  <a:pt x="5074536" y="2262949"/>
                  <a:pt x="5088824" y="2251805"/>
                  <a:pt x="5107207" y="2243613"/>
                </a:cubicBezTo>
                <a:cubicBezTo>
                  <a:pt x="5125590" y="2235422"/>
                  <a:pt x="5146736" y="2231326"/>
                  <a:pt x="5170453" y="2231326"/>
                </a:cubicBezTo>
                <a:close/>
                <a:moveTo>
                  <a:pt x="4186615" y="2231326"/>
                </a:moveTo>
                <a:cubicBezTo>
                  <a:pt x="4215952" y="2231326"/>
                  <a:pt x="4240431" y="2237613"/>
                  <a:pt x="4261767" y="2249900"/>
                </a:cubicBezTo>
                <a:cubicBezTo>
                  <a:pt x="4282913" y="2262473"/>
                  <a:pt x="4298724" y="2278094"/>
                  <a:pt x="4309297" y="2296858"/>
                </a:cubicBezTo>
                <a:lnTo>
                  <a:pt x="4309297" y="2236755"/>
                </a:lnTo>
                <a:lnTo>
                  <a:pt x="4364542" y="2236755"/>
                </a:lnTo>
                <a:lnTo>
                  <a:pt x="4364542" y="2566225"/>
                </a:lnTo>
                <a:lnTo>
                  <a:pt x="4309297" y="2566225"/>
                </a:lnTo>
                <a:lnTo>
                  <a:pt x="4309297" y="2504979"/>
                </a:lnTo>
                <a:cubicBezTo>
                  <a:pt x="4298343" y="2524125"/>
                  <a:pt x="4282246" y="2540031"/>
                  <a:pt x="4260719" y="2552700"/>
                </a:cubicBezTo>
                <a:cubicBezTo>
                  <a:pt x="4239383" y="2565273"/>
                  <a:pt x="4214333" y="2571654"/>
                  <a:pt x="4185948" y="2571654"/>
                </a:cubicBezTo>
                <a:cubicBezTo>
                  <a:pt x="4157564" y="2571654"/>
                  <a:pt x="4130132" y="2564415"/>
                  <a:pt x="4106510" y="2549937"/>
                </a:cubicBezTo>
                <a:cubicBezTo>
                  <a:pt x="4082793" y="2535459"/>
                  <a:pt x="4064219" y="2515266"/>
                  <a:pt x="4050693" y="2489263"/>
                </a:cubicBezTo>
                <a:cubicBezTo>
                  <a:pt x="4036977" y="2463260"/>
                  <a:pt x="4030119" y="2433447"/>
                  <a:pt x="4030119" y="2400204"/>
                </a:cubicBezTo>
                <a:cubicBezTo>
                  <a:pt x="4030119" y="2366962"/>
                  <a:pt x="4036977" y="2336958"/>
                  <a:pt x="4050693" y="2311526"/>
                </a:cubicBezTo>
                <a:lnTo>
                  <a:pt x="4050788" y="2311622"/>
                </a:lnTo>
                <a:cubicBezTo>
                  <a:pt x="4064314" y="2286190"/>
                  <a:pt x="4083078" y="2266378"/>
                  <a:pt x="4106986" y="2252281"/>
                </a:cubicBezTo>
                <a:cubicBezTo>
                  <a:pt x="4130894" y="2238375"/>
                  <a:pt x="4157278" y="2231326"/>
                  <a:pt x="4186615" y="2231326"/>
                </a:cubicBezTo>
                <a:close/>
                <a:moveTo>
                  <a:pt x="3040567" y="2231326"/>
                </a:moveTo>
                <a:cubicBezTo>
                  <a:pt x="3072666" y="2231326"/>
                  <a:pt x="3099527" y="2238184"/>
                  <a:pt x="3123530" y="2251709"/>
                </a:cubicBezTo>
                <a:cubicBezTo>
                  <a:pt x="3147437" y="2265426"/>
                  <a:pt x="3166011" y="2284190"/>
                  <a:pt x="3179156" y="2308098"/>
                </a:cubicBezTo>
                <a:cubicBezTo>
                  <a:pt x="3192110" y="2331815"/>
                  <a:pt x="3198777" y="2358771"/>
                  <a:pt x="3198777" y="2388965"/>
                </a:cubicBezTo>
                <a:cubicBezTo>
                  <a:pt x="3198777" y="2399347"/>
                  <a:pt x="3198015" y="2410301"/>
                  <a:pt x="3196777" y="2422017"/>
                </a:cubicBezTo>
                <a:lnTo>
                  <a:pt x="2933506" y="2422017"/>
                </a:lnTo>
                <a:cubicBezTo>
                  <a:pt x="2935506" y="2454497"/>
                  <a:pt x="2946650" y="2479738"/>
                  <a:pt x="2966748" y="2497931"/>
                </a:cubicBezTo>
                <a:cubicBezTo>
                  <a:pt x="2987132" y="2516314"/>
                  <a:pt x="3011611" y="2525363"/>
                  <a:pt x="3040567" y="2525363"/>
                </a:cubicBezTo>
                <a:cubicBezTo>
                  <a:pt x="3064094" y="2525363"/>
                  <a:pt x="3083811" y="2519838"/>
                  <a:pt x="3099717" y="2508885"/>
                </a:cubicBezTo>
                <a:cubicBezTo>
                  <a:pt x="3115529" y="2497740"/>
                  <a:pt x="3126768" y="2483072"/>
                  <a:pt x="3133150" y="2464689"/>
                </a:cubicBezTo>
                <a:lnTo>
                  <a:pt x="3192110" y="2464689"/>
                </a:lnTo>
                <a:cubicBezTo>
                  <a:pt x="3183347" y="2496407"/>
                  <a:pt x="3165725" y="2522029"/>
                  <a:pt x="3139055" y="2542032"/>
                </a:cubicBezTo>
                <a:cubicBezTo>
                  <a:pt x="3112671" y="2561843"/>
                  <a:pt x="3079715" y="2571750"/>
                  <a:pt x="3040567" y="2571750"/>
                </a:cubicBezTo>
                <a:cubicBezTo>
                  <a:pt x="3009230" y="2571750"/>
                  <a:pt x="2981226" y="2564701"/>
                  <a:pt x="2956556" y="2550604"/>
                </a:cubicBezTo>
                <a:cubicBezTo>
                  <a:pt x="2931887" y="2536507"/>
                  <a:pt x="2912551" y="2516695"/>
                  <a:pt x="2898645" y="2490692"/>
                </a:cubicBezTo>
                <a:cubicBezTo>
                  <a:pt x="2884547" y="2464879"/>
                  <a:pt x="2877499" y="2434875"/>
                  <a:pt x="2877499" y="2400871"/>
                </a:cubicBezTo>
                <a:cubicBezTo>
                  <a:pt x="2877499" y="2366867"/>
                  <a:pt x="2884357" y="2337054"/>
                  <a:pt x="2898073" y="2311241"/>
                </a:cubicBezTo>
                <a:cubicBezTo>
                  <a:pt x="2911598" y="2285619"/>
                  <a:pt x="2930744" y="2265997"/>
                  <a:pt x="2955413" y="2252091"/>
                </a:cubicBezTo>
                <a:cubicBezTo>
                  <a:pt x="2980083" y="2238184"/>
                  <a:pt x="3008468" y="2231326"/>
                  <a:pt x="3040567" y="2231326"/>
                </a:cubicBezTo>
                <a:close/>
                <a:moveTo>
                  <a:pt x="2693479" y="2231326"/>
                </a:moveTo>
                <a:cubicBezTo>
                  <a:pt x="2729864" y="2231326"/>
                  <a:pt x="2759487" y="2240565"/>
                  <a:pt x="2781775" y="2258949"/>
                </a:cubicBezTo>
                <a:cubicBezTo>
                  <a:pt x="2804254" y="2277332"/>
                  <a:pt x="2816256" y="2302573"/>
                  <a:pt x="2817970" y="2334672"/>
                </a:cubicBezTo>
                <a:lnTo>
                  <a:pt x="2763202" y="2334672"/>
                </a:lnTo>
                <a:cubicBezTo>
                  <a:pt x="2762059" y="2317432"/>
                  <a:pt x="2755201" y="2303716"/>
                  <a:pt x="2742437" y="2293143"/>
                </a:cubicBezTo>
                <a:cubicBezTo>
                  <a:pt x="2729864" y="2282761"/>
                  <a:pt x="2712910" y="2277522"/>
                  <a:pt x="2691573" y="2277522"/>
                </a:cubicBezTo>
                <a:cubicBezTo>
                  <a:pt x="2671952" y="2277522"/>
                  <a:pt x="2656331" y="2281809"/>
                  <a:pt x="2644806" y="2290286"/>
                </a:cubicBezTo>
                <a:cubicBezTo>
                  <a:pt x="2633090" y="2298668"/>
                  <a:pt x="2627375" y="2309622"/>
                  <a:pt x="2627375" y="2323338"/>
                </a:cubicBezTo>
                <a:cubicBezTo>
                  <a:pt x="2627375" y="2334101"/>
                  <a:pt x="2630899" y="2343150"/>
                  <a:pt x="2637756" y="2350198"/>
                </a:cubicBezTo>
                <a:cubicBezTo>
                  <a:pt x="2644806" y="2357056"/>
                  <a:pt x="2653569" y="2362771"/>
                  <a:pt x="2664332" y="2367057"/>
                </a:cubicBezTo>
                <a:cubicBezTo>
                  <a:pt x="2674905" y="2371153"/>
                  <a:pt x="2689573" y="2375820"/>
                  <a:pt x="2708337" y="2381154"/>
                </a:cubicBezTo>
                <a:cubicBezTo>
                  <a:pt x="2732055" y="2387631"/>
                  <a:pt x="2751390" y="2393918"/>
                  <a:pt x="2766059" y="2400109"/>
                </a:cubicBezTo>
                <a:cubicBezTo>
                  <a:pt x="2780918" y="2406205"/>
                  <a:pt x="2793682" y="2415540"/>
                  <a:pt x="2804254" y="2427922"/>
                </a:cubicBezTo>
                <a:cubicBezTo>
                  <a:pt x="2815018" y="2440495"/>
                  <a:pt x="2820542" y="2456688"/>
                  <a:pt x="2820923" y="2476690"/>
                </a:cubicBezTo>
                <a:cubicBezTo>
                  <a:pt x="2820923" y="2494692"/>
                  <a:pt x="2815875" y="2510980"/>
                  <a:pt x="2805873" y="2525458"/>
                </a:cubicBezTo>
                <a:cubicBezTo>
                  <a:pt x="2795872" y="2539936"/>
                  <a:pt x="2781775" y="2551271"/>
                  <a:pt x="2763583" y="2559558"/>
                </a:cubicBezTo>
                <a:cubicBezTo>
                  <a:pt x="2745199" y="2567749"/>
                  <a:pt x="2724244" y="2571845"/>
                  <a:pt x="2700718" y="2571845"/>
                </a:cubicBezTo>
                <a:cubicBezTo>
                  <a:pt x="2675286" y="2571845"/>
                  <a:pt x="2652807" y="2567559"/>
                  <a:pt x="2632614" y="2558891"/>
                </a:cubicBezTo>
                <a:lnTo>
                  <a:pt x="2632614" y="2558796"/>
                </a:lnTo>
                <a:cubicBezTo>
                  <a:pt x="2612611" y="2550223"/>
                  <a:pt x="2596800" y="2538031"/>
                  <a:pt x="2585275" y="2522601"/>
                </a:cubicBezTo>
                <a:cubicBezTo>
                  <a:pt x="2573559" y="2507170"/>
                  <a:pt x="2567272" y="2489549"/>
                  <a:pt x="2565939" y="2469356"/>
                </a:cubicBezTo>
                <a:lnTo>
                  <a:pt x="2622517" y="2469356"/>
                </a:lnTo>
                <a:cubicBezTo>
                  <a:pt x="2624041" y="2485834"/>
                  <a:pt x="2631947" y="2499264"/>
                  <a:pt x="2645568" y="2509647"/>
                </a:cubicBezTo>
                <a:cubicBezTo>
                  <a:pt x="2659473" y="2520219"/>
                  <a:pt x="2677666" y="2525268"/>
                  <a:pt x="2699956" y="2525268"/>
                </a:cubicBezTo>
                <a:cubicBezTo>
                  <a:pt x="2720911" y="2525268"/>
                  <a:pt x="2737389" y="2520791"/>
                  <a:pt x="2749295" y="2511361"/>
                </a:cubicBezTo>
                <a:cubicBezTo>
                  <a:pt x="2761392" y="2502122"/>
                  <a:pt x="2767488" y="2490597"/>
                  <a:pt x="2767488" y="2476500"/>
                </a:cubicBezTo>
                <a:cubicBezTo>
                  <a:pt x="2767488" y="2462402"/>
                  <a:pt x="2761011" y="2451449"/>
                  <a:pt x="2748152" y="2444400"/>
                </a:cubicBezTo>
                <a:cubicBezTo>
                  <a:pt x="2735389" y="2437352"/>
                  <a:pt x="2715481" y="2430494"/>
                  <a:pt x="2688621" y="2423636"/>
                </a:cubicBezTo>
                <a:cubicBezTo>
                  <a:pt x="2664142" y="2417159"/>
                  <a:pt x="2644234" y="2410682"/>
                  <a:pt x="2628709" y="2404014"/>
                </a:cubicBezTo>
                <a:cubicBezTo>
                  <a:pt x="2613469" y="2397347"/>
                  <a:pt x="2600134" y="2387536"/>
                  <a:pt x="2589180" y="2374677"/>
                </a:cubicBezTo>
                <a:cubicBezTo>
                  <a:pt x="2578036" y="2361533"/>
                  <a:pt x="2572511" y="2344293"/>
                  <a:pt x="2572511" y="2323242"/>
                </a:cubicBezTo>
                <a:cubicBezTo>
                  <a:pt x="2572511" y="2306383"/>
                  <a:pt x="2577559" y="2290953"/>
                  <a:pt x="2587561" y="2276855"/>
                </a:cubicBezTo>
                <a:cubicBezTo>
                  <a:pt x="2597562" y="2262949"/>
                  <a:pt x="2611849" y="2251805"/>
                  <a:pt x="2630233" y="2243613"/>
                </a:cubicBezTo>
                <a:cubicBezTo>
                  <a:pt x="2648616" y="2235422"/>
                  <a:pt x="2669761" y="2231326"/>
                  <a:pt x="2693479" y="2231326"/>
                </a:cubicBezTo>
                <a:close/>
                <a:moveTo>
                  <a:pt x="1928526" y="2231326"/>
                </a:moveTo>
                <a:cubicBezTo>
                  <a:pt x="1957863" y="2231326"/>
                  <a:pt x="1982342" y="2237613"/>
                  <a:pt x="2003678" y="2249900"/>
                </a:cubicBezTo>
                <a:cubicBezTo>
                  <a:pt x="2024824" y="2262473"/>
                  <a:pt x="2040635" y="2278094"/>
                  <a:pt x="2051208" y="2296858"/>
                </a:cubicBezTo>
                <a:lnTo>
                  <a:pt x="2051208" y="2236755"/>
                </a:lnTo>
                <a:lnTo>
                  <a:pt x="2106453" y="2236755"/>
                </a:lnTo>
                <a:lnTo>
                  <a:pt x="2106453" y="2566225"/>
                </a:lnTo>
                <a:lnTo>
                  <a:pt x="2051208" y="2566225"/>
                </a:lnTo>
                <a:lnTo>
                  <a:pt x="2051208" y="2504979"/>
                </a:lnTo>
                <a:cubicBezTo>
                  <a:pt x="2040254" y="2524125"/>
                  <a:pt x="2024157" y="2540031"/>
                  <a:pt x="2002630" y="2552700"/>
                </a:cubicBezTo>
                <a:cubicBezTo>
                  <a:pt x="1981294" y="2565273"/>
                  <a:pt x="1956244" y="2571654"/>
                  <a:pt x="1927859" y="2571654"/>
                </a:cubicBezTo>
                <a:cubicBezTo>
                  <a:pt x="1899475" y="2571654"/>
                  <a:pt x="1872043" y="2564415"/>
                  <a:pt x="1848421" y="2549937"/>
                </a:cubicBezTo>
                <a:cubicBezTo>
                  <a:pt x="1824703" y="2535459"/>
                  <a:pt x="1806130" y="2515266"/>
                  <a:pt x="1792604" y="2489263"/>
                </a:cubicBezTo>
                <a:cubicBezTo>
                  <a:pt x="1778888" y="2463260"/>
                  <a:pt x="1772031" y="2433447"/>
                  <a:pt x="1772031" y="2400204"/>
                </a:cubicBezTo>
                <a:cubicBezTo>
                  <a:pt x="1772031" y="2366962"/>
                  <a:pt x="1778888" y="2336958"/>
                  <a:pt x="1792604" y="2311526"/>
                </a:cubicBezTo>
                <a:lnTo>
                  <a:pt x="1792699" y="2311622"/>
                </a:lnTo>
                <a:cubicBezTo>
                  <a:pt x="1806225" y="2286190"/>
                  <a:pt x="1824989" y="2266378"/>
                  <a:pt x="1848897" y="2252281"/>
                </a:cubicBezTo>
                <a:cubicBezTo>
                  <a:pt x="1872805" y="2238375"/>
                  <a:pt x="1899189" y="2231326"/>
                  <a:pt x="1928526" y="2231326"/>
                </a:cubicBezTo>
                <a:close/>
                <a:moveTo>
                  <a:pt x="1567815" y="2231326"/>
                </a:moveTo>
                <a:cubicBezTo>
                  <a:pt x="1608296" y="2231326"/>
                  <a:pt x="1641824" y="2241137"/>
                  <a:pt x="1668018" y="2260663"/>
                </a:cubicBezTo>
                <a:cubicBezTo>
                  <a:pt x="1694212" y="2280475"/>
                  <a:pt x="1711643" y="2307621"/>
                  <a:pt x="1720120" y="2342483"/>
                </a:cubicBezTo>
                <a:lnTo>
                  <a:pt x="1660970" y="2342483"/>
                </a:lnTo>
                <a:cubicBezTo>
                  <a:pt x="1655445" y="2322480"/>
                  <a:pt x="1644491" y="2306669"/>
                  <a:pt x="1628299" y="2295144"/>
                </a:cubicBezTo>
                <a:cubicBezTo>
                  <a:pt x="1612011" y="2283428"/>
                  <a:pt x="1591914" y="2277522"/>
                  <a:pt x="1567815" y="2277522"/>
                </a:cubicBezTo>
                <a:cubicBezTo>
                  <a:pt x="1536669" y="2277522"/>
                  <a:pt x="1511427" y="2288286"/>
                  <a:pt x="1492091" y="2309812"/>
                </a:cubicBezTo>
                <a:cubicBezTo>
                  <a:pt x="1472946" y="2331148"/>
                  <a:pt x="1463326" y="2361723"/>
                  <a:pt x="1463326" y="2400871"/>
                </a:cubicBezTo>
                <a:cubicBezTo>
                  <a:pt x="1463326" y="2440019"/>
                  <a:pt x="1472946" y="2471356"/>
                  <a:pt x="1492091" y="2492883"/>
                </a:cubicBezTo>
                <a:cubicBezTo>
                  <a:pt x="1511427" y="2514600"/>
                  <a:pt x="1536764" y="2525363"/>
                  <a:pt x="1567815" y="2525363"/>
                </a:cubicBezTo>
                <a:cubicBezTo>
                  <a:pt x="1591914" y="2525363"/>
                  <a:pt x="1612011" y="2519648"/>
                  <a:pt x="1628108" y="2508503"/>
                </a:cubicBezTo>
                <a:cubicBezTo>
                  <a:pt x="1643920" y="2497359"/>
                  <a:pt x="1655160" y="2481262"/>
                  <a:pt x="1660970" y="2460307"/>
                </a:cubicBezTo>
                <a:lnTo>
                  <a:pt x="1720120" y="2460307"/>
                </a:lnTo>
                <a:cubicBezTo>
                  <a:pt x="1711071" y="2493930"/>
                  <a:pt x="1693545" y="2520981"/>
                  <a:pt x="1667065" y="2541365"/>
                </a:cubicBezTo>
                <a:cubicBezTo>
                  <a:pt x="1640682" y="2561558"/>
                  <a:pt x="1607535" y="2571750"/>
                  <a:pt x="1567815" y="2571750"/>
                </a:cubicBezTo>
                <a:cubicBezTo>
                  <a:pt x="1536669" y="2571750"/>
                  <a:pt x="1508856" y="2564701"/>
                  <a:pt x="1484662" y="2550604"/>
                </a:cubicBezTo>
                <a:cubicBezTo>
                  <a:pt x="1460373" y="2536507"/>
                  <a:pt x="1441419" y="2516695"/>
                  <a:pt x="1427893" y="2491073"/>
                </a:cubicBezTo>
                <a:cubicBezTo>
                  <a:pt x="1414177" y="2465451"/>
                  <a:pt x="1407319" y="2435256"/>
                  <a:pt x="1407319" y="2400871"/>
                </a:cubicBezTo>
                <a:cubicBezTo>
                  <a:pt x="1407319" y="2366486"/>
                  <a:pt x="1414177" y="2337054"/>
                  <a:pt x="1427893" y="2311622"/>
                </a:cubicBezTo>
                <a:cubicBezTo>
                  <a:pt x="1441419" y="2286190"/>
                  <a:pt x="1460373" y="2266378"/>
                  <a:pt x="1484662" y="2252281"/>
                </a:cubicBezTo>
                <a:cubicBezTo>
                  <a:pt x="1508951" y="2238375"/>
                  <a:pt x="1536764" y="2231326"/>
                  <a:pt x="1567815" y="2231326"/>
                </a:cubicBezTo>
                <a:close/>
                <a:moveTo>
                  <a:pt x="1197484" y="2231326"/>
                </a:moveTo>
                <a:cubicBezTo>
                  <a:pt x="1229583" y="2231326"/>
                  <a:pt x="1256444" y="2238184"/>
                  <a:pt x="1280447" y="2251709"/>
                </a:cubicBezTo>
                <a:cubicBezTo>
                  <a:pt x="1304355" y="2265426"/>
                  <a:pt x="1322928" y="2284190"/>
                  <a:pt x="1336073" y="2308098"/>
                </a:cubicBezTo>
                <a:cubicBezTo>
                  <a:pt x="1349027" y="2331815"/>
                  <a:pt x="1355694" y="2358771"/>
                  <a:pt x="1355694" y="2388965"/>
                </a:cubicBezTo>
                <a:cubicBezTo>
                  <a:pt x="1355694" y="2399347"/>
                  <a:pt x="1354932" y="2410301"/>
                  <a:pt x="1353693" y="2422017"/>
                </a:cubicBezTo>
                <a:lnTo>
                  <a:pt x="1090422" y="2422017"/>
                </a:lnTo>
                <a:cubicBezTo>
                  <a:pt x="1092422" y="2454497"/>
                  <a:pt x="1103568" y="2479738"/>
                  <a:pt x="1123664" y="2497931"/>
                </a:cubicBezTo>
                <a:cubicBezTo>
                  <a:pt x="1144049" y="2516314"/>
                  <a:pt x="1168528" y="2525363"/>
                  <a:pt x="1197484" y="2525363"/>
                </a:cubicBezTo>
                <a:cubicBezTo>
                  <a:pt x="1221011" y="2525363"/>
                  <a:pt x="1240727" y="2519838"/>
                  <a:pt x="1256633" y="2508885"/>
                </a:cubicBezTo>
                <a:cubicBezTo>
                  <a:pt x="1272445" y="2497740"/>
                  <a:pt x="1283684" y="2483072"/>
                  <a:pt x="1290066" y="2464689"/>
                </a:cubicBezTo>
                <a:lnTo>
                  <a:pt x="1349027" y="2464689"/>
                </a:lnTo>
                <a:cubicBezTo>
                  <a:pt x="1340264" y="2496407"/>
                  <a:pt x="1322642" y="2522029"/>
                  <a:pt x="1295971" y="2542032"/>
                </a:cubicBezTo>
                <a:cubicBezTo>
                  <a:pt x="1269587" y="2561843"/>
                  <a:pt x="1236632" y="2571750"/>
                  <a:pt x="1197484" y="2571750"/>
                </a:cubicBezTo>
                <a:cubicBezTo>
                  <a:pt x="1166146" y="2571750"/>
                  <a:pt x="1138143" y="2564701"/>
                  <a:pt x="1113473" y="2550604"/>
                </a:cubicBezTo>
                <a:cubicBezTo>
                  <a:pt x="1088803" y="2536507"/>
                  <a:pt x="1069467" y="2516695"/>
                  <a:pt x="1055561" y="2490692"/>
                </a:cubicBezTo>
                <a:cubicBezTo>
                  <a:pt x="1041464" y="2464879"/>
                  <a:pt x="1034416" y="2434875"/>
                  <a:pt x="1034416" y="2400871"/>
                </a:cubicBezTo>
                <a:cubicBezTo>
                  <a:pt x="1034416" y="2366867"/>
                  <a:pt x="1041273" y="2337054"/>
                  <a:pt x="1054989" y="2311241"/>
                </a:cubicBezTo>
                <a:cubicBezTo>
                  <a:pt x="1068515" y="2285619"/>
                  <a:pt x="1087660" y="2265997"/>
                  <a:pt x="1112331" y="2252091"/>
                </a:cubicBezTo>
                <a:cubicBezTo>
                  <a:pt x="1137000" y="2238184"/>
                  <a:pt x="1165385" y="2231326"/>
                  <a:pt x="1197484" y="2231326"/>
                </a:cubicBezTo>
                <a:close/>
                <a:moveTo>
                  <a:pt x="5694041" y="2230945"/>
                </a:moveTo>
                <a:cubicBezTo>
                  <a:pt x="5721664" y="2230945"/>
                  <a:pt x="5746143" y="2237232"/>
                  <a:pt x="5767289" y="2249519"/>
                </a:cubicBezTo>
                <a:cubicBezTo>
                  <a:pt x="5788624" y="2262092"/>
                  <a:pt x="5804436" y="2280284"/>
                  <a:pt x="5814818" y="2304287"/>
                </a:cubicBezTo>
                <a:cubicBezTo>
                  <a:pt x="5824058" y="2280951"/>
                  <a:pt x="5839298" y="2262949"/>
                  <a:pt x="5860443" y="2250090"/>
                </a:cubicBezTo>
                <a:cubicBezTo>
                  <a:pt x="5881779" y="2237327"/>
                  <a:pt x="5905496" y="2230945"/>
                  <a:pt x="5931499" y="2230945"/>
                </a:cubicBezTo>
                <a:cubicBezTo>
                  <a:pt x="5957503" y="2230945"/>
                  <a:pt x="5980077" y="2236184"/>
                  <a:pt x="5999984" y="2246757"/>
                </a:cubicBezTo>
                <a:lnTo>
                  <a:pt x="5999984" y="2246661"/>
                </a:lnTo>
                <a:cubicBezTo>
                  <a:pt x="6020177" y="2257424"/>
                  <a:pt x="6035798" y="2273236"/>
                  <a:pt x="6047514" y="2294382"/>
                </a:cubicBezTo>
                <a:cubicBezTo>
                  <a:pt x="6059039" y="2315717"/>
                  <a:pt x="6064945" y="2341530"/>
                  <a:pt x="6064945" y="2372105"/>
                </a:cubicBezTo>
                <a:lnTo>
                  <a:pt x="6064945" y="2566320"/>
                </a:lnTo>
                <a:lnTo>
                  <a:pt x="6010748" y="2566320"/>
                </a:lnTo>
                <a:lnTo>
                  <a:pt x="6010748" y="2380011"/>
                </a:lnTo>
                <a:cubicBezTo>
                  <a:pt x="6010748" y="2347150"/>
                  <a:pt x="6002747" y="2321909"/>
                  <a:pt x="5986459" y="2304478"/>
                </a:cubicBezTo>
                <a:cubicBezTo>
                  <a:pt x="5970171" y="2287047"/>
                  <a:pt x="5948264" y="2278475"/>
                  <a:pt x="5920736" y="2278475"/>
                </a:cubicBezTo>
                <a:cubicBezTo>
                  <a:pt x="5893209" y="2278475"/>
                  <a:pt x="5869682" y="2287524"/>
                  <a:pt x="5852823" y="2305716"/>
                </a:cubicBezTo>
                <a:cubicBezTo>
                  <a:pt x="5835964" y="2324099"/>
                  <a:pt x="5827582" y="2350388"/>
                  <a:pt x="5827582" y="2384774"/>
                </a:cubicBezTo>
                <a:lnTo>
                  <a:pt x="5827582" y="2566416"/>
                </a:lnTo>
                <a:lnTo>
                  <a:pt x="5773385" y="2566416"/>
                </a:lnTo>
                <a:lnTo>
                  <a:pt x="5773385" y="2380107"/>
                </a:lnTo>
                <a:cubicBezTo>
                  <a:pt x="5773385" y="2347245"/>
                  <a:pt x="5765383" y="2322004"/>
                  <a:pt x="5749096" y="2304573"/>
                </a:cubicBezTo>
                <a:cubicBezTo>
                  <a:pt x="5732808" y="2287142"/>
                  <a:pt x="5710901" y="2278570"/>
                  <a:pt x="5683088" y="2278570"/>
                </a:cubicBezTo>
                <a:cubicBezTo>
                  <a:pt x="5655274" y="2278570"/>
                  <a:pt x="5632033" y="2287619"/>
                  <a:pt x="5615175" y="2305812"/>
                </a:cubicBezTo>
                <a:cubicBezTo>
                  <a:pt x="5598315" y="2324195"/>
                  <a:pt x="5589933" y="2350484"/>
                  <a:pt x="5589933" y="2384869"/>
                </a:cubicBezTo>
                <a:lnTo>
                  <a:pt x="5589933" y="2566511"/>
                </a:lnTo>
                <a:lnTo>
                  <a:pt x="5535355" y="2566511"/>
                </a:lnTo>
                <a:lnTo>
                  <a:pt x="5535355" y="2237041"/>
                </a:lnTo>
                <a:lnTo>
                  <a:pt x="5589933" y="2237041"/>
                </a:lnTo>
                <a:lnTo>
                  <a:pt x="5589933" y="2284380"/>
                </a:lnTo>
                <a:cubicBezTo>
                  <a:pt x="5600696" y="2267140"/>
                  <a:pt x="5615365" y="2253995"/>
                  <a:pt x="5633558" y="2244661"/>
                </a:cubicBezTo>
                <a:cubicBezTo>
                  <a:pt x="5651750" y="2235422"/>
                  <a:pt x="5671943" y="2230945"/>
                  <a:pt x="5694041" y="2230945"/>
                </a:cubicBezTo>
                <a:close/>
                <a:moveTo>
                  <a:pt x="3590255" y="2230945"/>
                </a:moveTo>
                <a:cubicBezTo>
                  <a:pt x="3617877" y="2230945"/>
                  <a:pt x="3642356" y="2237232"/>
                  <a:pt x="3663502" y="2249519"/>
                </a:cubicBezTo>
                <a:cubicBezTo>
                  <a:pt x="3684838" y="2262092"/>
                  <a:pt x="3700649" y="2280284"/>
                  <a:pt x="3711031" y="2304287"/>
                </a:cubicBezTo>
                <a:cubicBezTo>
                  <a:pt x="3720271" y="2280951"/>
                  <a:pt x="3735511" y="2262949"/>
                  <a:pt x="3756656" y="2250090"/>
                </a:cubicBezTo>
                <a:cubicBezTo>
                  <a:pt x="3777993" y="2237327"/>
                  <a:pt x="3801710" y="2230945"/>
                  <a:pt x="3827713" y="2230945"/>
                </a:cubicBezTo>
                <a:cubicBezTo>
                  <a:pt x="3853716" y="2230945"/>
                  <a:pt x="3876290" y="2236184"/>
                  <a:pt x="3896198" y="2246757"/>
                </a:cubicBezTo>
                <a:lnTo>
                  <a:pt x="3896198" y="2246661"/>
                </a:lnTo>
                <a:cubicBezTo>
                  <a:pt x="3916391" y="2257424"/>
                  <a:pt x="3932012" y="2273236"/>
                  <a:pt x="3943727" y="2294382"/>
                </a:cubicBezTo>
                <a:cubicBezTo>
                  <a:pt x="3955253" y="2315717"/>
                  <a:pt x="3961158" y="2341530"/>
                  <a:pt x="3961158" y="2372105"/>
                </a:cubicBezTo>
                <a:lnTo>
                  <a:pt x="3961158" y="2566320"/>
                </a:lnTo>
                <a:lnTo>
                  <a:pt x="3906961" y="2566320"/>
                </a:lnTo>
                <a:lnTo>
                  <a:pt x="3906961" y="2380011"/>
                </a:lnTo>
                <a:cubicBezTo>
                  <a:pt x="3906961" y="2347150"/>
                  <a:pt x="3898960" y="2321909"/>
                  <a:pt x="3882672" y="2304478"/>
                </a:cubicBezTo>
                <a:cubicBezTo>
                  <a:pt x="3866384" y="2287047"/>
                  <a:pt x="3844477" y="2278475"/>
                  <a:pt x="3816950" y="2278475"/>
                </a:cubicBezTo>
                <a:cubicBezTo>
                  <a:pt x="3789422" y="2278475"/>
                  <a:pt x="3765896" y="2287524"/>
                  <a:pt x="3749036" y="2305716"/>
                </a:cubicBezTo>
                <a:cubicBezTo>
                  <a:pt x="3732177" y="2324099"/>
                  <a:pt x="3723795" y="2350388"/>
                  <a:pt x="3723795" y="2384774"/>
                </a:cubicBezTo>
                <a:lnTo>
                  <a:pt x="3723795" y="2566416"/>
                </a:lnTo>
                <a:lnTo>
                  <a:pt x="3669598" y="2566416"/>
                </a:lnTo>
                <a:lnTo>
                  <a:pt x="3669598" y="2380107"/>
                </a:lnTo>
                <a:cubicBezTo>
                  <a:pt x="3669598" y="2347245"/>
                  <a:pt x="3661597" y="2322004"/>
                  <a:pt x="3645309" y="2304573"/>
                </a:cubicBezTo>
                <a:cubicBezTo>
                  <a:pt x="3629021" y="2287142"/>
                  <a:pt x="3607114" y="2278570"/>
                  <a:pt x="3579301" y="2278570"/>
                </a:cubicBezTo>
                <a:cubicBezTo>
                  <a:pt x="3551488" y="2278570"/>
                  <a:pt x="3528247" y="2287619"/>
                  <a:pt x="3511388" y="2305812"/>
                </a:cubicBezTo>
                <a:cubicBezTo>
                  <a:pt x="3494528" y="2324195"/>
                  <a:pt x="3486146" y="2350484"/>
                  <a:pt x="3486146" y="2384869"/>
                </a:cubicBezTo>
                <a:lnTo>
                  <a:pt x="3486146" y="2566511"/>
                </a:lnTo>
                <a:lnTo>
                  <a:pt x="3431568" y="2566511"/>
                </a:lnTo>
                <a:lnTo>
                  <a:pt x="3431568" y="2237041"/>
                </a:lnTo>
                <a:lnTo>
                  <a:pt x="3486146" y="2237041"/>
                </a:lnTo>
                <a:lnTo>
                  <a:pt x="3486146" y="2284380"/>
                </a:lnTo>
                <a:cubicBezTo>
                  <a:pt x="3496910" y="2267140"/>
                  <a:pt x="3511578" y="2253995"/>
                  <a:pt x="3529771" y="2244661"/>
                </a:cubicBezTo>
                <a:cubicBezTo>
                  <a:pt x="3547964" y="2235422"/>
                  <a:pt x="3568156" y="2230945"/>
                  <a:pt x="3590255" y="2230945"/>
                </a:cubicBezTo>
                <a:close/>
                <a:moveTo>
                  <a:pt x="7532843" y="2230850"/>
                </a:moveTo>
                <a:lnTo>
                  <a:pt x="7532843" y="2287428"/>
                </a:lnTo>
                <a:lnTo>
                  <a:pt x="7518365" y="2287428"/>
                </a:lnTo>
                <a:cubicBezTo>
                  <a:pt x="7457119" y="2287428"/>
                  <a:pt x="7426353" y="2320671"/>
                  <a:pt x="7426353" y="2387250"/>
                </a:cubicBezTo>
                <a:lnTo>
                  <a:pt x="7426353" y="2566320"/>
                </a:lnTo>
                <a:lnTo>
                  <a:pt x="7371775" y="2566320"/>
                </a:lnTo>
                <a:lnTo>
                  <a:pt x="7371775" y="2236851"/>
                </a:lnTo>
                <a:lnTo>
                  <a:pt x="7426353" y="2236851"/>
                </a:lnTo>
                <a:lnTo>
                  <a:pt x="7426353" y="2290286"/>
                </a:lnTo>
                <a:cubicBezTo>
                  <a:pt x="7435973" y="2271522"/>
                  <a:pt x="7449689" y="2256853"/>
                  <a:pt x="7467692" y="2246471"/>
                </a:cubicBezTo>
                <a:cubicBezTo>
                  <a:pt x="7485504" y="2235898"/>
                  <a:pt x="7507220" y="2230850"/>
                  <a:pt x="7532843" y="2230850"/>
                </a:cubicBezTo>
                <a:close/>
                <a:moveTo>
                  <a:pt x="741046" y="2192178"/>
                </a:moveTo>
                <a:lnTo>
                  <a:pt x="741046" y="2328005"/>
                </a:lnTo>
                <a:lnTo>
                  <a:pt x="833057" y="2328005"/>
                </a:lnTo>
                <a:cubicBezTo>
                  <a:pt x="858679" y="2328005"/>
                  <a:pt x="878683" y="2322099"/>
                  <a:pt x="892588" y="2310003"/>
                </a:cubicBezTo>
                <a:cubicBezTo>
                  <a:pt x="906686" y="2298096"/>
                  <a:pt x="913734" y="2281428"/>
                  <a:pt x="913734" y="2260092"/>
                </a:cubicBezTo>
                <a:cubicBezTo>
                  <a:pt x="913734" y="2238755"/>
                  <a:pt x="906686" y="2222277"/>
                  <a:pt x="892588" y="2210180"/>
                </a:cubicBezTo>
                <a:cubicBezTo>
                  <a:pt x="878683" y="2198274"/>
                  <a:pt x="858298" y="2192178"/>
                  <a:pt x="831914" y="2192178"/>
                </a:cubicBezTo>
                <a:close/>
                <a:moveTo>
                  <a:pt x="6791989" y="2153983"/>
                </a:moveTo>
                <a:lnTo>
                  <a:pt x="6846758" y="2153983"/>
                </a:lnTo>
                <a:lnTo>
                  <a:pt x="6846758" y="2236946"/>
                </a:lnTo>
                <a:lnTo>
                  <a:pt x="6932673" y="2236946"/>
                </a:lnTo>
                <a:lnTo>
                  <a:pt x="6932673" y="2281999"/>
                </a:lnTo>
                <a:lnTo>
                  <a:pt x="6846758" y="2281999"/>
                </a:lnTo>
                <a:lnTo>
                  <a:pt x="6846758" y="2476118"/>
                </a:lnTo>
                <a:cubicBezTo>
                  <a:pt x="6846758" y="2492216"/>
                  <a:pt x="6850091" y="2503550"/>
                  <a:pt x="6856949" y="2510218"/>
                </a:cubicBezTo>
                <a:cubicBezTo>
                  <a:pt x="6863807" y="2516885"/>
                  <a:pt x="6875523" y="2520029"/>
                  <a:pt x="6892382" y="2520029"/>
                </a:cubicBezTo>
                <a:lnTo>
                  <a:pt x="6932673" y="2520029"/>
                </a:lnTo>
                <a:lnTo>
                  <a:pt x="6932673" y="2566416"/>
                </a:lnTo>
                <a:lnTo>
                  <a:pt x="6883333" y="2566416"/>
                </a:lnTo>
                <a:cubicBezTo>
                  <a:pt x="6852758" y="2566416"/>
                  <a:pt x="6830089" y="2559367"/>
                  <a:pt x="6814848" y="2545270"/>
                </a:cubicBezTo>
                <a:cubicBezTo>
                  <a:pt x="6799609" y="2531364"/>
                  <a:pt x="6791989" y="2508313"/>
                  <a:pt x="6791989" y="2476214"/>
                </a:cubicBezTo>
                <a:lnTo>
                  <a:pt x="6791989" y="2281999"/>
                </a:lnTo>
                <a:lnTo>
                  <a:pt x="6749317" y="2281999"/>
                </a:lnTo>
                <a:lnTo>
                  <a:pt x="6749317" y="2236946"/>
                </a:lnTo>
                <a:lnTo>
                  <a:pt x="6791989" y="2236946"/>
                </a:lnTo>
                <a:close/>
                <a:moveTo>
                  <a:pt x="6573199" y="2153983"/>
                </a:moveTo>
                <a:lnTo>
                  <a:pt x="6627968" y="2153983"/>
                </a:lnTo>
                <a:lnTo>
                  <a:pt x="6627968" y="2236946"/>
                </a:lnTo>
                <a:lnTo>
                  <a:pt x="6713883" y="2236946"/>
                </a:lnTo>
                <a:lnTo>
                  <a:pt x="6713883" y="2281999"/>
                </a:lnTo>
                <a:lnTo>
                  <a:pt x="6627968" y="2281999"/>
                </a:lnTo>
                <a:lnTo>
                  <a:pt x="6627968" y="2476118"/>
                </a:lnTo>
                <a:cubicBezTo>
                  <a:pt x="6627968" y="2492216"/>
                  <a:pt x="6631302" y="2503550"/>
                  <a:pt x="6638159" y="2510218"/>
                </a:cubicBezTo>
                <a:cubicBezTo>
                  <a:pt x="6645018" y="2516885"/>
                  <a:pt x="6656733" y="2520029"/>
                  <a:pt x="6673593" y="2520029"/>
                </a:cubicBezTo>
                <a:lnTo>
                  <a:pt x="6713883" y="2520029"/>
                </a:lnTo>
                <a:lnTo>
                  <a:pt x="6713883" y="2566416"/>
                </a:lnTo>
                <a:lnTo>
                  <a:pt x="6664544" y="2566416"/>
                </a:lnTo>
                <a:cubicBezTo>
                  <a:pt x="6633968" y="2566416"/>
                  <a:pt x="6611299" y="2559367"/>
                  <a:pt x="6596059" y="2545270"/>
                </a:cubicBezTo>
                <a:cubicBezTo>
                  <a:pt x="6580819" y="2531364"/>
                  <a:pt x="6573199" y="2508313"/>
                  <a:pt x="6573199" y="2476214"/>
                </a:cubicBezTo>
                <a:lnTo>
                  <a:pt x="6573199" y="2281999"/>
                </a:lnTo>
                <a:lnTo>
                  <a:pt x="6530527" y="2281999"/>
                </a:lnTo>
                <a:lnTo>
                  <a:pt x="6530527" y="2236946"/>
                </a:lnTo>
                <a:lnTo>
                  <a:pt x="6573199" y="2236946"/>
                </a:lnTo>
                <a:close/>
                <a:moveTo>
                  <a:pt x="4469127" y="2153983"/>
                </a:moveTo>
                <a:lnTo>
                  <a:pt x="4523896" y="2153983"/>
                </a:lnTo>
                <a:lnTo>
                  <a:pt x="4523896" y="2236946"/>
                </a:lnTo>
                <a:lnTo>
                  <a:pt x="4609811" y="2236946"/>
                </a:lnTo>
                <a:lnTo>
                  <a:pt x="4609811" y="2281999"/>
                </a:lnTo>
                <a:lnTo>
                  <a:pt x="4523896" y="2281999"/>
                </a:lnTo>
                <a:lnTo>
                  <a:pt x="4523896" y="2476118"/>
                </a:lnTo>
                <a:cubicBezTo>
                  <a:pt x="4523896" y="2492216"/>
                  <a:pt x="4527229" y="2503550"/>
                  <a:pt x="4534087" y="2510218"/>
                </a:cubicBezTo>
                <a:cubicBezTo>
                  <a:pt x="4540945" y="2516885"/>
                  <a:pt x="4552661" y="2520029"/>
                  <a:pt x="4569520" y="2520029"/>
                </a:cubicBezTo>
                <a:lnTo>
                  <a:pt x="4609811" y="2520029"/>
                </a:lnTo>
                <a:lnTo>
                  <a:pt x="4609811" y="2566416"/>
                </a:lnTo>
                <a:lnTo>
                  <a:pt x="4560472" y="2566416"/>
                </a:lnTo>
                <a:cubicBezTo>
                  <a:pt x="4529896" y="2566416"/>
                  <a:pt x="4507227" y="2559367"/>
                  <a:pt x="4491987" y="2545270"/>
                </a:cubicBezTo>
                <a:cubicBezTo>
                  <a:pt x="4476747" y="2531364"/>
                  <a:pt x="4469127" y="2508313"/>
                  <a:pt x="4469127" y="2476214"/>
                </a:cubicBezTo>
                <a:lnTo>
                  <a:pt x="4469127" y="2281999"/>
                </a:lnTo>
                <a:lnTo>
                  <a:pt x="4426455" y="2281999"/>
                </a:lnTo>
                <a:lnTo>
                  <a:pt x="4426455" y="2236946"/>
                </a:lnTo>
                <a:lnTo>
                  <a:pt x="4469127" y="2236946"/>
                </a:lnTo>
                <a:close/>
                <a:moveTo>
                  <a:pt x="7921939" y="2147125"/>
                </a:moveTo>
                <a:lnTo>
                  <a:pt x="7980899" y="2147125"/>
                </a:lnTo>
                <a:lnTo>
                  <a:pt x="7974231" y="2447829"/>
                </a:lnTo>
                <a:lnTo>
                  <a:pt x="7928607" y="2447829"/>
                </a:lnTo>
                <a:close/>
                <a:moveTo>
                  <a:pt x="686276" y="2147125"/>
                </a:moveTo>
                <a:lnTo>
                  <a:pt x="836581" y="2147125"/>
                </a:lnTo>
                <a:cubicBezTo>
                  <a:pt x="864966" y="2147125"/>
                  <a:pt x="889255" y="2151792"/>
                  <a:pt x="909162" y="2161222"/>
                </a:cubicBezTo>
                <a:cubicBezTo>
                  <a:pt x="929355" y="2170652"/>
                  <a:pt x="944215" y="2183320"/>
                  <a:pt x="954406" y="2199417"/>
                </a:cubicBezTo>
                <a:cubicBezTo>
                  <a:pt x="964408" y="2215515"/>
                  <a:pt x="969266" y="2233517"/>
                  <a:pt x="969266" y="2253615"/>
                </a:cubicBezTo>
                <a:cubicBezTo>
                  <a:pt x="969266" y="2278475"/>
                  <a:pt x="962597" y="2298858"/>
                  <a:pt x="949263" y="2315051"/>
                </a:cubicBezTo>
                <a:cubicBezTo>
                  <a:pt x="935738" y="2331338"/>
                  <a:pt x="917925" y="2343054"/>
                  <a:pt x="896017" y="2350293"/>
                </a:cubicBezTo>
                <a:cubicBezTo>
                  <a:pt x="911068" y="2352675"/>
                  <a:pt x="925164" y="2358866"/>
                  <a:pt x="937738" y="2368867"/>
                </a:cubicBezTo>
                <a:lnTo>
                  <a:pt x="937927" y="2368962"/>
                </a:lnTo>
                <a:cubicBezTo>
                  <a:pt x="950692" y="2379154"/>
                  <a:pt x="960597" y="2391441"/>
                  <a:pt x="968026" y="2406396"/>
                </a:cubicBezTo>
                <a:cubicBezTo>
                  <a:pt x="975457" y="2421255"/>
                  <a:pt x="979171" y="2437161"/>
                  <a:pt x="979171" y="2453925"/>
                </a:cubicBezTo>
                <a:cubicBezTo>
                  <a:pt x="979171" y="2475071"/>
                  <a:pt x="973646" y="2494216"/>
                  <a:pt x="962883" y="2511266"/>
                </a:cubicBezTo>
                <a:cubicBezTo>
                  <a:pt x="951929" y="2528316"/>
                  <a:pt x="936309" y="2541841"/>
                  <a:pt x="915734" y="2551557"/>
                </a:cubicBezTo>
                <a:cubicBezTo>
                  <a:pt x="894971" y="2561367"/>
                  <a:pt x="870681" y="2566225"/>
                  <a:pt x="842487" y="2566225"/>
                </a:cubicBezTo>
                <a:lnTo>
                  <a:pt x="686276" y="2566225"/>
                </a:lnTo>
                <a:close/>
                <a:moveTo>
                  <a:pt x="4676295" y="2121503"/>
                </a:moveTo>
                <a:lnTo>
                  <a:pt x="4730873" y="2121503"/>
                </a:lnTo>
                <a:lnTo>
                  <a:pt x="4730873" y="2283809"/>
                </a:lnTo>
                <a:cubicBezTo>
                  <a:pt x="4741636" y="2266950"/>
                  <a:pt x="4756686" y="2254091"/>
                  <a:pt x="4775736" y="2244661"/>
                </a:cubicBezTo>
                <a:cubicBezTo>
                  <a:pt x="4794691" y="2235422"/>
                  <a:pt x="4816027" y="2230945"/>
                  <a:pt x="4839744" y="2230945"/>
                </a:cubicBezTo>
                <a:cubicBezTo>
                  <a:pt x="4864604" y="2230945"/>
                  <a:pt x="4887083" y="2236184"/>
                  <a:pt x="4907086" y="2246757"/>
                </a:cubicBezTo>
                <a:lnTo>
                  <a:pt x="4906990" y="2246661"/>
                </a:lnTo>
                <a:cubicBezTo>
                  <a:pt x="4927183" y="2257425"/>
                  <a:pt x="4942804" y="2273236"/>
                  <a:pt x="4954139" y="2294382"/>
                </a:cubicBezTo>
                <a:cubicBezTo>
                  <a:pt x="4965665" y="2315718"/>
                  <a:pt x="4971379" y="2341531"/>
                  <a:pt x="4971379" y="2372106"/>
                </a:cubicBezTo>
                <a:lnTo>
                  <a:pt x="4971379" y="2566320"/>
                </a:lnTo>
                <a:lnTo>
                  <a:pt x="4917182" y="2566320"/>
                </a:lnTo>
                <a:lnTo>
                  <a:pt x="4917182" y="2380012"/>
                </a:lnTo>
                <a:cubicBezTo>
                  <a:pt x="4917182" y="2347150"/>
                  <a:pt x="4908991" y="2321909"/>
                  <a:pt x="4892513" y="2304478"/>
                </a:cubicBezTo>
                <a:cubicBezTo>
                  <a:pt x="4876034" y="2287048"/>
                  <a:pt x="4853746" y="2278475"/>
                  <a:pt x="4825171" y="2278475"/>
                </a:cubicBezTo>
                <a:cubicBezTo>
                  <a:pt x="4796596" y="2278475"/>
                  <a:pt x="4773450" y="2287524"/>
                  <a:pt x="4756495" y="2305526"/>
                </a:cubicBezTo>
                <a:cubicBezTo>
                  <a:pt x="4739446" y="2323528"/>
                  <a:pt x="4730873" y="2349722"/>
                  <a:pt x="4730873" y="2384203"/>
                </a:cubicBezTo>
                <a:lnTo>
                  <a:pt x="4730873" y="2566416"/>
                </a:lnTo>
                <a:lnTo>
                  <a:pt x="4676295" y="2566416"/>
                </a:lnTo>
                <a:close/>
                <a:moveTo>
                  <a:pt x="9201527" y="203359"/>
                </a:moveTo>
                <a:lnTo>
                  <a:pt x="9201527" y="279178"/>
                </a:lnTo>
                <a:lnTo>
                  <a:pt x="9254772" y="279178"/>
                </a:lnTo>
                <a:cubicBezTo>
                  <a:pt x="9279823" y="279178"/>
                  <a:pt x="9293539" y="261556"/>
                  <a:pt x="9293539" y="241649"/>
                </a:cubicBezTo>
                <a:cubicBezTo>
                  <a:pt x="9293539" y="221742"/>
                  <a:pt x="9279823" y="203359"/>
                  <a:pt x="9256391" y="203359"/>
                </a:cubicBezTo>
                <a:close/>
                <a:moveTo>
                  <a:pt x="9145711" y="149066"/>
                </a:moveTo>
                <a:lnTo>
                  <a:pt x="9256296" y="149066"/>
                </a:lnTo>
                <a:cubicBezTo>
                  <a:pt x="9318494" y="149066"/>
                  <a:pt x="9348308" y="195358"/>
                  <a:pt x="9348308" y="241649"/>
                </a:cubicBezTo>
                <a:cubicBezTo>
                  <a:pt x="9348308" y="279940"/>
                  <a:pt x="9329829" y="318230"/>
                  <a:pt x="9286204" y="329374"/>
                </a:cubicBezTo>
                <a:lnTo>
                  <a:pt x="9358880" y="430720"/>
                </a:lnTo>
                <a:lnTo>
                  <a:pt x="9291062" y="430720"/>
                </a:lnTo>
                <a:lnTo>
                  <a:pt x="9220006" y="333375"/>
                </a:lnTo>
                <a:lnTo>
                  <a:pt x="9201432" y="333375"/>
                </a:lnTo>
                <a:lnTo>
                  <a:pt x="9201432" y="430720"/>
                </a:lnTo>
                <a:lnTo>
                  <a:pt x="9145711" y="430720"/>
                </a:lnTo>
                <a:close/>
                <a:moveTo>
                  <a:pt x="9242580" y="55626"/>
                </a:moveTo>
                <a:cubicBezTo>
                  <a:pt x="9112659" y="55626"/>
                  <a:pt x="9010170" y="160115"/>
                  <a:pt x="9010170" y="288607"/>
                </a:cubicBezTo>
                <a:cubicBezTo>
                  <a:pt x="9010170" y="417100"/>
                  <a:pt x="9112659" y="520827"/>
                  <a:pt x="9242580" y="520827"/>
                </a:cubicBezTo>
                <a:cubicBezTo>
                  <a:pt x="9372501" y="520827"/>
                  <a:pt x="9474990" y="417100"/>
                  <a:pt x="9474990" y="288607"/>
                </a:cubicBezTo>
                <a:cubicBezTo>
                  <a:pt x="9474990" y="160115"/>
                  <a:pt x="9372501" y="55626"/>
                  <a:pt x="9242580" y="55626"/>
                </a:cubicBezTo>
                <a:close/>
                <a:moveTo>
                  <a:pt x="9242580" y="6191"/>
                </a:moveTo>
                <a:cubicBezTo>
                  <a:pt x="9399933" y="6191"/>
                  <a:pt x="9524996" y="133064"/>
                  <a:pt x="9524996" y="288607"/>
                </a:cubicBezTo>
                <a:cubicBezTo>
                  <a:pt x="9524996" y="444151"/>
                  <a:pt x="9399933" y="570262"/>
                  <a:pt x="9242580" y="570262"/>
                </a:cubicBezTo>
                <a:cubicBezTo>
                  <a:pt x="9085227" y="570262"/>
                  <a:pt x="8960926" y="444246"/>
                  <a:pt x="8960926" y="288607"/>
                </a:cubicBezTo>
                <a:cubicBezTo>
                  <a:pt x="8960926" y="132969"/>
                  <a:pt x="9085227" y="6191"/>
                  <a:pt x="9242580" y="6191"/>
                </a:cubicBezTo>
                <a:close/>
                <a:moveTo>
                  <a:pt x="8328561" y="0"/>
                </a:moveTo>
                <a:lnTo>
                  <a:pt x="8676319" y="0"/>
                </a:lnTo>
                <a:lnTo>
                  <a:pt x="8676319" y="1502759"/>
                </a:lnTo>
                <a:lnTo>
                  <a:pt x="8328561" y="1502759"/>
                </a:lnTo>
                <a:close/>
                <a:moveTo>
                  <a:pt x="6883047" y="0"/>
                </a:moveTo>
                <a:lnTo>
                  <a:pt x="8018617" y="0"/>
                </a:lnTo>
                <a:lnTo>
                  <a:pt x="8018617" y="279083"/>
                </a:lnTo>
                <a:lnTo>
                  <a:pt x="7228614" y="279083"/>
                </a:lnTo>
                <a:lnTo>
                  <a:pt x="7228614" y="605409"/>
                </a:lnTo>
                <a:lnTo>
                  <a:pt x="7926320" y="605409"/>
                </a:lnTo>
                <a:lnTo>
                  <a:pt x="7926320" y="875824"/>
                </a:lnTo>
                <a:lnTo>
                  <a:pt x="7228614" y="875824"/>
                </a:lnTo>
                <a:lnTo>
                  <a:pt x="7228614" y="1223677"/>
                </a:lnTo>
                <a:lnTo>
                  <a:pt x="8046526" y="1223677"/>
                </a:lnTo>
                <a:lnTo>
                  <a:pt x="8046526" y="1502759"/>
                </a:lnTo>
                <a:lnTo>
                  <a:pt x="6883047" y="1502759"/>
                </a:lnTo>
                <a:close/>
                <a:moveTo>
                  <a:pt x="4907181" y="0"/>
                </a:moveTo>
                <a:lnTo>
                  <a:pt x="5194836" y="0"/>
                </a:lnTo>
                <a:lnTo>
                  <a:pt x="5757668" y="933069"/>
                </a:lnTo>
                <a:lnTo>
                  <a:pt x="6311166" y="0"/>
                </a:lnTo>
                <a:lnTo>
                  <a:pt x="6596630" y="0"/>
                </a:lnTo>
                <a:lnTo>
                  <a:pt x="6600917" y="1502759"/>
                </a:lnTo>
                <a:lnTo>
                  <a:pt x="6274685" y="1502759"/>
                </a:lnTo>
                <a:lnTo>
                  <a:pt x="6272685" y="600742"/>
                </a:lnTo>
                <a:lnTo>
                  <a:pt x="5830249" y="1343882"/>
                </a:lnTo>
                <a:lnTo>
                  <a:pt x="5673563" y="1343882"/>
                </a:lnTo>
                <a:lnTo>
                  <a:pt x="5233412" y="620173"/>
                </a:lnTo>
                <a:lnTo>
                  <a:pt x="5233412" y="1502759"/>
                </a:lnTo>
                <a:lnTo>
                  <a:pt x="4907181" y="1502759"/>
                </a:lnTo>
                <a:close/>
                <a:moveTo>
                  <a:pt x="3005420" y="0"/>
                </a:moveTo>
                <a:cubicBezTo>
                  <a:pt x="3835333" y="0"/>
                  <a:pt x="4508179" y="672751"/>
                  <a:pt x="4508179" y="1502759"/>
                </a:cubicBezTo>
                <a:lnTo>
                  <a:pt x="3005420" y="1502759"/>
                </a:lnTo>
                <a:cubicBezTo>
                  <a:pt x="3005420" y="1016116"/>
                  <a:pt x="2773958" y="583801"/>
                  <a:pt x="2415291" y="309252"/>
                </a:cubicBezTo>
                <a:lnTo>
                  <a:pt x="2254092" y="201549"/>
                </a:lnTo>
                <a:lnTo>
                  <a:pt x="2426244" y="116090"/>
                </a:lnTo>
                <a:cubicBezTo>
                  <a:pt x="2604463" y="41416"/>
                  <a:pt x="2800041" y="0"/>
                  <a:pt x="3005420" y="0"/>
                </a:cubicBezTo>
                <a:close/>
                <a:moveTo>
                  <a:pt x="1502761" y="0"/>
                </a:moveTo>
                <a:cubicBezTo>
                  <a:pt x="1708072" y="0"/>
                  <a:pt x="1903685" y="41416"/>
                  <a:pt x="2081926" y="116090"/>
                </a:cubicBezTo>
                <a:lnTo>
                  <a:pt x="2254092" y="201549"/>
                </a:lnTo>
                <a:lnTo>
                  <a:pt x="2092894" y="309283"/>
                </a:lnTo>
                <a:cubicBezTo>
                  <a:pt x="1734228" y="583894"/>
                  <a:pt x="1502761" y="1016199"/>
                  <a:pt x="1502761" y="1502759"/>
                </a:cubicBezTo>
                <a:lnTo>
                  <a:pt x="0" y="1502759"/>
                </a:lnTo>
                <a:cubicBezTo>
                  <a:pt x="0" y="672751"/>
                  <a:pt x="672752" y="0"/>
                  <a:pt x="1502761" y="0"/>
                </a:cubicBezTo>
                <a:close/>
              </a:path>
            </a:pathLst>
          </a:custGeom>
          <a:solidFill>
            <a:srgbClr val="FFFFFF"/>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54" name="Free-form: Shape 991">
            <a:extLst>
              <a:ext uri="{FF2B5EF4-FFF2-40B4-BE49-F238E27FC236}">
                <a16:creationId xmlns:a16="http://schemas.microsoft.com/office/drawing/2014/main" id="{71838C62-8C7B-2884-FB6C-4886B984CFE5}"/>
              </a:ext>
            </a:extLst>
          </p:cNvPr>
          <p:cNvSpPr/>
          <p:nvPr userDrawn="1"/>
        </p:nvSpPr>
        <p:spPr>
          <a:xfrm flipV="1">
            <a:off x="6946617" y="0"/>
            <a:ext cx="1568711" cy="784305"/>
          </a:xfrm>
          <a:custGeom>
            <a:avLst/>
            <a:gdLst>
              <a:gd name="connsiteX0" fmla="*/ 554226 w 1108522"/>
              <a:gd name="connsiteY0" fmla="*/ 0 h 554226"/>
              <a:gd name="connsiteX1" fmla="*/ 0 w 1108522"/>
              <a:gd name="connsiteY1" fmla="*/ 554226 h 554226"/>
              <a:gd name="connsiteX2" fmla="*/ 1108522 w 1108522"/>
              <a:gd name="connsiteY2" fmla="*/ 554226 h 554226"/>
              <a:gd name="connsiteX3" fmla="*/ 554296 w 1108522"/>
              <a:gd name="connsiteY3" fmla="*/ 0 h 554226"/>
            </a:gdLst>
            <a:ahLst/>
            <a:cxnLst>
              <a:cxn ang="0">
                <a:pos x="connsiteX0" y="connsiteY0"/>
              </a:cxn>
              <a:cxn ang="0">
                <a:pos x="connsiteX1" y="connsiteY1"/>
              </a:cxn>
              <a:cxn ang="0">
                <a:pos x="connsiteX2" y="connsiteY2"/>
              </a:cxn>
              <a:cxn ang="0">
                <a:pos x="connsiteX3" y="connsiteY3"/>
              </a:cxn>
            </a:cxnLst>
            <a:rect l="l" t="t" r="r" b="b"/>
            <a:pathLst>
              <a:path w="1108522" h="554226">
                <a:moveTo>
                  <a:pt x="554226" y="0"/>
                </a:moveTo>
                <a:cubicBezTo>
                  <a:pt x="248169" y="0"/>
                  <a:pt x="0" y="248169"/>
                  <a:pt x="0" y="554226"/>
                </a:cubicBezTo>
                <a:lnTo>
                  <a:pt x="1108522" y="554226"/>
                </a:lnTo>
                <a:cubicBezTo>
                  <a:pt x="1108522" y="248099"/>
                  <a:pt x="860353" y="0"/>
                  <a:pt x="554296" y="0"/>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grpSp>
        <p:nvGrpSpPr>
          <p:cNvPr id="291" name="Group 290">
            <a:extLst>
              <a:ext uri="{FF2B5EF4-FFF2-40B4-BE49-F238E27FC236}">
                <a16:creationId xmlns:a16="http://schemas.microsoft.com/office/drawing/2014/main" id="{113B3BD9-DBED-0D80-571B-290906386B2D}"/>
              </a:ext>
            </a:extLst>
          </p:cNvPr>
          <p:cNvGrpSpPr/>
          <p:nvPr userDrawn="1"/>
        </p:nvGrpSpPr>
        <p:grpSpPr>
          <a:xfrm>
            <a:off x="8222961" y="1277871"/>
            <a:ext cx="882331" cy="490227"/>
            <a:chOff x="11157676" y="4046769"/>
            <a:chExt cx="882331" cy="490227"/>
          </a:xfrm>
        </p:grpSpPr>
        <p:sp>
          <p:nvSpPr>
            <p:cNvPr id="98" name="Free-form: Shape 1034">
              <a:extLst>
                <a:ext uri="{FF2B5EF4-FFF2-40B4-BE49-F238E27FC236}">
                  <a16:creationId xmlns:a16="http://schemas.microsoft.com/office/drawing/2014/main" id="{E31D8E14-017A-1C2E-F511-262DF45037FB}"/>
                </a:ext>
              </a:extLst>
            </p:cNvPr>
            <p:cNvSpPr/>
            <p:nvPr/>
          </p:nvSpPr>
          <p:spPr>
            <a:xfrm>
              <a:off x="11157676" y="4046769"/>
              <a:ext cx="98024" cy="98024"/>
            </a:xfrm>
            <a:custGeom>
              <a:avLst/>
              <a:gdLst>
                <a:gd name="connsiteX0" fmla="*/ 69270 w 69269"/>
                <a:gd name="connsiteY0" fmla="*/ 34635 h 69269"/>
                <a:gd name="connsiteX1" fmla="*/ 34635 w 69269"/>
                <a:gd name="connsiteY1" fmla="*/ 69270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70"/>
                    <a:pt x="34635" y="69270"/>
                  </a:cubicBezTo>
                  <a:cubicBezTo>
                    <a:pt x="15507" y="69270"/>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99" name="Free-form: Shape 1035">
              <a:extLst>
                <a:ext uri="{FF2B5EF4-FFF2-40B4-BE49-F238E27FC236}">
                  <a16:creationId xmlns:a16="http://schemas.microsoft.com/office/drawing/2014/main" id="{7B00B43A-0E86-C2DA-E89A-3766E9F3C353}"/>
                </a:ext>
              </a:extLst>
            </p:cNvPr>
            <p:cNvSpPr/>
            <p:nvPr/>
          </p:nvSpPr>
          <p:spPr>
            <a:xfrm>
              <a:off x="11353729" y="4046769"/>
              <a:ext cx="98024" cy="98024"/>
            </a:xfrm>
            <a:custGeom>
              <a:avLst/>
              <a:gdLst>
                <a:gd name="connsiteX0" fmla="*/ 69270 w 69269"/>
                <a:gd name="connsiteY0" fmla="*/ 34635 h 69269"/>
                <a:gd name="connsiteX1" fmla="*/ 34635 w 69269"/>
                <a:gd name="connsiteY1" fmla="*/ 69270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70"/>
                    <a:pt x="34635" y="69270"/>
                  </a:cubicBezTo>
                  <a:cubicBezTo>
                    <a:pt x="15507" y="69270"/>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00" name="Free-form: Shape 1036">
              <a:extLst>
                <a:ext uri="{FF2B5EF4-FFF2-40B4-BE49-F238E27FC236}">
                  <a16:creationId xmlns:a16="http://schemas.microsoft.com/office/drawing/2014/main" id="{1E48E84C-60EE-0D86-79AB-82D5019D3B85}"/>
                </a:ext>
              </a:extLst>
            </p:cNvPr>
            <p:cNvSpPr/>
            <p:nvPr/>
          </p:nvSpPr>
          <p:spPr>
            <a:xfrm>
              <a:off x="11549779" y="4046769"/>
              <a:ext cx="98024" cy="98024"/>
            </a:xfrm>
            <a:custGeom>
              <a:avLst/>
              <a:gdLst>
                <a:gd name="connsiteX0" fmla="*/ 69270 w 69269"/>
                <a:gd name="connsiteY0" fmla="*/ 34635 h 69269"/>
                <a:gd name="connsiteX1" fmla="*/ 34635 w 69269"/>
                <a:gd name="connsiteY1" fmla="*/ 69270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70"/>
                    <a:pt x="34635" y="69270"/>
                  </a:cubicBezTo>
                  <a:cubicBezTo>
                    <a:pt x="15507" y="69270"/>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01" name="Free-form: Shape 1037">
              <a:extLst>
                <a:ext uri="{FF2B5EF4-FFF2-40B4-BE49-F238E27FC236}">
                  <a16:creationId xmlns:a16="http://schemas.microsoft.com/office/drawing/2014/main" id="{9738BF6D-819E-18E9-40CF-61A2C542FD53}"/>
                </a:ext>
              </a:extLst>
            </p:cNvPr>
            <p:cNvSpPr/>
            <p:nvPr/>
          </p:nvSpPr>
          <p:spPr>
            <a:xfrm>
              <a:off x="11745931" y="4046769"/>
              <a:ext cx="98024" cy="98024"/>
            </a:xfrm>
            <a:custGeom>
              <a:avLst/>
              <a:gdLst>
                <a:gd name="connsiteX0" fmla="*/ 69270 w 69269"/>
                <a:gd name="connsiteY0" fmla="*/ 34635 h 69269"/>
                <a:gd name="connsiteX1" fmla="*/ 34635 w 69269"/>
                <a:gd name="connsiteY1" fmla="*/ 69270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70"/>
                    <a:pt x="34635" y="69270"/>
                  </a:cubicBezTo>
                  <a:cubicBezTo>
                    <a:pt x="15507" y="69270"/>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02" name="Free-form: Shape 1038">
              <a:extLst>
                <a:ext uri="{FF2B5EF4-FFF2-40B4-BE49-F238E27FC236}">
                  <a16:creationId xmlns:a16="http://schemas.microsoft.com/office/drawing/2014/main" id="{DB1B5C4E-69D4-FF97-EC4A-5728FBB32B31}"/>
                </a:ext>
              </a:extLst>
            </p:cNvPr>
            <p:cNvSpPr/>
            <p:nvPr/>
          </p:nvSpPr>
          <p:spPr>
            <a:xfrm>
              <a:off x="11941983" y="4046769"/>
              <a:ext cx="98024" cy="98024"/>
            </a:xfrm>
            <a:custGeom>
              <a:avLst/>
              <a:gdLst>
                <a:gd name="connsiteX0" fmla="*/ 69270 w 69269"/>
                <a:gd name="connsiteY0" fmla="*/ 34635 h 69269"/>
                <a:gd name="connsiteX1" fmla="*/ 34635 w 69269"/>
                <a:gd name="connsiteY1" fmla="*/ 69270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70"/>
                    <a:pt x="34635" y="69270"/>
                  </a:cubicBezTo>
                  <a:cubicBezTo>
                    <a:pt x="15507" y="69270"/>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06" name="Free-form: Shape 1042">
              <a:extLst>
                <a:ext uri="{FF2B5EF4-FFF2-40B4-BE49-F238E27FC236}">
                  <a16:creationId xmlns:a16="http://schemas.microsoft.com/office/drawing/2014/main" id="{80AF06C8-3280-1C93-9DB6-71EB52F12387}"/>
                </a:ext>
              </a:extLst>
            </p:cNvPr>
            <p:cNvSpPr/>
            <p:nvPr/>
          </p:nvSpPr>
          <p:spPr>
            <a:xfrm>
              <a:off x="11157676" y="4242922"/>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07" name="Free-form: Shape 1043">
              <a:extLst>
                <a:ext uri="{FF2B5EF4-FFF2-40B4-BE49-F238E27FC236}">
                  <a16:creationId xmlns:a16="http://schemas.microsoft.com/office/drawing/2014/main" id="{10AB1CB7-CAF7-388E-5A15-F38D87F45B4B}"/>
                </a:ext>
              </a:extLst>
            </p:cNvPr>
            <p:cNvSpPr/>
            <p:nvPr/>
          </p:nvSpPr>
          <p:spPr>
            <a:xfrm>
              <a:off x="11353729" y="4242922"/>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08" name="Free-form: Shape 1044">
              <a:extLst>
                <a:ext uri="{FF2B5EF4-FFF2-40B4-BE49-F238E27FC236}">
                  <a16:creationId xmlns:a16="http://schemas.microsoft.com/office/drawing/2014/main" id="{59B221BD-2FA7-07A5-E8C2-5A328B69F7BA}"/>
                </a:ext>
              </a:extLst>
            </p:cNvPr>
            <p:cNvSpPr/>
            <p:nvPr/>
          </p:nvSpPr>
          <p:spPr>
            <a:xfrm>
              <a:off x="11549779" y="4242922"/>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09" name="Free-form: Shape 1045">
              <a:extLst>
                <a:ext uri="{FF2B5EF4-FFF2-40B4-BE49-F238E27FC236}">
                  <a16:creationId xmlns:a16="http://schemas.microsoft.com/office/drawing/2014/main" id="{92EF44F9-A583-7699-762A-4A3FE859C339}"/>
                </a:ext>
              </a:extLst>
            </p:cNvPr>
            <p:cNvSpPr/>
            <p:nvPr/>
          </p:nvSpPr>
          <p:spPr>
            <a:xfrm>
              <a:off x="11745931" y="4242922"/>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10" name="Free-form: Shape 1046">
              <a:extLst>
                <a:ext uri="{FF2B5EF4-FFF2-40B4-BE49-F238E27FC236}">
                  <a16:creationId xmlns:a16="http://schemas.microsoft.com/office/drawing/2014/main" id="{0F66C1D3-A7E4-9D81-D396-F4DC92BE4CD3}"/>
                </a:ext>
              </a:extLst>
            </p:cNvPr>
            <p:cNvSpPr/>
            <p:nvPr/>
          </p:nvSpPr>
          <p:spPr>
            <a:xfrm>
              <a:off x="11941983" y="4242922"/>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14" name="Free-form: Shape 1050">
              <a:extLst>
                <a:ext uri="{FF2B5EF4-FFF2-40B4-BE49-F238E27FC236}">
                  <a16:creationId xmlns:a16="http://schemas.microsoft.com/office/drawing/2014/main" id="{5BFBA97C-904A-FF98-CBB5-67C1EE03B3C6}"/>
                </a:ext>
              </a:extLst>
            </p:cNvPr>
            <p:cNvSpPr/>
            <p:nvPr/>
          </p:nvSpPr>
          <p:spPr>
            <a:xfrm>
              <a:off x="11157676" y="4438972"/>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15" name="Free-form: Shape 1051">
              <a:extLst>
                <a:ext uri="{FF2B5EF4-FFF2-40B4-BE49-F238E27FC236}">
                  <a16:creationId xmlns:a16="http://schemas.microsoft.com/office/drawing/2014/main" id="{4AA1A573-D609-94A7-3B14-7E5B71B8E009}"/>
                </a:ext>
              </a:extLst>
            </p:cNvPr>
            <p:cNvSpPr/>
            <p:nvPr/>
          </p:nvSpPr>
          <p:spPr>
            <a:xfrm>
              <a:off x="11353729" y="4438972"/>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16" name="Free-form: Shape 1052">
              <a:extLst>
                <a:ext uri="{FF2B5EF4-FFF2-40B4-BE49-F238E27FC236}">
                  <a16:creationId xmlns:a16="http://schemas.microsoft.com/office/drawing/2014/main" id="{980C5D55-0931-E310-6392-4BF01FB9B7CE}"/>
                </a:ext>
              </a:extLst>
            </p:cNvPr>
            <p:cNvSpPr/>
            <p:nvPr/>
          </p:nvSpPr>
          <p:spPr>
            <a:xfrm>
              <a:off x="11549779" y="4438972"/>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17" name="Free-form: Shape 1053">
              <a:extLst>
                <a:ext uri="{FF2B5EF4-FFF2-40B4-BE49-F238E27FC236}">
                  <a16:creationId xmlns:a16="http://schemas.microsoft.com/office/drawing/2014/main" id="{8159E7EE-205B-8576-868D-E821AD0F7C82}"/>
                </a:ext>
              </a:extLst>
            </p:cNvPr>
            <p:cNvSpPr/>
            <p:nvPr/>
          </p:nvSpPr>
          <p:spPr>
            <a:xfrm>
              <a:off x="11745931" y="4438972"/>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18" name="Free-form: Shape 1054">
              <a:extLst>
                <a:ext uri="{FF2B5EF4-FFF2-40B4-BE49-F238E27FC236}">
                  <a16:creationId xmlns:a16="http://schemas.microsoft.com/office/drawing/2014/main" id="{4DE42F1B-F05D-3082-C90F-BC44385FE4CA}"/>
                </a:ext>
              </a:extLst>
            </p:cNvPr>
            <p:cNvSpPr/>
            <p:nvPr/>
          </p:nvSpPr>
          <p:spPr>
            <a:xfrm>
              <a:off x="11941983" y="4438972"/>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grpSp>
      <p:sp>
        <p:nvSpPr>
          <p:cNvPr id="138" name="Free-form: Shape 1072">
            <a:extLst>
              <a:ext uri="{FF2B5EF4-FFF2-40B4-BE49-F238E27FC236}">
                <a16:creationId xmlns:a16="http://schemas.microsoft.com/office/drawing/2014/main" id="{2A8FA0FD-640D-5AE5-C79F-59CFC8185E12}"/>
              </a:ext>
            </a:extLst>
          </p:cNvPr>
          <p:cNvSpPr/>
          <p:nvPr userDrawn="1"/>
        </p:nvSpPr>
        <p:spPr>
          <a:xfrm>
            <a:off x="9992770" y="1715142"/>
            <a:ext cx="1568609" cy="1568609"/>
          </a:xfrm>
          <a:custGeom>
            <a:avLst/>
            <a:gdLst>
              <a:gd name="connsiteX0" fmla="*/ 554226 w 1108452"/>
              <a:gd name="connsiteY0" fmla="*/ 0 h 1108452"/>
              <a:gd name="connsiteX1" fmla="*/ 0 w 1108452"/>
              <a:gd name="connsiteY1" fmla="*/ 554226 h 1108452"/>
              <a:gd name="connsiteX2" fmla="*/ 554226 w 1108452"/>
              <a:gd name="connsiteY2" fmla="*/ 1108453 h 1108452"/>
              <a:gd name="connsiteX3" fmla="*/ 1108453 w 1108452"/>
              <a:gd name="connsiteY3" fmla="*/ 554226 h 1108452"/>
              <a:gd name="connsiteX4" fmla="*/ 554226 w 1108452"/>
              <a:gd name="connsiteY4" fmla="*/ 0 h 1108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8452" h="1108452">
                <a:moveTo>
                  <a:pt x="554226" y="0"/>
                </a:moveTo>
                <a:cubicBezTo>
                  <a:pt x="554226" y="306127"/>
                  <a:pt x="306057" y="554226"/>
                  <a:pt x="0" y="554226"/>
                </a:cubicBezTo>
                <a:cubicBezTo>
                  <a:pt x="306127" y="554226"/>
                  <a:pt x="554226" y="802396"/>
                  <a:pt x="554226" y="1108453"/>
                </a:cubicBezTo>
                <a:cubicBezTo>
                  <a:pt x="554226" y="802326"/>
                  <a:pt x="802395" y="554226"/>
                  <a:pt x="1108453" y="554226"/>
                </a:cubicBezTo>
                <a:cubicBezTo>
                  <a:pt x="802325" y="554226"/>
                  <a:pt x="554226" y="306057"/>
                  <a:pt x="554226" y="0"/>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51" name="Free-form: Shape 1083">
            <a:extLst>
              <a:ext uri="{FF2B5EF4-FFF2-40B4-BE49-F238E27FC236}">
                <a16:creationId xmlns:a16="http://schemas.microsoft.com/office/drawing/2014/main" id="{71AC5C6C-B02A-71A0-8E34-0D57E0F348BD}"/>
              </a:ext>
            </a:extLst>
          </p:cNvPr>
          <p:cNvSpPr/>
          <p:nvPr userDrawn="1"/>
        </p:nvSpPr>
        <p:spPr>
          <a:xfrm rot="16200000" flipV="1">
            <a:off x="11030278" y="37"/>
            <a:ext cx="1161758" cy="1161684"/>
          </a:xfrm>
          <a:custGeom>
            <a:avLst/>
            <a:gdLst>
              <a:gd name="connsiteX0" fmla="*/ 1108453 w 1108452"/>
              <a:gd name="connsiteY0" fmla="*/ 1108383 h 1108382"/>
              <a:gd name="connsiteX1" fmla="*/ 1108453 w 1108452"/>
              <a:gd name="connsiteY1" fmla="*/ 0 h 1108382"/>
              <a:gd name="connsiteX2" fmla="*/ 0 w 1108452"/>
              <a:gd name="connsiteY2" fmla="*/ 0 h 1108382"/>
              <a:gd name="connsiteX3" fmla="*/ 1108453 w 1108452"/>
              <a:gd name="connsiteY3" fmla="*/ 1108383 h 1108382"/>
            </a:gdLst>
            <a:ahLst/>
            <a:cxnLst>
              <a:cxn ang="0">
                <a:pos x="connsiteX0" y="connsiteY0"/>
              </a:cxn>
              <a:cxn ang="0">
                <a:pos x="connsiteX1" y="connsiteY1"/>
              </a:cxn>
              <a:cxn ang="0">
                <a:pos x="connsiteX2" y="connsiteY2"/>
              </a:cxn>
              <a:cxn ang="0">
                <a:pos x="connsiteX3" y="connsiteY3"/>
              </a:cxn>
            </a:cxnLst>
            <a:rect l="l" t="t" r="r" b="b"/>
            <a:pathLst>
              <a:path w="1108452" h="1108382">
                <a:moveTo>
                  <a:pt x="1108453" y="1108383"/>
                </a:moveTo>
                <a:lnTo>
                  <a:pt x="1108453" y="0"/>
                </a:lnTo>
                <a:lnTo>
                  <a:pt x="0" y="0"/>
                </a:lnTo>
                <a:cubicBezTo>
                  <a:pt x="612114" y="0"/>
                  <a:pt x="1108383" y="496269"/>
                  <a:pt x="1108453" y="1108383"/>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9" name="Free-form: Shape 951">
            <a:extLst>
              <a:ext uri="{FF2B5EF4-FFF2-40B4-BE49-F238E27FC236}">
                <a16:creationId xmlns:a16="http://schemas.microsoft.com/office/drawing/2014/main" id="{D856330D-D583-EB07-4622-13B749D261DD}"/>
              </a:ext>
            </a:extLst>
          </p:cNvPr>
          <p:cNvSpPr/>
          <p:nvPr userDrawn="1"/>
        </p:nvSpPr>
        <p:spPr>
          <a:xfrm flipH="1">
            <a:off x="4556657" y="1392168"/>
            <a:ext cx="1898017" cy="949008"/>
          </a:xfrm>
          <a:custGeom>
            <a:avLst/>
            <a:gdLst>
              <a:gd name="connsiteX0" fmla="*/ 554226 w 1108452"/>
              <a:gd name="connsiteY0" fmla="*/ 0 h 554226"/>
              <a:gd name="connsiteX1" fmla="*/ 0 w 1108452"/>
              <a:gd name="connsiteY1" fmla="*/ 0 h 554226"/>
              <a:gd name="connsiteX2" fmla="*/ 554226 w 1108452"/>
              <a:gd name="connsiteY2" fmla="*/ 554226 h 554226"/>
              <a:gd name="connsiteX3" fmla="*/ 1108453 w 1108452"/>
              <a:gd name="connsiteY3" fmla="*/ 554226 h 554226"/>
              <a:gd name="connsiteX4" fmla="*/ 1108453 w 1108452"/>
              <a:gd name="connsiteY4" fmla="*/ 0 h 554226"/>
              <a:gd name="connsiteX5" fmla="*/ 554226 w 1108452"/>
              <a:gd name="connsiteY5" fmla="*/ 0 h 554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8452" h="554226">
                <a:moveTo>
                  <a:pt x="554226" y="0"/>
                </a:moveTo>
                <a:lnTo>
                  <a:pt x="0" y="0"/>
                </a:lnTo>
                <a:cubicBezTo>
                  <a:pt x="0" y="306127"/>
                  <a:pt x="248169" y="554226"/>
                  <a:pt x="554226" y="554226"/>
                </a:cubicBezTo>
                <a:lnTo>
                  <a:pt x="1108453" y="554226"/>
                </a:lnTo>
                <a:lnTo>
                  <a:pt x="1108453" y="0"/>
                </a:lnTo>
                <a:lnTo>
                  <a:pt x="554226" y="0"/>
                </a:lnTo>
                <a:close/>
              </a:path>
            </a:pathLst>
          </a:custGeom>
          <a:solidFill>
            <a:srgbClr val="223454">
              <a:alpha val="5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85" name="Free-form: Shape 1113">
            <a:extLst>
              <a:ext uri="{FF2B5EF4-FFF2-40B4-BE49-F238E27FC236}">
                <a16:creationId xmlns:a16="http://schemas.microsoft.com/office/drawing/2014/main" id="{B75F44FF-1A25-F977-1C99-5044C41C4C46}"/>
              </a:ext>
            </a:extLst>
          </p:cNvPr>
          <p:cNvSpPr/>
          <p:nvPr userDrawn="1"/>
        </p:nvSpPr>
        <p:spPr>
          <a:xfrm flipH="1">
            <a:off x="4556537" y="443039"/>
            <a:ext cx="1898140" cy="949129"/>
          </a:xfrm>
          <a:custGeom>
            <a:avLst/>
            <a:gdLst>
              <a:gd name="connsiteX0" fmla="*/ 554226 w 1108522"/>
              <a:gd name="connsiteY0" fmla="*/ 0 h 554296"/>
              <a:gd name="connsiteX1" fmla="*/ 0 w 1108522"/>
              <a:gd name="connsiteY1" fmla="*/ 554296 h 554296"/>
              <a:gd name="connsiteX2" fmla="*/ 1108522 w 1108522"/>
              <a:gd name="connsiteY2" fmla="*/ 554296 h 554296"/>
              <a:gd name="connsiteX3" fmla="*/ 554296 w 1108522"/>
              <a:gd name="connsiteY3" fmla="*/ 70 h 554296"/>
            </a:gdLst>
            <a:ahLst/>
            <a:cxnLst>
              <a:cxn ang="0">
                <a:pos x="connsiteX0" y="connsiteY0"/>
              </a:cxn>
              <a:cxn ang="0">
                <a:pos x="connsiteX1" y="connsiteY1"/>
              </a:cxn>
              <a:cxn ang="0">
                <a:pos x="connsiteX2" y="connsiteY2"/>
              </a:cxn>
              <a:cxn ang="0">
                <a:pos x="connsiteX3" y="connsiteY3"/>
              </a:cxn>
            </a:cxnLst>
            <a:rect l="l" t="t" r="r" b="b"/>
            <a:pathLst>
              <a:path w="1108522" h="554296">
                <a:moveTo>
                  <a:pt x="554226" y="0"/>
                </a:moveTo>
                <a:cubicBezTo>
                  <a:pt x="248169" y="0"/>
                  <a:pt x="0" y="248169"/>
                  <a:pt x="0" y="554296"/>
                </a:cubicBezTo>
                <a:lnTo>
                  <a:pt x="1108522" y="554296"/>
                </a:lnTo>
                <a:cubicBezTo>
                  <a:pt x="1108522" y="248169"/>
                  <a:pt x="860353" y="70"/>
                  <a:pt x="554296" y="70"/>
                </a:cubicBezTo>
                <a:close/>
              </a:path>
            </a:pathLst>
          </a:custGeom>
          <a:solidFill>
            <a:schemeClr val="accent5">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6" name="Free-form: Shape 1189">
            <a:extLst>
              <a:ext uri="{FF2B5EF4-FFF2-40B4-BE49-F238E27FC236}">
                <a16:creationId xmlns:a16="http://schemas.microsoft.com/office/drawing/2014/main" id="{A4451098-0F94-27DA-202B-2FB7CE3EBA03}"/>
              </a:ext>
            </a:extLst>
          </p:cNvPr>
          <p:cNvSpPr/>
          <p:nvPr userDrawn="1"/>
        </p:nvSpPr>
        <p:spPr>
          <a:xfrm rot="5400000">
            <a:off x="1443392" y="399"/>
            <a:ext cx="1855712" cy="1855592"/>
          </a:xfrm>
          <a:custGeom>
            <a:avLst/>
            <a:gdLst>
              <a:gd name="connsiteX0" fmla="*/ 1108453 w 1108522"/>
              <a:gd name="connsiteY0" fmla="*/ 70 h 1108452"/>
              <a:gd name="connsiteX1" fmla="*/ 1108453 w 1108522"/>
              <a:gd name="connsiteY1" fmla="*/ 70 h 1108452"/>
              <a:gd name="connsiteX2" fmla="*/ 554226 w 1108522"/>
              <a:gd name="connsiteY2" fmla="*/ 0 h 1108452"/>
              <a:gd name="connsiteX3" fmla="*/ 0 w 1108522"/>
              <a:gd name="connsiteY3" fmla="*/ 554226 h 1108452"/>
              <a:gd name="connsiteX4" fmla="*/ 0 w 1108522"/>
              <a:gd name="connsiteY4" fmla="*/ 1108452 h 1108452"/>
              <a:gd name="connsiteX5" fmla="*/ 140 w 1108522"/>
              <a:gd name="connsiteY5" fmla="*/ 1108452 h 1108452"/>
              <a:gd name="connsiteX6" fmla="*/ 1108522 w 1108522"/>
              <a:gd name="connsiteY6" fmla="*/ 0 h 1108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8522" h="1108452">
                <a:moveTo>
                  <a:pt x="1108453" y="70"/>
                </a:moveTo>
                <a:lnTo>
                  <a:pt x="1108453" y="70"/>
                </a:lnTo>
                <a:cubicBezTo>
                  <a:pt x="1108453" y="70"/>
                  <a:pt x="554226" y="0"/>
                  <a:pt x="554226" y="0"/>
                </a:cubicBezTo>
                <a:cubicBezTo>
                  <a:pt x="554226" y="306127"/>
                  <a:pt x="306057" y="554226"/>
                  <a:pt x="0" y="554226"/>
                </a:cubicBezTo>
                <a:lnTo>
                  <a:pt x="0" y="1108452"/>
                </a:lnTo>
                <a:lnTo>
                  <a:pt x="140" y="1108452"/>
                </a:lnTo>
                <a:cubicBezTo>
                  <a:pt x="612253" y="1108452"/>
                  <a:pt x="1108522" y="612184"/>
                  <a:pt x="1108522" y="0"/>
                </a:cubicBezTo>
                <a:close/>
              </a:path>
            </a:pathLst>
          </a:custGeom>
          <a:solidFill>
            <a:schemeClr val="accent5">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3" name="Free-form: Shape 2">
            <a:extLst>
              <a:ext uri="{FF2B5EF4-FFF2-40B4-BE49-F238E27FC236}">
                <a16:creationId xmlns:a16="http://schemas.microsoft.com/office/drawing/2014/main" id="{4920EF31-8AC0-DE9A-115F-4A122D45A869}"/>
              </a:ext>
            </a:extLst>
          </p:cNvPr>
          <p:cNvSpPr/>
          <p:nvPr userDrawn="1"/>
        </p:nvSpPr>
        <p:spPr>
          <a:xfrm>
            <a:off x="0" y="2890868"/>
            <a:ext cx="1037154" cy="1568706"/>
          </a:xfrm>
          <a:custGeom>
            <a:avLst/>
            <a:gdLst>
              <a:gd name="connsiteX0" fmla="*/ 0 w 1037154"/>
              <a:gd name="connsiteY0" fmla="*/ 0 h 1568706"/>
              <a:gd name="connsiteX1" fmla="*/ 252848 w 1037154"/>
              <a:gd name="connsiteY1" fmla="*/ 0 h 1568706"/>
              <a:gd name="connsiteX2" fmla="*/ 1037154 w 1037154"/>
              <a:gd name="connsiteY2" fmla="*/ 784403 h 1568706"/>
              <a:gd name="connsiteX3" fmla="*/ 252848 w 1037154"/>
              <a:gd name="connsiteY3" fmla="*/ 1568706 h 1568706"/>
              <a:gd name="connsiteX4" fmla="*/ 0 w 1037154"/>
              <a:gd name="connsiteY4" fmla="*/ 1568706 h 1568706"/>
              <a:gd name="connsiteX5" fmla="*/ 0 w 1037154"/>
              <a:gd name="connsiteY5" fmla="*/ 1037218 h 1568706"/>
              <a:gd name="connsiteX6" fmla="*/ 252848 w 1037154"/>
              <a:gd name="connsiteY6" fmla="*/ 784403 h 1568706"/>
              <a:gd name="connsiteX7" fmla="*/ 0 w 1037154"/>
              <a:gd name="connsiteY7" fmla="*/ 531555 h 1568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37154" h="1568706">
                <a:moveTo>
                  <a:pt x="0" y="0"/>
                </a:moveTo>
                <a:lnTo>
                  <a:pt x="252848" y="0"/>
                </a:lnTo>
                <a:lnTo>
                  <a:pt x="1037154" y="784403"/>
                </a:lnTo>
                <a:lnTo>
                  <a:pt x="252848" y="1568706"/>
                </a:lnTo>
                <a:lnTo>
                  <a:pt x="0" y="1568706"/>
                </a:lnTo>
                <a:lnTo>
                  <a:pt x="0" y="1037218"/>
                </a:lnTo>
                <a:lnTo>
                  <a:pt x="252848" y="784403"/>
                </a:lnTo>
                <a:lnTo>
                  <a:pt x="0" y="531555"/>
                </a:lnTo>
                <a:close/>
              </a:path>
            </a:pathLst>
          </a:custGeom>
          <a:solidFill>
            <a:schemeClr val="accent5">
              <a:alpha val="50000"/>
            </a:schemeClr>
          </a:solidFill>
          <a:ln w="0" cap="flat">
            <a:noFill/>
            <a:prstDash val="solid"/>
            <a:miter/>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281" name="Free-form: Shape 966">
            <a:extLst>
              <a:ext uri="{FF2B5EF4-FFF2-40B4-BE49-F238E27FC236}">
                <a16:creationId xmlns:a16="http://schemas.microsoft.com/office/drawing/2014/main" id="{2E1271DA-4BED-91C2-D1F5-D2C41A45BDDC}"/>
              </a:ext>
            </a:extLst>
          </p:cNvPr>
          <p:cNvSpPr/>
          <p:nvPr userDrawn="1"/>
        </p:nvSpPr>
        <p:spPr>
          <a:xfrm>
            <a:off x="0" y="1"/>
            <a:ext cx="784304" cy="784304"/>
          </a:xfrm>
          <a:custGeom>
            <a:avLst/>
            <a:gdLst>
              <a:gd name="connsiteX0" fmla="*/ 0 w 554226"/>
              <a:gd name="connsiteY0" fmla="*/ 554226 h 554226"/>
              <a:gd name="connsiteX1" fmla="*/ 554226 w 554226"/>
              <a:gd name="connsiteY1" fmla="*/ 0 h 554226"/>
              <a:gd name="connsiteX2" fmla="*/ 0 w 554226"/>
              <a:gd name="connsiteY2" fmla="*/ 0 h 554226"/>
              <a:gd name="connsiteX3" fmla="*/ 0 w 554226"/>
              <a:gd name="connsiteY3" fmla="*/ 554226 h 554226"/>
            </a:gdLst>
            <a:ahLst/>
            <a:cxnLst>
              <a:cxn ang="0">
                <a:pos x="connsiteX0" y="connsiteY0"/>
              </a:cxn>
              <a:cxn ang="0">
                <a:pos x="connsiteX1" y="connsiteY1"/>
              </a:cxn>
              <a:cxn ang="0">
                <a:pos x="connsiteX2" y="connsiteY2"/>
              </a:cxn>
              <a:cxn ang="0">
                <a:pos x="connsiteX3" y="connsiteY3"/>
              </a:cxn>
            </a:cxnLst>
            <a:rect l="l" t="t" r="r" b="b"/>
            <a:pathLst>
              <a:path w="554226" h="554226">
                <a:moveTo>
                  <a:pt x="0" y="554226"/>
                </a:moveTo>
                <a:cubicBezTo>
                  <a:pt x="306127" y="554226"/>
                  <a:pt x="554226" y="306057"/>
                  <a:pt x="554226" y="0"/>
                </a:cubicBezTo>
                <a:lnTo>
                  <a:pt x="0" y="0"/>
                </a:lnTo>
                <a:lnTo>
                  <a:pt x="0" y="554226"/>
                </a:lnTo>
                <a:close/>
              </a:path>
            </a:pathLst>
          </a:custGeom>
          <a:solidFill>
            <a:srgbClr val="223454">
              <a:alpha val="5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Tree>
    <p:extLst>
      <p:ext uri="{BB962C8B-B14F-4D97-AF65-F5344CB8AC3E}">
        <p14:creationId xmlns:p14="http://schemas.microsoft.com/office/powerpoint/2010/main" val="997097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ection title 4">
    <p:bg>
      <p:bgPr>
        <a:solidFill>
          <a:schemeClr val="accent5"/>
        </a:solidFill>
        <a:effectLst/>
      </p:bgPr>
    </p:bg>
    <p:spTree>
      <p:nvGrpSpPr>
        <p:cNvPr id="1" name=""/>
        <p:cNvGrpSpPr/>
        <p:nvPr/>
      </p:nvGrpSpPr>
      <p:grpSpPr>
        <a:xfrm>
          <a:off x="0" y="0"/>
          <a:ext cx="0" cy="0"/>
          <a:chOff x="0" y="0"/>
          <a:chExt cx="0" cy="0"/>
        </a:xfrm>
      </p:grpSpPr>
      <p:sp>
        <p:nvSpPr>
          <p:cNvPr id="7" name="Free-form: Shape 38">
            <a:extLst>
              <a:ext uri="{FF2B5EF4-FFF2-40B4-BE49-F238E27FC236}">
                <a16:creationId xmlns:a16="http://schemas.microsoft.com/office/drawing/2014/main" id="{A63CC9B5-BA7A-B29A-9797-5EAA7504A166}"/>
              </a:ext>
            </a:extLst>
          </p:cNvPr>
          <p:cNvSpPr/>
          <p:nvPr userDrawn="1"/>
        </p:nvSpPr>
        <p:spPr>
          <a:xfrm>
            <a:off x="1668309" y="1717983"/>
            <a:ext cx="107" cy="10821"/>
          </a:xfrm>
          <a:custGeom>
            <a:avLst/>
            <a:gdLst>
              <a:gd name="connsiteX0" fmla="*/ 0 w 69"/>
              <a:gd name="connsiteY0" fmla="*/ 0 h 6982"/>
              <a:gd name="connsiteX1" fmla="*/ 0 w 69"/>
              <a:gd name="connsiteY1" fmla="*/ 0 h 6982"/>
              <a:gd name="connsiteX2" fmla="*/ 70 w 69"/>
              <a:gd name="connsiteY2" fmla="*/ 0 h 6982"/>
              <a:gd name="connsiteX3" fmla="*/ 0 w 69"/>
              <a:gd name="connsiteY3" fmla="*/ 0 h 6982"/>
            </a:gdLst>
            <a:ahLst/>
            <a:cxnLst>
              <a:cxn ang="0">
                <a:pos x="connsiteX0" y="connsiteY0"/>
              </a:cxn>
              <a:cxn ang="0">
                <a:pos x="connsiteX1" y="connsiteY1"/>
              </a:cxn>
              <a:cxn ang="0">
                <a:pos x="connsiteX2" y="connsiteY2"/>
              </a:cxn>
              <a:cxn ang="0">
                <a:pos x="connsiteX3" y="connsiteY3"/>
              </a:cxn>
            </a:cxnLst>
            <a:rect l="l" t="t" r="r" b="b"/>
            <a:pathLst>
              <a:path w="69" h="6982">
                <a:moveTo>
                  <a:pt x="0" y="0"/>
                </a:moveTo>
                <a:lnTo>
                  <a:pt x="0" y="0"/>
                </a:lnTo>
                <a:lnTo>
                  <a:pt x="70" y="0"/>
                </a:lnTo>
                <a:lnTo>
                  <a:pt x="0" y="0"/>
                </a:lnTo>
                <a:close/>
              </a:path>
            </a:pathLst>
          </a:custGeom>
          <a:solidFill>
            <a:srgbClr val="223454"/>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26" name="Title 6">
            <a:extLst>
              <a:ext uri="{FF2B5EF4-FFF2-40B4-BE49-F238E27FC236}">
                <a16:creationId xmlns:a16="http://schemas.microsoft.com/office/drawing/2014/main" id="{D4A6EFE7-A7B6-452E-E88E-1834B6A1EC84}"/>
              </a:ext>
            </a:extLst>
          </p:cNvPr>
          <p:cNvSpPr>
            <a:spLocks noGrp="1"/>
          </p:cNvSpPr>
          <p:nvPr>
            <p:ph type="title"/>
          </p:nvPr>
        </p:nvSpPr>
        <p:spPr>
          <a:xfrm>
            <a:off x="1356784" y="2751892"/>
            <a:ext cx="9266707" cy="1846659"/>
          </a:xfrm>
        </p:spPr>
        <p:txBody>
          <a:bodyPr wrap="square" anchor="t" anchorCtr="0">
            <a:spAutoFit/>
          </a:bodyPr>
          <a:lstStyle>
            <a:lvl1pPr>
              <a:defRPr kumimoji="0" lang="en-GB" sz="6000" b="1" i="0" u="none" strike="noStrike" kern="1200" cap="none" spc="0" normalizeH="0" baseline="0" dirty="0">
                <a:ln>
                  <a:noFill/>
                </a:ln>
                <a:solidFill>
                  <a:schemeClr val="accent1"/>
                </a:solidFill>
                <a:effectLst/>
                <a:uLnTx/>
                <a:uFillTx/>
                <a:latin typeface="Arial" panose="020B0604020202020204"/>
                <a:ea typeface="+mn-ea"/>
                <a:cs typeface="+mn-cs"/>
              </a:defRPr>
            </a:lvl1p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a:t>Click to edit Master title style</a:t>
            </a:r>
            <a:endParaRPr lang="en-GB" dirty="0"/>
          </a:p>
        </p:txBody>
      </p:sp>
      <p:sp>
        <p:nvSpPr>
          <p:cNvPr id="29" name="Free-form: Shape 556">
            <a:extLst>
              <a:ext uri="{FF2B5EF4-FFF2-40B4-BE49-F238E27FC236}">
                <a16:creationId xmlns:a16="http://schemas.microsoft.com/office/drawing/2014/main" id="{EAEC6E9B-2C21-BDDE-C108-D839F151D2C8}"/>
              </a:ext>
            </a:extLst>
          </p:cNvPr>
          <p:cNvSpPr/>
          <p:nvPr userDrawn="1"/>
        </p:nvSpPr>
        <p:spPr>
          <a:xfrm>
            <a:off x="9704405" y="597325"/>
            <a:ext cx="2034628" cy="549370"/>
          </a:xfrm>
          <a:custGeom>
            <a:avLst/>
            <a:gdLst>
              <a:gd name="connsiteX0" fmla="*/ 7953848 w 9524996"/>
              <a:gd name="connsiteY0" fmla="*/ 2495454 h 2571845"/>
              <a:gd name="connsiteX1" fmla="*/ 7979279 w 9524996"/>
              <a:gd name="connsiteY1" fmla="*/ 2506217 h 2571845"/>
              <a:gd name="connsiteX2" fmla="*/ 7989853 w 9524996"/>
              <a:gd name="connsiteY2" fmla="*/ 2532602 h 2571845"/>
              <a:gd name="connsiteX3" fmla="*/ 7979279 w 9524996"/>
              <a:gd name="connsiteY3" fmla="*/ 2558986 h 2571845"/>
              <a:gd name="connsiteX4" fmla="*/ 7953848 w 9524996"/>
              <a:gd name="connsiteY4" fmla="*/ 2569749 h 2571845"/>
              <a:gd name="connsiteX5" fmla="*/ 7927464 w 9524996"/>
              <a:gd name="connsiteY5" fmla="*/ 2558986 h 2571845"/>
              <a:gd name="connsiteX6" fmla="*/ 7916510 w 9524996"/>
              <a:gd name="connsiteY6" fmla="*/ 2532602 h 2571845"/>
              <a:gd name="connsiteX7" fmla="*/ 7927464 w 9524996"/>
              <a:gd name="connsiteY7" fmla="*/ 2506217 h 2571845"/>
              <a:gd name="connsiteX8" fmla="*/ 7953848 w 9524996"/>
              <a:gd name="connsiteY8" fmla="*/ 2495454 h 2571845"/>
              <a:gd name="connsiteX9" fmla="*/ 740950 w 9524996"/>
              <a:gd name="connsiteY9" fmla="*/ 2373249 h 2571845"/>
              <a:gd name="connsiteX10" fmla="*/ 740950 w 9524996"/>
              <a:gd name="connsiteY10" fmla="*/ 2521267 h 2571845"/>
              <a:gd name="connsiteX11" fmla="*/ 837820 w 9524996"/>
              <a:gd name="connsiteY11" fmla="*/ 2521267 h 2571845"/>
              <a:gd name="connsiteX12" fmla="*/ 901448 w 9524996"/>
              <a:gd name="connsiteY12" fmla="*/ 2501931 h 2571845"/>
              <a:gd name="connsiteX13" fmla="*/ 901542 w 9524996"/>
              <a:gd name="connsiteY13" fmla="*/ 2501836 h 2571845"/>
              <a:gd name="connsiteX14" fmla="*/ 924402 w 9524996"/>
              <a:gd name="connsiteY14" fmla="*/ 2448401 h 2571845"/>
              <a:gd name="connsiteX15" fmla="*/ 900304 w 9524996"/>
              <a:gd name="connsiteY15" fmla="*/ 2393442 h 2571845"/>
              <a:gd name="connsiteX16" fmla="*/ 835915 w 9524996"/>
              <a:gd name="connsiteY16" fmla="*/ 2373249 h 2571845"/>
              <a:gd name="connsiteX17" fmla="*/ 6301451 w 9524996"/>
              <a:gd name="connsiteY17" fmla="*/ 2278951 h 2571845"/>
              <a:gd name="connsiteX18" fmla="*/ 6245444 w 9524996"/>
              <a:gd name="connsiteY18" fmla="*/ 2293239 h 2571845"/>
              <a:gd name="connsiteX19" fmla="*/ 6205343 w 9524996"/>
              <a:gd name="connsiteY19" fmla="*/ 2335339 h 2571845"/>
              <a:gd name="connsiteX20" fmla="*/ 6190294 w 9524996"/>
              <a:gd name="connsiteY20" fmla="*/ 2400300 h 2571845"/>
              <a:gd name="connsiteX21" fmla="*/ 6205343 w 9524996"/>
              <a:gd name="connsiteY21" fmla="*/ 2466308 h 2571845"/>
              <a:gd name="connsiteX22" fmla="*/ 6245444 w 9524996"/>
              <a:gd name="connsiteY22" fmla="*/ 2508980 h 2571845"/>
              <a:gd name="connsiteX23" fmla="*/ 6301451 w 9524996"/>
              <a:gd name="connsiteY23" fmla="*/ 2523648 h 2571845"/>
              <a:gd name="connsiteX24" fmla="*/ 6357648 w 9524996"/>
              <a:gd name="connsiteY24" fmla="*/ 2508980 h 2571845"/>
              <a:gd name="connsiteX25" fmla="*/ 6398320 w 9524996"/>
              <a:gd name="connsiteY25" fmla="*/ 2466308 h 2571845"/>
              <a:gd name="connsiteX26" fmla="*/ 6413370 w 9524996"/>
              <a:gd name="connsiteY26" fmla="*/ 2400966 h 2571845"/>
              <a:gd name="connsiteX27" fmla="*/ 6398320 w 9524996"/>
              <a:gd name="connsiteY27" fmla="*/ 2336006 h 2571845"/>
              <a:gd name="connsiteX28" fmla="*/ 6398320 w 9524996"/>
              <a:gd name="connsiteY28" fmla="*/ 2335911 h 2571845"/>
              <a:gd name="connsiteX29" fmla="*/ 6357648 w 9524996"/>
              <a:gd name="connsiteY29" fmla="*/ 2293620 h 2571845"/>
              <a:gd name="connsiteX30" fmla="*/ 6301451 w 9524996"/>
              <a:gd name="connsiteY30" fmla="*/ 2278951 h 2571845"/>
              <a:gd name="connsiteX31" fmla="*/ 4197378 w 9524996"/>
              <a:gd name="connsiteY31" fmla="*/ 2278951 h 2571845"/>
              <a:gd name="connsiteX32" fmla="*/ 4141371 w 9524996"/>
              <a:gd name="connsiteY32" fmla="*/ 2293239 h 2571845"/>
              <a:gd name="connsiteX33" fmla="*/ 4101271 w 9524996"/>
              <a:gd name="connsiteY33" fmla="*/ 2335339 h 2571845"/>
              <a:gd name="connsiteX34" fmla="*/ 4086221 w 9524996"/>
              <a:gd name="connsiteY34" fmla="*/ 2400300 h 2571845"/>
              <a:gd name="connsiteX35" fmla="*/ 4101271 w 9524996"/>
              <a:gd name="connsiteY35" fmla="*/ 2466308 h 2571845"/>
              <a:gd name="connsiteX36" fmla="*/ 4141371 w 9524996"/>
              <a:gd name="connsiteY36" fmla="*/ 2508980 h 2571845"/>
              <a:gd name="connsiteX37" fmla="*/ 4197378 w 9524996"/>
              <a:gd name="connsiteY37" fmla="*/ 2523648 h 2571845"/>
              <a:gd name="connsiteX38" fmla="*/ 4253576 w 9524996"/>
              <a:gd name="connsiteY38" fmla="*/ 2508980 h 2571845"/>
              <a:gd name="connsiteX39" fmla="*/ 4294247 w 9524996"/>
              <a:gd name="connsiteY39" fmla="*/ 2466308 h 2571845"/>
              <a:gd name="connsiteX40" fmla="*/ 4309297 w 9524996"/>
              <a:gd name="connsiteY40" fmla="*/ 2400966 h 2571845"/>
              <a:gd name="connsiteX41" fmla="*/ 4294247 w 9524996"/>
              <a:gd name="connsiteY41" fmla="*/ 2336006 h 2571845"/>
              <a:gd name="connsiteX42" fmla="*/ 4294247 w 9524996"/>
              <a:gd name="connsiteY42" fmla="*/ 2335911 h 2571845"/>
              <a:gd name="connsiteX43" fmla="*/ 4253576 w 9524996"/>
              <a:gd name="connsiteY43" fmla="*/ 2293620 h 2571845"/>
              <a:gd name="connsiteX44" fmla="*/ 4197378 w 9524996"/>
              <a:gd name="connsiteY44" fmla="*/ 2278951 h 2571845"/>
              <a:gd name="connsiteX45" fmla="*/ 1939290 w 9524996"/>
              <a:gd name="connsiteY45" fmla="*/ 2278951 h 2571845"/>
              <a:gd name="connsiteX46" fmla="*/ 1883282 w 9524996"/>
              <a:gd name="connsiteY46" fmla="*/ 2293239 h 2571845"/>
              <a:gd name="connsiteX47" fmla="*/ 1843182 w 9524996"/>
              <a:gd name="connsiteY47" fmla="*/ 2335339 h 2571845"/>
              <a:gd name="connsiteX48" fmla="*/ 1828132 w 9524996"/>
              <a:gd name="connsiteY48" fmla="*/ 2400300 h 2571845"/>
              <a:gd name="connsiteX49" fmla="*/ 1843182 w 9524996"/>
              <a:gd name="connsiteY49" fmla="*/ 2466308 h 2571845"/>
              <a:gd name="connsiteX50" fmla="*/ 1883282 w 9524996"/>
              <a:gd name="connsiteY50" fmla="*/ 2508980 h 2571845"/>
              <a:gd name="connsiteX51" fmla="*/ 1939290 w 9524996"/>
              <a:gd name="connsiteY51" fmla="*/ 2523648 h 2571845"/>
              <a:gd name="connsiteX52" fmla="*/ 1995487 w 9524996"/>
              <a:gd name="connsiteY52" fmla="*/ 2508980 h 2571845"/>
              <a:gd name="connsiteX53" fmla="*/ 2036158 w 9524996"/>
              <a:gd name="connsiteY53" fmla="*/ 2466308 h 2571845"/>
              <a:gd name="connsiteX54" fmla="*/ 2051208 w 9524996"/>
              <a:gd name="connsiteY54" fmla="*/ 2400966 h 2571845"/>
              <a:gd name="connsiteX55" fmla="*/ 2036158 w 9524996"/>
              <a:gd name="connsiteY55" fmla="*/ 2336006 h 2571845"/>
              <a:gd name="connsiteX56" fmla="*/ 2036158 w 9524996"/>
              <a:gd name="connsiteY56" fmla="*/ 2335911 h 2571845"/>
              <a:gd name="connsiteX57" fmla="*/ 1995487 w 9524996"/>
              <a:gd name="connsiteY57" fmla="*/ 2293620 h 2571845"/>
              <a:gd name="connsiteX58" fmla="*/ 1939290 w 9524996"/>
              <a:gd name="connsiteY58" fmla="*/ 2278951 h 2571845"/>
              <a:gd name="connsiteX59" fmla="*/ 7138984 w 9524996"/>
              <a:gd name="connsiteY59" fmla="*/ 2277522 h 2571845"/>
              <a:gd name="connsiteX60" fmla="*/ 7068309 w 9524996"/>
              <a:gd name="connsiteY60" fmla="*/ 2304097 h 2571845"/>
              <a:gd name="connsiteX61" fmla="*/ 7035067 w 9524996"/>
              <a:gd name="connsiteY61" fmla="*/ 2377344 h 2571845"/>
              <a:gd name="connsiteX62" fmla="*/ 7243092 w 9524996"/>
              <a:gd name="connsiteY62" fmla="*/ 2377344 h 2571845"/>
              <a:gd name="connsiteX63" fmla="*/ 7229185 w 9524996"/>
              <a:gd name="connsiteY63" fmla="*/ 2323528 h 2571845"/>
              <a:gd name="connsiteX64" fmla="*/ 7229281 w 9524996"/>
              <a:gd name="connsiteY64" fmla="*/ 2323528 h 2571845"/>
              <a:gd name="connsiteX65" fmla="*/ 7191658 w 9524996"/>
              <a:gd name="connsiteY65" fmla="*/ 2289238 h 2571845"/>
              <a:gd name="connsiteX66" fmla="*/ 7138984 w 9524996"/>
              <a:gd name="connsiteY66" fmla="*/ 2277522 h 2571845"/>
              <a:gd name="connsiteX67" fmla="*/ 3037995 w 9524996"/>
              <a:gd name="connsiteY67" fmla="*/ 2277522 h 2571845"/>
              <a:gd name="connsiteX68" fmla="*/ 2967320 w 9524996"/>
              <a:gd name="connsiteY68" fmla="*/ 2304097 h 2571845"/>
              <a:gd name="connsiteX69" fmla="*/ 2934078 w 9524996"/>
              <a:gd name="connsiteY69" fmla="*/ 2377344 h 2571845"/>
              <a:gd name="connsiteX70" fmla="*/ 3142104 w 9524996"/>
              <a:gd name="connsiteY70" fmla="*/ 2377344 h 2571845"/>
              <a:gd name="connsiteX71" fmla="*/ 3128197 w 9524996"/>
              <a:gd name="connsiteY71" fmla="*/ 2323528 h 2571845"/>
              <a:gd name="connsiteX72" fmla="*/ 3128292 w 9524996"/>
              <a:gd name="connsiteY72" fmla="*/ 2323528 h 2571845"/>
              <a:gd name="connsiteX73" fmla="*/ 3090669 w 9524996"/>
              <a:gd name="connsiteY73" fmla="*/ 2289238 h 2571845"/>
              <a:gd name="connsiteX74" fmla="*/ 3037995 w 9524996"/>
              <a:gd name="connsiteY74" fmla="*/ 2277522 h 2571845"/>
              <a:gd name="connsiteX75" fmla="*/ 1194912 w 9524996"/>
              <a:gd name="connsiteY75" fmla="*/ 2277522 h 2571845"/>
              <a:gd name="connsiteX76" fmla="*/ 1124236 w 9524996"/>
              <a:gd name="connsiteY76" fmla="*/ 2304097 h 2571845"/>
              <a:gd name="connsiteX77" fmla="*/ 1090994 w 9524996"/>
              <a:gd name="connsiteY77" fmla="*/ 2377344 h 2571845"/>
              <a:gd name="connsiteX78" fmla="*/ 1299021 w 9524996"/>
              <a:gd name="connsiteY78" fmla="*/ 2377344 h 2571845"/>
              <a:gd name="connsiteX79" fmla="*/ 1285114 w 9524996"/>
              <a:gd name="connsiteY79" fmla="*/ 2323528 h 2571845"/>
              <a:gd name="connsiteX80" fmla="*/ 1285209 w 9524996"/>
              <a:gd name="connsiteY80" fmla="*/ 2323528 h 2571845"/>
              <a:gd name="connsiteX81" fmla="*/ 1247585 w 9524996"/>
              <a:gd name="connsiteY81" fmla="*/ 2289238 h 2571845"/>
              <a:gd name="connsiteX82" fmla="*/ 1194912 w 9524996"/>
              <a:gd name="connsiteY82" fmla="*/ 2277522 h 2571845"/>
              <a:gd name="connsiteX83" fmla="*/ 2436780 w 9524996"/>
              <a:gd name="connsiteY83" fmla="*/ 2236755 h 2571845"/>
              <a:gd name="connsiteX84" fmla="*/ 2491549 w 9524996"/>
              <a:gd name="connsiteY84" fmla="*/ 2236755 h 2571845"/>
              <a:gd name="connsiteX85" fmla="*/ 2491549 w 9524996"/>
              <a:gd name="connsiteY85" fmla="*/ 2236850 h 2571845"/>
              <a:gd name="connsiteX86" fmla="*/ 2491549 w 9524996"/>
              <a:gd name="connsiteY86" fmla="*/ 2566320 h 2571845"/>
              <a:gd name="connsiteX87" fmla="*/ 2436780 w 9524996"/>
              <a:gd name="connsiteY87" fmla="*/ 2566320 h 2571845"/>
              <a:gd name="connsiteX88" fmla="*/ 2436780 w 9524996"/>
              <a:gd name="connsiteY88" fmla="*/ 2517552 h 2571845"/>
              <a:gd name="connsiteX89" fmla="*/ 2393156 w 9524996"/>
              <a:gd name="connsiteY89" fmla="*/ 2556890 h 2571845"/>
              <a:gd name="connsiteX90" fmla="*/ 2331529 w 9524996"/>
              <a:gd name="connsiteY90" fmla="*/ 2571178 h 2571845"/>
              <a:gd name="connsiteX91" fmla="*/ 2262473 w 9524996"/>
              <a:gd name="connsiteY91" fmla="*/ 2555080 h 2571845"/>
              <a:gd name="connsiteX92" fmla="*/ 2214086 w 9524996"/>
              <a:gd name="connsiteY92" fmla="*/ 2507360 h 2571845"/>
              <a:gd name="connsiteX93" fmla="*/ 2196274 w 9524996"/>
              <a:gd name="connsiteY93" fmla="*/ 2429827 h 2571845"/>
              <a:gd name="connsiteX94" fmla="*/ 2196274 w 9524996"/>
              <a:gd name="connsiteY94" fmla="*/ 2236850 h 2571845"/>
              <a:gd name="connsiteX95" fmla="*/ 2250471 w 9524996"/>
              <a:gd name="connsiteY95" fmla="*/ 2236850 h 2571845"/>
              <a:gd name="connsiteX96" fmla="*/ 2250471 w 9524996"/>
              <a:gd name="connsiteY96" fmla="*/ 2422588 h 2571845"/>
              <a:gd name="connsiteX97" fmla="*/ 2275141 w 9524996"/>
              <a:gd name="connsiteY97" fmla="*/ 2497359 h 2571845"/>
              <a:gd name="connsiteX98" fmla="*/ 2342483 w 9524996"/>
              <a:gd name="connsiteY98" fmla="*/ 2523553 h 2571845"/>
              <a:gd name="connsiteX99" fmla="*/ 2411539 w 9524996"/>
              <a:gd name="connsiteY99" fmla="*/ 2496502 h 2571845"/>
              <a:gd name="connsiteX100" fmla="*/ 2436780 w 9524996"/>
              <a:gd name="connsiteY100" fmla="*/ 2417635 h 2571845"/>
              <a:gd name="connsiteX101" fmla="*/ 7705435 w 9524996"/>
              <a:gd name="connsiteY101" fmla="*/ 2231326 h 2571845"/>
              <a:gd name="connsiteX102" fmla="*/ 7793732 w 9524996"/>
              <a:gd name="connsiteY102" fmla="*/ 2258949 h 2571845"/>
              <a:gd name="connsiteX103" fmla="*/ 7829927 w 9524996"/>
              <a:gd name="connsiteY103" fmla="*/ 2334672 h 2571845"/>
              <a:gd name="connsiteX104" fmla="*/ 7775158 w 9524996"/>
              <a:gd name="connsiteY104" fmla="*/ 2334672 h 2571845"/>
              <a:gd name="connsiteX105" fmla="*/ 7754394 w 9524996"/>
              <a:gd name="connsiteY105" fmla="*/ 2293143 h 2571845"/>
              <a:gd name="connsiteX106" fmla="*/ 7703531 w 9524996"/>
              <a:gd name="connsiteY106" fmla="*/ 2277522 h 2571845"/>
              <a:gd name="connsiteX107" fmla="*/ 7656763 w 9524996"/>
              <a:gd name="connsiteY107" fmla="*/ 2290286 h 2571845"/>
              <a:gd name="connsiteX108" fmla="*/ 7639332 w 9524996"/>
              <a:gd name="connsiteY108" fmla="*/ 2323338 h 2571845"/>
              <a:gd name="connsiteX109" fmla="*/ 7649714 w 9524996"/>
              <a:gd name="connsiteY109" fmla="*/ 2350198 h 2571845"/>
              <a:gd name="connsiteX110" fmla="*/ 7676289 w 9524996"/>
              <a:gd name="connsiteY110" fmla="*/ 2367057 h 2571845"/>
              <a:gd name="connsiteX111" fmla="*/ 7720295 w 9524996"/>
              <a:gd name="connsiteY111" fmla="*/ 2381154 h 2571845"/>
              <a:gd name="connsiteX112" fmla="*/ 7778016 w 9524996"/>
              <a:gd name="connsiteY112" fmla="*/ 2400109 h 2571845"/>
              <a:gd name="connsiteX113" fmla="*/ 7816211 w 9524996"/>
              <a:gd name="connsiteY113" fmla="*/ 2427922 h 2571845"/>
              <a:gd name="connsiteX114" fmla="*/ 7832880 w 9524996"/>
              <a:gd name="connsiteY114" fmla="*/ 2476690 h 2571845"/>
              <a:gd name="connsiteX115" fmla="*/ 7817831 w 9524996"/>
              <a:gd name="connsiteY115" fmla="*/ 2525458 h 2571845"/>
              <a:gd name="connsiteX116" fmla="*/ 7775540 w 9524996"/>
              <a:gd name="connsiteY116" fmla="*/ 2559558 h 2571845"/>
              <a:gd name="connsiteX117" fmla="*/ 7712674 w 9524996"/>
              <a:gd name="connsiteY117" fmla="*/ 2571845 h 2571845"/>
              <a:gd name="connsiteX118" fmla="*/ 7644571 w 9524996"/>
              <a:gd name="connsiteY118" fmla="*/ 2558891 h 2571845"/>
              <a:gd name="connsiteX119" fmla="*/ 7644571 w 9524996"/>
              <a:gd name="connsiteY119" fmla="*/ 2558796 h 2571845"/>
              <a:gd name="connsiteX120" fmla="*/ 7597231 w 9524996"/>
              <a:gd name="connsiteY120" fmla="*/ 2522601 h 2571845"/>
              <a:gd name="connsiteX121" fmla="*/ 7577896 w 9524996"/>
              <a:gd name="connsiteY121" fmla="*/ 2469356 h 2571845"/>
              <a:gd name="connsiteX122" fmla="*/ 7634475 w 9524996"/>
              <a:gd name="connsiteY122" fmla="*/ 2469356 h 2571845"/>
              <a:gd name="connsiteX123" fmla="*/ 7657525 w 9524996"/>
              <a:gd name="connsiteY123" fmla="*/ 2509647 h 2571845"/>
              <a:gd name="connsiteX124" fmla="*/ 7711913 w 9524996"/>
              <a:gd name="connsiteY124" fmla="*/ 2525268 h 2571845"/>
              <a:gd name="connsiteX125" fmla="*/ 7761252 w 9524996"/>
              <a:gd name="connsiteY125" fmla="*/ 2511361 h 2571845"/>
              <a:gd name="connsiteX126" fmla="*/ 7779445 w 9524996"/>
              <a:gd name="connsiteY126" fmla="*/ 2476500 h 2571845"/>
              <a:gd name="connsiteX127" fmla="*/ 7760109 w 9524996"/>
              <a:gd name="connsiteY127" fmla="*/ 2444400 h 2571845"/>
              <a:gd name="connsiteX128" fmla="*/ 7700578 w 9524996"/>
              <a:gd name="connsiteY128" fmla="*/ 2423636 h 2571845"/>
              <a:gd name="connsiteX129" fmla="*/ 7640665 w 9524996"/>
              <a:gd name="connsiteY129" fmla="*/ 2404014 h 2571845"/>
              <a:gd name="connsiteX130" fmla="*/ 7601137 w 9524996"/>
              <a:gd name="connsiteY130" fmla="*/ 2374677 h 2571845"/>
              <a:gd name="connsiteX131" fmla="*/ 7584468 w 9524996"/>
              <a:gd name="connsiteY131" fmla="*/ 2323242 h 2571845"/>
              <a:gd name="connsiteX132" fmla="*/ 7599517 w 9524996"/>
              <a:gd name="connsiteY132" fmla="*/ 2276855 h 2571845"/>
              <a:gd name="connsiteX133" fmla="*/ 7642190 w 9524996"/>
              <a:gd name="connsiteY133" fmla="*/ 2243613 h 2571845"/>
              <a:gd name="connsiteX134" fmla="*/ 7705435 w 9524996"/>
              <a:gd name="connsiteY134" fmla="*/ 2231326 h 2571845"/>
              <a:gd name="connsiteX135" fmla="*/ 7141556 w 9524996"/>
              <a:gd name="connsiteY135" fmla="*/ 2231326 h 2571845"/>
              <a:gd name="connsiteX136" fmla="*/ 7224518 w 9524996"/>
              <a:gd name="connsiteY136" fmla="*/ 2251709 h 2571845"/>
              <a:gd name="connsiteX137" fmla="*/ 7280145 w 9524996"/>
              <a:gd name="connsiteY137" fmla="*/ 2308098 h 2571845"/>
              <a:gd name="connsiteX138" fmla="*/ 7299766 w 9524996"/>
              <a:gd name="connsiteY138" fmla="*/ 2388965 h 2571845"/>
              <a:gd name="connsiteX139" fmla="*/ 7297766 w 9524996"/>
              <a:gd name="connsiteY139" fmla="*/ 2422017 h 2571845"/>
              <a:gd name="connsiteX140" fmla="*/ 7034495 w 9524996"/>
              <a:gd name="connsiteY140" fmla="*/ 2422017 h 2571845"/>
              <a:gd name="connsiteX141" fmla="*/ 7067737 w 9524996"/>
              <a:gd name="connsiteY141" fmla="*/ 2497931 h 2571845"/>
              <a:gd name="connsiteX142" fmla="*/ 7141556 w 9524996"/>
              <a:gd name="connsiteY142" fmla="*/ 2525363 h 2571845"/>
              <a:gd name="connsiteX143" fmla="*/ 7200706 w 9524996"/>
              <a:gd name="connsiteY143" fmla="*/ 2508885 h 2571845"/>
              <a:gd name="connsiteX144" fmla="*/ 7234139 w 9524996"/>
              <a:gd name="connsiteY144" fmla="*/ 2464689 h 2571845"/>
              <a:gd name="connsiteX145" fmla="*/ 7293098 w 9524996"/>
              <a:gd name="connsiteY145" fmla="*/ 2464689 h 2571845"/>
              <a:gd name="connsiteX146" fmla="*/ 7240044 w 9524996"/>
              <a:gd name="connsiteY146" fmla="*/ 2542032 h 2571845"/>
              <a:gd name="connsiteX147" fmla="*/ 7141556 w 9524996"/>
              <a:gd name="connsiteY147" fmla="*/ 2571750 h 2571845"/>
              <a:gd name="connsiteX148" fmla="*/ 7057545 w 9524996"/>
              <a:gd name="connsiteY148" fmla="*/ 2550604 h 2571845"/>
              <a:gd name="connsiteX149" fmla="*/ 6999633 w 9524996"/>
              <a:gd name="connsiteY149" fmla="*/ 2490692 h 2571845"/>
              <a:gd name="connsiteX150" fmla="*/ 6978488 w 9524996"/>
              <a:gd name="connsiteY150" fmla="*/ 2400871 h 2571845"/>
              <a:gd name="connsiteX151" fmla="*/ 6999062 w 9524996"/>
              <a:gd name="connsiteY151" fmla="*/ 2311241 h 2571845"/>
              <a:gd name="connsiteX152" fmla="*/ 7056402 w 9524996"/>
              <a:gd name="connsiteY152" fmla="*/ 2252091 h 2571845"/>
              <a:gd name="connsiteX153" fmla="*/ 7141556 w 9524996"/>
              <a:gd name="connsiteY153" fmla="*/ 2231326 h 2571845"/>
              <a:gd name="connsiteX154" fmla="*/ 6290688 w 9524996"/>
              <a:gd name="connsiteY154" fmla="*/ 2231326 h 2571845"/>
              <a:gd name="connsiteX155" fmla="*/ 6365840 w 9524996"/>
              <a:gd name="connsiteY155" fmla="*/ 2249900 h 2571845"/>
              <a:gd name="connsiteX156" fmla="*/ 6413370 w 9524996"/>
              <a:gd name="connsiteY156" fmla="*/ 2296858 h 2571845"/>
              <a:gd name="connsiteX157" fmla="*/ 6413370 w 9524996"/>
              <a:gd name="connsiteY157" fmla="*/ 2236755 h 2571845"/>
              <a:gd name="connsiteX158" fmla="*/ 6468615 w 9524996"/>
              <a:gd name="connsiteY158" fmla="*/ 2236755 h 2571845"/>
              <a:gd name="connsiteX159" fmla="*/ 6468615 w 9524996"/>
              <a:gd name="connsiteY159" fmla="*/ 2566225 h 2571845"/>
              <a:gd name="connsiteX160" fmla="*/ 6413370 w 9524996"/>
              <a:gd name="connsiteY160" fmla="*/ 2566225 h 2571845"/>
              <a:gd name="connsiteX161" fmla="*/ 6413370 w 9524996"/>
              <a:gd name="connsiteY161" fmla="*/ 2504979 h 2571845"/>
              <a:gd name="connsiteX162" fmla="*/ 6364792 w 9524996"/>
              <a:gd name="connsiteY162" fmla="*/ 2552700 h 2571845"/>
              <a:gd name="connsiteX163" fmla="*/ 6290021 w 9524996"/>
              <a:gd name="connsiteY163" fmla="*/ 2571654 h 2571845"/>
              <a:gd name="connsiteX164" fmla="*/ 6210583 w 9524996"/>
              <a:gd name="connsiteY164" fmla="*/ 2549937 h 2571845"/>
              <a:gd name="connsiteX165" fmla="*/ 6154766 w 9524996"/>
              <a:gd name="connsiteY165" fmla="*/ 2489263 h 2571845"/>
              <a:gd name="connsiteX166" fmla="*/ 6134192 w 9524996"/>
              <a:gd name="connsiteY166" fmla="*/ 2400204 h 2571845"/>
              <a:gd name="connsiteX167" fmla="*/ 6154766 w 9524996"/>
              <a:gd name="connsiteY167" fmla="*/ 2311526 h 2571845"/>
              <a:gd name="connsiteX168" fmla="*/ 6154861 w 9524996"/>
              <a:gd name="connsiteY168" fmla="*/ 2311622 h 2571845"/>
              <a:gd name="connsiteX169" fmla="*/ 6211059 w 9524996"/>
              <a:gd name="connsiteY169" fmla="*/ 2252281 h 2571845"/>
              <a:gd name="connsiteX170" fmla="*/ 6290688 w 9524996"/>
              <a:gd name="connsiteY170" fmla="*/ 2231326 h 2571845"/>
              <a:gd name="connsiteX171" fmla="*/ 5170453 w 9524996"/>
              <a:gd name="connsiteY171" fmla="*/ 2231326 h 2571845"/>
              <a:gd name="connsiteX172" fmla="*/ 5258749 w 9524996"/>
              <a:gd name="connsiteY172" fmla="*/ 2258949 h 2571845"/>
              <a:gd name="connsiteX173" fmla="*/ 5294945 w 9524996"/>
              <a:gd name="connsiteY173" fmla="*/ 2334672 h 2571845"/>
              <a:gd name="connsiteX174" fmla="*/ 5240176 w 9524996"/>
              <a:gd name="connsiteY174" fmla="*/ 2334672 h 2571845"/>
              <a:gd name="connsiteX175" fmla="*/ 5219411 w 9524996"/>
              <a:gd name="connsiteY175" fmla="*/ 2293143 h 2571845"/>
              <a:gd name="connsiteX176" fmla="*/ 5168548 w 9524996"/>
              <a:gd name="connsiteY176" fmla="*/ 2277522 h 2571845"/>
              <a:gd name="connsiteX177" fmla="*/ 5121780 w 9524996"/>
              <a:gd name="connsiteY177" fmla="*/ 2290286 h 2571845"/>
              <a:gd name="connsiteX178" fmla="*/ 5104349 w 9524996"/>
              <a:gd name="connsiteY178" fmla="*/ 2323338 h 2571845"/>
              <a:gd name="connsiteX179" fmla="*/ 5114731 w 9524996"/>
              <a:gd name="connsiteY179" fmla="*/ 2350198 h 2571845"/>
              <a:gd name="connsiteX180" fmla="*/ 5141306 w 9524996"/>
              <a:gd name="connsiteY180" fmla="*/ 2367057 h 2571845"/>
              <a:gd name="connsiteX181" fmla="*/ 5185312 w 9524996"/>
              <a:gd name="connsiteY181" fmla="*/ 2381154 h 2571845"/>
              <a:gd name="connsiteX182" fmla="*/ 5243033 w 9524996"/>
              <a:gd name="connsiteY182" fmla="*/ 2400109 h 2571845"/>
              <a:gd name="connsiteX183" fmla="*/ 5281229 w 9524996"/>
              <a:gd name="connsiteY183" fmla="*/ 2427922 h 2571845"/>
              <a:gd name="connsiteX184" fmla="*/ 5297897 w 9524996"/>
              <a:gd name="connsiteY184" fmla="*/ 2476690 h 2571845"/>
              <a:gd name="connsiteX185" fmla="*/ 5282848 w 9524996"/>
              <a:gd name="connsiteY185" fmla="*/ 2525458 h 2571845"/>
              <a:gd name="connsiteX186" fmla="*/ 5240557 w 9524996"/>
              <a:gd name="connsiteY186" fmla="*/ 2559558 h 2571845"/>
              <a:gd name="connsiteX187" fmla="*/ 5177692 w 9524996"/>
              <a:gd name="connsiteY187" fmla="*/ 2571845 h 2571845"/>
              <a:gd name="connsiteX188" fmla="*/ 5109588 w 9524996"/>
              <a:gd name="connsiteY188" fmla="*/ 2558891 h 2571845"/>
              <a:gd name="connsiteX189" fmla="*/ 5109588 w 9524996"/>
              <a:gd name="connsiteY189" fmla="*/ 2558796 h 2571845"/>
              <a:gd name="connsiteX190" fmla="*/ 5062248 w 9524996"/>
              <a:gd name="connsiteY190" fmla="*/ 2522601 h 2571845"/>
              <a:gd name="connsiteX191" fmla="*/ 5042913 w 9524996"/>
              <a:gd name="connsiteY191" fmla="*/ 2469356 h 2571845"/>
              <a:gd name="connsiteX192" fmla="*/ 5099492 w 9524996"/>
              <a:gd name="connsiteY192" fmla="*/ 2469356 h 2571845"/>
              <a:gd name="connsiteX193" fmla="*/ 5122542 w 9524996"/>
              <a:gd name="connsiteY193" fmla="*/ 2509647 h 2571845"/>
              <a:gd name="connsiteX194" fmla="*/ 5176930 w 9524996"/>
              <a:gd name="connsiteY194" fmla="*/ 2525268 h 2571845"/>
              <a:gd name="connsiteX195" fmla="*/ 5226269 w 9524996"/>
              <a:gd name="connsiteY195" fmla="*/ 2511361 h 2571845"/>
              <a:gd name="connsiteX196" fmla="*/ 5244462 w 9524996"/>
              <a:gd name="connsiteY196" fmla="*/ 2476500 h 2571845"/>
              <a:gd name="connsiteX197" fmla="*/ 5225126 w 9524996"/>
              <a:gd name="connsiteY197" fmla="*/ 2444400 h 2571845"/>
              <a:gd name="connsiteX198" fmla="*/ 5165595 w 9524996"/>
              <a:gd name="connsiteY198" fmla="*/ 2423636 h 2571845"/>
              <a:gd name="connsiteX199" fmla="*/ 5105683 w 9524996"/>
              <a:gd name="connsiteY199" fmla="*/ 2404014 h 2571845"/>
              <a:gd name="connsiteX200" fmla="*/ 5066154 w 9524996"/>
              <a:gd name="connsiteY200" fmla="*/ 2374677 h 2571845"/>
              <a:gd name="connsiteX201" fmla="*/ 5049485 w 9524996"/>
              <a:gd name="connsiteY201" fmla="*/ 2323242 h 2571845"/>
              <a:gd name="connsiteX202" fmla="*/ 5064535 w 9524996"/>
              <a:gd name="connsiteY202" fmla="*/ 2276855 h 2571845"/>
              <a:gd name="connsiteX203" fmla="*/ 5107207 w 9524996"/>
              <a:gd name="connsiteY203" fmla="*/ 2243613 h 2571845"/>
              <a:gd name="connsiteX204" fmla="*/ 5170453 w 9524996"/>
              <a:gd name="connsiteY204" fmla="*/ 2231326 h 2571845"/>
              <a:gd name="connsiteX205" fmla="*/ 4186615 w 9524996"/>
              <a:gd name="connsiteY205" fmla="*/ 2231326 h 2571845"/>
              <a:gd name="connsiteX206" fmla="*/ 4261767 w 9524996"/>
              <a:gd name="connsiteY206" fmla="*/ 2249900 h 2571845"/>
              <a:gd name="connsiteX207" fmla="*/ 4309297 w 9524996"/>
              <a:gd name="connsiteY207" fmla="*/ 2296858 h 2571845"/>
              <a:gd name="connsiteX208" fmla="*/ 4309297 w 9524996"/>
              <a:gd name="connsiteY208" fmla="*/ 2236755 h 2571845"/>
              <a:gd name="connsiteX209" fmla="*/ 4364542 w 9524996"/>
              <a:gd name="connsiteY209" fmla="*/ 2236755 h 2571845"/>
              <a:gd name="connsiteX210" fmla="*/ 4364542 w 9524996"/>
              <a:gd name="connsiteY210" fmla="*/ 2566225 h 2571845"/>
              <a:gd name="connsiteX211" fmla="*/ 4309297 w 9524996"/>
              <a:gd name="connsiteY211" fmla="*/ 2566225 h 2571845"/>
              <a:gd name="connsiteX212" fmla="*/ 4309297 w 9524996"/>
              <a:gd name="connsiteY212" fmla="*/ 2504979 h 2571845"/>
              <a:gd name="connsiteX213" fmla="*/ 4260719 w 9524996"/>
              <a:gd name="connsiteY213" fmla="*/ 2552700 h 2571845"/>
              <a:gd name="connsiteX214" fmla="*/ 4185948 w 9524996"/>
              <a:gd name="connsiteY214" fmla="*/ 2571654 h 2571845"/>
              <a:gd name="connsiteX215" fmla="*/ 4106510 w 9524996"/>
              <a:gd name="connsiteY215" fmla="*/ 2549937 h 2571845"/>
              <a:gd name="connsiteX216" fmla="*/ 4050693 w 9524996"/>
              <a:gd name="connsiteY216" fmla="*/ 2489263 h 2571845"/>
              <a:gd name="connsiteX217" fmla="*/ 4030119 w 9524996"/>
              <a:gd name="connsiteY217" fmla="*/ 2400204 h 2571845"/>
              <a:gd name="connsiteX218" fmla="*/ 4050693 w 9524996"/>
              <a:gd name="connsiteY218" fmla="*/ 2311526 h 2571845"/>
              <a:gd name="connsiteX219" fmla="*/ 4050788 w 9524996"/>
              <a:gd name="connsiteY219" fmla="*/ 2311622 h 2571845"/>
              <a:gd name="connsiteX220" fmla="*/ 4106986 w 9524996"/>
              <a:gd name="connsiteY220" fmla="*/ 2252281 h 2571845"/>
              <a:gd name="connsiteX221" fmla="*/ 4186615 w 9524996"/>
              <a:gd name="connsiteY221" fmla="*/ 2231326 h 2571845"/>
              <a:gd name="connsiteX222" fmla="*/ 3040567 w 9524996"/>
              <a:gd name="connsiteY222" fmla="*/ 2231326 h 2571845"/>
              <a:gd name="connsiteX223" fmla="*/ 3123530 w 9524996"/>
              <a:gd name="connsiteY223" fmla="*/ 2251709 h 2571845"/>
              <a:gd name="connsiteX224" fmla="*/ 3179156 w 9524996"/>
              <a:gd name="connsiteY224" fmla="*/ 2308098 h 2571845"/>
              <a:gd name="connsiteX225" fmla="*/ 3198777 w 9524996"/>
              <a:gd name="connsiteY225" fmla="*/ 2388965 h 2571845"/>
              <a:gd name="connsiteX226" fmla="*/ 3196777 w 9524996"/>
              <a:gd name="connsiteY226" fmla="*/ 2422017 h 2571845"/>
              <a:gd name="connsiteX227" fmla="*/ 2933506 w 9524996"/>
              <a:gd name="connsiteY227" fmla="*/ 2422017 h 2571845"/>
              <a:gd name="connsiteX228" fmla="*/ 2966748 w 9524996"/>
              <a:gd name="connsiteY228" fmla="*/ 2497931 h 2571845"/>
              <a:gd name="connsiteX229" fmla="*/ 3040567 w 9524996"/>
              <a:gd name="connsiteY229" fmla="*/ 2525363 h 2571845"/>
              <a:gd name="connsiteX230" fmla="*/ 3099717 w 9524996"/>
              <a:gd name="connsiteY230" fmla="*/ 2508885 h 2571845"/>
              <a:gd name="connsiteX231" fmla="*/ 3133150 w 9524996"/>
              <a:gd name="connsiteY231" fmla="*/ 2464689 h 2571845"/>
              <a:gd name="connsiteX232" fmla="*/ 3192110 w 9524996"/>
              <a:gd name="connsiteY232" fmla="*/ 2464689 h 2571845"/>
              <a:gd name="connsiteX233" fmla="*/ 3139055 w 9524996"/>
              <a:gd name="connsiteY233" fmla="*/ 2542032 h 2571845"/>
              <a:gd name="connsiteX234" fmla="*/ 3040567 w 9524996"/>
              <a:gd name="connsiteY234" fmla="*/ 2571750 h 2571845"/>
              <a:gd name="connsiteX235" fmla="*/ 2956556 w 9524996"/>
              <a:gd name="connsiteY235" fmla="*/ 2550604 h 2571845"/>
              <a:gd name="connsiteX236" fmla="*/ 2898645 w 9524996"/>
              <a:gd name="connsiteY236" fmla="*/ 2490692 h 2571845"/>
              <a:gd name="connsiteX237" fmla="*/ 2877499 w 9524996"/>
              <a:gd name="connsiteY237" fmla="*/ 2400871 h 2571845"/>
              <a:gd name="connsiteX238" fmla="*/ 2898073 w 9524996"/>
              <a:gd name="connsiteY238" fmla="*/ 2311241 h 2571845"/>
              <a:gd name="connsiteX239" fmla="*/ 2955413 w 9524996"/>
              <a:gd name="connsiteY239" fmla="*/ 2252091 h 2571845"/>
              <a:gd name="connsiteX240" fmla="*/ 3040567 w 9524996"/>
              <a:gd name="connsiteY240" fmla="*/ 2231326 h 2571845"/>
              <a:gd name="connsiteX241" fmla="*/ 2693479 w 9524996"/>
              <a:gd name="connsiteY241" fmla="*/ 2231326 h 2571845"/>
              <a:gd name="connsiteX242" fmla="*/ 2781775 w 9524996"/>
              <a:gd name="connsiteY242" fmla="*/ 2258949 h 2571845"/>
              <a:gd name="connsiteX243" fmla="*/ 2817970 w 9524996"/>
              <a:gd name="connsiteY243" fmla="*/ 2334672 h 2571845"/>
              <a:gd name="connsiteX244" fmla="*/ 2763202 w 9524996"/>
              <a:gd name="connsiteY244" fmla="*/ 2334672 h 2571845"/>
              <a:gd name="connsiteX245" fmla="*/ 2742437 w 9524996"/>
              <a:gd name="connsiteY245" fmla="*/ 2293143 h 2571845"/>
              <a:gd name="connsiteX246" fmla="*/ 2691573 w 9524996"/>
              <a:gd name="connsiteY246" fmla="*/ 2277522 h 2571845"/>
              <a:gd name="connsiteX247" fmla="*/ 2644806 w 9524996"/>
              <a:gd name="connsiteY247" fmla="*/ 2290286 h 2571845"/>
              <a:gd name="connsiteX248" fmla="*/ 2627375 w 9524996"/>
              <a:gd name="connsiteY248" fmla="*/ 2323338 h 2571845"/>
              <a:gd name="connsiteX249" fmla="*/ 2637756 w 9524996"/>
              <a:gd name="connsiteY249" fmla="*/ 2350198 h 2571845"/>
              <a:gd name="connsiteX250" fmla="*/ 2664332 w 9524996"/>
              <a:gd name="connsiteY250" fmla="*/ 2367057 h 2571845"/>
              <a:gd name="connsiteX251" fmla="*/ 2708337 w 9524996"/>
              <a:gd name="connsiteY251" fmla="*/ 2381154 h 2571845"/>
              <a:gd name="connsiteX252" fmla="*/ 2766059 w 9524996"/>
              <a:gd name="connsiteY252" fmla="*/ 2400109 h 2571845"/>
              <a:gd name="connsiteX253" fmla="*/ 2804254 w 9524996"/>
              <a:gd name="connsiteY253" fmla="*/ 2427922 h 2571845"/>
              <a:gd name="connsiteX254" fmla="*/ 2820923 w 9524996"/>
              <a:gd name="connsiteY254" fmla="*/ 2476690 h 2571845"/>
              <a:gd name="connsiteX255" fmla="*/ 2805873 w 9524996"/>
              <a:gd name="connsiteY255" fmla="*/ 2525458 h 2571845"/>
              <a:gd name="connsiteX256" fmla="*/ 2763583 w 9524996"/>
              <a:gd name="connsiteY256" fmla="*/ 2559558 h 2571845"/>
              <a:gd name="connsiteX257" fmla="*/ 2700718 w 9524996"/>
              <a:gd name="connsiteY257" fmla="*/ 2571845 h 2571845"/>
              <a:gd name="connsiteX258" fmla="*/ 2632614 w 9524996"/>
              <a:gd name="connsiteY258" fmla="*/ 2558891 h 2571845"/>
              <a:gd name="connsiteX259" fmla="*/ 2632614 w 9524996"/>
              <a:gd name="connsiteY259" fmla="*/ 2558796 h 2571845"/>
              <a:gd name="connsiteX260" fmla="*/ 2585275 w 9524996"/>
              <a:gd name="connsiteY260" fmla="*/ 2522601 h 2571845"/>
              <a:gd name="connsiteX261" fmla="*/ 2565939 w 9524996"/>
              <a:gd name="connsiteY261" fmla="*/ 2469356 h 2571845"/>
              <a:gd name="connsiteX262" fmla="*/ 2622517 w 9524996"/>
              <a:gd name="connsiteY262" fmla="*/ 2469356 h 2571845"/>
              <a:gd name="connsiteX263" fmla="*/ 2645568 w 9524996"/>
              <a:gd name="connsiteY263" fmla="*/ 2509647 h 2571845"/>
              <a:gd name="connsiteX264" fmla="*/ 2699956 w 9524996"/>
              <a:gd name="connsiteY264" fmla="*/ 2525268 h 2571845"/>
              <a:gd name="connsiteX265" fmla="*/ 2749295 w 9524996"/>
              <a:gd name="connsiteY265" fmla="*/ 2511361 h 2571845"/>
              <a:gd name="connsiteX266" fmla="*/ 2767488 w 9524996"/>
              <a:gd name="connsiteY266" fmla="*/ 2476500 h 2571845"/>
              <a:gd name="connsiteX267" fmla="*/ 2748152 w 9524996"/>
              <a:gd name="connsiteY267" fmla="*/ 2444400 h 2571845"/>
              <a:gd name="connsiteX268" fmla="*/ 2688621 w 9524996"/>
              <a:gd name="connsiteY268" fmla="*/ 2423636 h 2571845"/>
              <a:gd name="connsiteX269" fmla="*/ 2628709 w 9524996"/>
              <a:gd name="connsiteY269" fmla="*/ 2404014 h 2571845"/>
              <a:gd name="connsiteX270" fmla="*/ 2589180 w 9524996"/>
              <a:gd name="connsiteY270" fmla="*/ 2374677 h 2571845"/>
              <a:gd name="connsiteX271" fmla="*/ 2572511 w 9524996"/>
              <a:gd name="connsiteY271" fmla="*/ 2323242 h 2571845"/>
              <a:gd name="connsiteX272" fmla="*/ 2587561 w 9524996"/>
              <a:gd name="connsiteY272" fmla="*/ 2276855 h 2571845"/>
              <a:gd name="connsiteX273" fmla="*/ 2630233 w 9524996"/>
              <a:gd name="connsiteY273" fmla="*/ 2243613 h 2571845"/>
              <a:gd name="connsiteX274" fmla="*/ 2693479 w 9524996"/>
              <a:gd name="connsiteY274" fmla="*/ 2231326 h 2571845"/>
              <a:gd name="connsiteX275" fmla="*/ 1928526 w 9524996"/>
              <a:gd name="connsiteY275" fmla="*/ 2231326 h 2571845"/>
              <a:gd name="connsiteX276" fmla="*/ 2003678 w 9524996"/>
              <a:gd name="connsiteY276" fmla="*/ 2249900 h 2571845"/>
              <a:gd name="connsiteX277" fmla="*/ 2051208 w 9524996"/>
              <a:gd name="connsiteY277" fmla="*/ 2296858 h 2571845"/>
              <a:gd name="connsiteX278" fmla="*/ 2051208 w 9524996"/>
              <a:gd name="connsiteY278" fmla="*/ 2236755 h 2571845"/>
              <a:gd name="connsiteX279" fmla="*/ 2106453 w 9524996"/>
              <a:gd name="connsiteY279" fmla="*/ 2236755 h 2571845"/>
              <a:gd name="connsiteX280" fmla="*/ 2106453 w 9524996"/>
              <a:gd name="connsiteY280" fmla="*/ 2566225 h 2571845"/>
              <a:gd name="connsiteX281" fmla="*/ 2051208 w 9524996"/>
              <a:gd name="connsiteY281" fmla="*/ 2566225 h 2571845"/>
              <a:gd name="connsiteX282" fmla="*/ 2051208 w 9524996"/>
              <a:gd name="connsiteY282" fmla="*/ 2504979 h 2571845"/>
              <a:gd name="connsiteX283" fmla="*/ 2002630 w 9524996"/>
              <a:gd name="connsiteY283" fmla="*/ 2552700 h 2571845"/>
              <a:gd name="connsiteX284" fmla="*/ 1927859 w 9524996"/>
              <a:gd name="connsiteY284" fmla="*/ 2571654 h 2571845"/>
              <a:gd name="connsiteX285" fmla="*/ 1848421 w 9524996"/>
              <a:gd name="connsiteY285" fmla="*/ 2549937 h 2571845"/>
              <a:gd name="connsiteX286" fmla="*/ 1792604 w 9524996"/>
              <a:gd name="connsiteY286" fmla="*/ 2489263 h 2571845"/>
              <a:gd name="connsiteX287" fmla="*/ 1772031 w 9524996"/>
              <a:gd name="connsiteY287" fmla="*/ 2400204 h 2571845"/>
              <a:gd name="connsiteX288" fmla="*/ 1792604 w 9524996"/>
              <a:gd name="connsiteY288" fmla="*/ 2311526 h 2571845"/>
              <a:gd name="connsiteX289" fmla="*/ 1792699 w 9524996"/>
              <a:gd name="connsiteY289" fmla="*/ 2311622 h 2571845"/>
              <a:gd name="connsiteX290" fmla="*/ 1848897 w 9524996"/>
              <a:gd name="connsiteY290" fmla="*/ 2252281 h 2571845"/>
              <a:gd name="connsiteX291" fmla="*/ 1928526 w 9524996"/>
              <a:gd name="connsiteY291" fmla="*/ 2231326 h 2571845"/>
              <a:gd name="connsiteX292" fmla="*/ 1567815 w 9524996"/>
              <a:gd name="connsiteY292" fmla="*/ 2231326 h 2571845"/>
              <a:gd name="connsiteX293" fmla="*/ 1668018 w 9524996"/>
              <a:gd name="connsiteY293" fmla="*/ 2260663 h 2571845"/>
              <a:gd name="connsiteX294" fmla="*/ 1720120 w 9524996"/>
              <a:gd name="connsiteY294" fmla="*/ 2342483 h 2571845"/>
              <a:gd name="connsiteX295" fmla="*/ 1660970 w 9524996"/>
              <a:gd name="connsiteY295" fmla="*/ 2342483 h 2571845"/>
              <a:gd name="connsiteX296" fmla="*/ 1628299 w 9524996"/>
              <a:gd name="connsiteY296" fmla="*/ 2295144 h 2571845"/>
              <a:gd name="connsiteX297" fmla="*/ 1567815 w 9524996"/>
              <a:gd name="connsiteY297" fmla="*/ 2277522 h 2571845"/>
              <a:gd name="connsiteX298" fmla="*/ 1492091 w 9524996"/>
              <a:gd name="connsiteY298" fmla="*/ 2309812 h 2571845"/>
              <a:gd name="connsiteX299" fmla="*/ 1463326 w 9524996"/>
              <a:gd name="connsiteY299" fmla="*/ 2400871 h 2571845"/>
              <a:gd name="connsiteX300" fmla="*/ 1492091 w 9524996"/>
              <a:gd name="connsiteY300" fmla="*/ 2492883 h 2571845"/>
              <a:gd name="connsiteX301" fmla="*/ 1567815 w 9524996"/>
              <a:gd name="connsiteY301" fmla="*/ 2525363 h 2571845"/>
              <a:gd name="connsiteX302" fmla="*/ 1628108 w 9524996"/>
              <a:gd name="connsiteY302" fmla="*/ 2508503 h 2571845"/>
              <a:gd name="connsiteX303" fmla="*/ 1660970 w 9524996"/>
              <a:gd name="connsiteY303" fmla="*/ 2460307 h 2571845"/>
              <a:gd name="connsiteX304" fmla="*/ 1720120 w 9524996"/>
              <a:gd name="connsiteY304" fmla="*/ 2460307 h 2571845"/>
              <a:gd name="connsiteX305" fmla="*/ 1667065 w 9524996"/>
              <a:gd name="connsiteY305" fmla="*/ 2541365 h 2571845"/>
              <a:gd name="connsiteX306" fmla="*/ 1567815 w 9524996"/>
              <a:gd name="connsiteY306" fmla="*/ 2571750 h 2571845"/>
              <a:gd name="connsiteX307" fmla="*/ 1484662 w 9524996"/>
              <a:gd name="connsiteY307" fmla="*/ 2550604 h 2571845"/>
              <a:gd name="connsiteX308" fmla="*/ 1427893 w 9524996"/>
              <a:gd name="connsiteY308" fmla="*/ 2491073 h 2571845"/>
              <a:gd name="connsiteX309" fmla="*/ 1407319 w 9524996"/>
              <a:gd name="connsiteY309" fmla="*/ 2400871 h 2571845"/>
              <a:gd name="connsiteX310" fmla="*/ 1427893 w 9524996"/>
              <a:gd name="connsiteY310" fmla="*/ 2311622 h 2571845"/>
              <a:gd name="connsiteX311" fmla="*/ 1484662 w 9524996"/>
              <a:gd name="connsiteY311" fmla="*/ 2252281 h 2571845"/>
              <a:gd name="connsiteX312" fmla="*/ 1567815 w 9524996"/>
              <a:gd name="connsiteY312" fmla="*/ 2231326 h 2571845"/>
              <a:gd name="connsiteX313" fmla="*/ 1197484 w 9524996"/>
              <a:gd name="connsiteY313" fmla="*/ 2231326 h 2571845"/>
              <a:gd name="connsiteX314" fmla="*/ 1280447 w 9524996"/>
              <a:gd name="connsiteY314" fmla="*/ 2251709 h 2571845"/>
              <a:gd name="connsiteX315" fmla="*/ 1336073 w 9524996"/>
              <a:gd name="connsiteY315" fmla="*/ 2308098 h 2571845"/>
              <a:gd name="connsiteX316" fmla="*/ 1355694 w 9524996"/>
              <a:gd name="connsiteY316" fmla="*/ 2388965 h 2571845"/>
              <a:gd name="connsiteX317" fmla="*/ 1353693 w 9524996"/>
              <a:gd name="connsiteY317" fmla="*/ 2422017 h 2571845"/>
              <a:gd name="connsiteX318" fmla="*/ 1090422 w 9524996"/>
              <a:gd name="connsiteY318" fmla="*/ 2422017 h 2571845"/>
              <a:gd name="connsiteX319" fmla="*/ 1123664 w 9524996"/>
              <a:gd name="connsiteY319" fmla="*/ 2497931 h 2571845"/>
              <a:gd name="connsiteX320" fmla="*/ 1197484 w 9524996"/>
              <a:gd name="connsiteY320" fmla="*/ 2525363 h 2571845"/>
              <a:gd name="connsiteX321" fmla="*/ 1256633 w 9524996"/>
              <a:gd name="connsiteY321" fmla="*/ 2508885 h 2571845"/>
              <a:gd name="connsiteX322" fmla="*/ 1290066 w 9524996"/>
              <a:gd name="connsiteY322" fmla="*/ 2464689 h 2571845"/>
              <a:gd name="connsiteX323" fmla="*/ 1349027 w 9524996"/>
              <a:gd name="connsiteY323" fmla="*/ 2464689 h 2571845"/>
              <a:gd name="connsiteX324" fmla="*/ 1295971 w 9524996"/>
              <a:gd name="connsiteY324" fmla="*/ 2542032 h 2571845"/>
              <a:gd name="connsiteX325" fmla="*/ 1197484 w 9524996"/>
              <a:gd name="connsiteY325" fmla="*/ 2571750 h 2571845"/>
              <a:gd name="connsiteX326" fmla="*/ 1113473 w 9524996"/>
              <a:gd name="connsiteY326" fmla="*/ 2550604 h 2571845"/>
              <a:gd name="connsiteX327" fmla="*/ 1055561 w 9524996"/>
              <a:gd name="connsiteY327" fmla="*/ 2490692 h 2571845"/>
              <a:gd name="connsiteX328" fmla="*/ 1034416 w 9524996"/>
              <a:gd name="connsiteY328" fmla="*/ 2400871 h 2571845"/>
              <a:gd name="connsiteX329" fmla="*/ 1054989 w 9524996"/>
              <a:gd name="connsiteY329" fmla="*/ 2311241 h 2571845"/>
              <a:gd name="connsiteX330" fmla="*/ 1112331 w 9524996"/>
              <a:gd name="connsiteY330" fmla="*/ 2252091 h 2571845"/>
              <a:gd name="connsiteX331" fmla="*/ 1197484 w 9524996"/>
              <a:gd name="connsiteY331" fmla="*/ 2231326 h 2571845"/>
              <a:gd name="connsiteX332" fmla="*/ 5694041 w 9524996"/>
              <a:gd name="connsiteY332" fmla="*/ 2230945 h 2571845"/>
              <a:gd name="connsiteX333" fmla="*/ 5767289 w 9524996"/>
              <a:gd name="connsiteY333" fmla="*/ 2249519 h 2571845"/>
              <a:gd name="connsiteX334" fmla="*/ 5814818 w 9524996"/>
              <a:gd name="connsiteY334" fmla="*/ 2304287 h 2571845"/>
              <a:gd name="connsiteX335" fmla="*/ 5860443 w 9524996"/>
              <a:gd name="connsiteY335" fmla="*/ 2250090 h 2571845"/>
              <a:gd name="connsiteX336" fmla="*/ 5931499 w 9524996"/>
              <a:gd name="connsiteY336" fmla="*/ 2230945 h 2571845"/>
              <a:gd name="connsiteX337" fmla="*/ 5999984 w 9524996"/>
              <a:gd name="connsiteY337" fmla="*/ 2246757 h 2571845"/>
              <a:gd name="connsiteX338" fmla="*/ 5999984 w 9524996"/>
              <a:gd name="connsiteY338" fmla="*/ 2246661 h 2571845"/>
              <a:gd name="connsiteX339" fmla="*/ 6047514 w 9524996"/>
              <a:gd name="connsiteY339" fmla="*/ 2294382 h 2571845"/>
              <a:gd name="connsiteX340" fmla="*/ 6064945 w 9524996"/>
              <a:gd name="connsiteY340" fmla="*/ 2372105 h 2571845"/>
              <a:gd name="connsiteX341" fmla="*/ 6064945 w 9524996"/>
              <a:gd name="connsiteY341" fmla="*/ 2566320 h 2571845"/>
              <a:gd name="connsiteX342" fmla="*/ 6010748 w 9524996"/>
              <a:gd name="connsiteY342" fmla="*/ 2566320 h 2571845"/>
              <a:gd name="connsiteX343" fmla="*/ 6010748 w 9524996"/>
              <a:gd name="connsiteY343" fmla="*/ 2380011 h 2571845"/>
              <a:gd name="connsiteX344" fmla="*/ 5986459 w 9524996"/>
              <a:gd name="connsiteY344" fmla="*/ 2304478 h 2571845"/>
              <a:gd name="connsiteX345" fmla="*/ 5920736 w 9524996"/>
              <a:gd name="connsiteY345" fmla="*/ 2278475 h 2571845"/>
              <a:gd name="connsiteX346" fmla="*/ 5852823 w 9524996"/>
              <a:gd name="connsiteY346" fmla="*/ 2305716 h 2571845"/>
              <a:gd name="connsiteX347" fmla="*/ 5827582 w 9524996"/>
              <a:gd name="connsiteY347" fmla="*/ 2384774 h 2571845"/>
              <a:gd name="connsiteX348" fmla="*/ 5827582 w 9524996"/>
              <a:gd name="connsiteY348" fmla="*/ 2566416 h 2571845"/>
              <a:gd name="connsiteX349" fmla="*/ 5773385 w 9524996"/>
              <a:gd name="connsiteY349" fmla="*/ 2566416 h 2571845"/>
              <a:gd name="connsiteX350" fmla="*/ 5773385 w 9524996"/>
              <a:gd name="connsiteY350" fmla="*/ 2380107 h 2571845"/>
              <a:gd name="connsiteX351" fmla="*/ 5749096 w 9524996"/>
              <a:gd name="connsiteY351" fmla="*/ 2304573 h 2571845"/>
              <a:gd name="connsiteX352" fmla="*/ 5683088 w 9524996"/>
              <a:gd name="connsiteY352" fmla="*/ 2278570 h 2571845"/>
              <a:gd name="connsiteX353" fmla="*/ 5615175 w 9524996"/>
              <a:gd name="connsiteY353" fmla="*/ 2305812 h 2571845"/>
              <a:gd name="connsiteX354" fmla="*/ 5589933 w 9524996"/>
              <a:gd name="connsiteY354" fmla="*/ 2384869 h 2571845"/>
              <a:gd name="connsiteX355" fmla="*/ 5589933 w 9524996"/>
              <a:gd name="connsiteY355" fmla="*/ 2566511 h 2571845"/>
              <a:gd name="connsiteX356" fmla="*/ 5535355 w 9524996"/>
              <a:gd name="connsiteY356" fmla="*/ 2566511 h 2571845"/>
              <a:gd name="connsiteX357" fmla="*/ 5535355 w 9524996"/>
              <a:gd name="connsiteY357" fmla="*/ 2237041 h 2571845"/>
              <a:gd name="connsiteX358" fmla="*/ 5589933 w 9524996"/>
              <a:gd name="connsiteY358" fmla="*/ 2237041 h 2571845"/>
              <a:gd name="connsiteX359" fmla="*/ 5589933 w 9524996"/>
              <a:gd name="connsiteY359" fmla="*/ 2284380 h 2571845"/>
              <a:gd name="connsiteX360" fmla="*/ 5633558 w 9524996"/>
              <a:gd name="connsiteY360" fmla="*/ 2244661 h 2571845"/>
              <a:gd name="connsiteX361" fmla="*/ 5694041 w 9524996"/>
              <a:gd name="connsiteY361" fmla="*/ 2230945 h 2571845"/>
              <a:gd name="connsiteX362" fmla="*/ 3590255 w 9524996"/>
              <a:gd name="connsiteY362" fmla="*/ 2230945 h 2571845"/>
              <a:gd name="connsiteX363" fmla="*/ 3663502 w 9524996"/>
              <a:gd name="connsiteY363" fmla="*/ 2249519 h 2571845"/>
              <a:gd name="connsiteX364" fmla="*/ 3711031 w 9524996"/>
              <a:gd name="connsiteY364" fmla="*/ 2304287 h 2571845"/>
              <a:gd name="connsiteX365" fmla="*/ 3756656 w 9524996"/>
              <a:gd name="connsiteY365" fmla="*/ 2250090 h 2571845"/>
              <a:gd name="connsiteX366" fmla="*/ 3827713 w 9524996"/>
              <a:gd name="connsiteY366" fmla="*/ 2230945 h 2571845"/>
              <a:gd name="connsiteX367" fmla="*/ 3896198 w 9524996"/>
              <a:gd name="connsiteY367" fmla="*/ 2246757 h 2571845"/>
              <a:gd name="connsiteX368" fmla="*/ 3896198 w 9524996"/>
              <a:gd name="connsiteY368" fmla="*/ 2246661 h 2571845"/>
              <a:gd name="connsiteX369" fmla="*/ 3943727 w 9524996"/>
              <a:gd name="connsiteY369" fmla="*/ 2294382 h 2571845"/>
              <a:gd name="connsiteX370" fmla="*/ 3961158 w 9524996"/>
              <a:gd name="connsiteY370" fmla="*/ 2372105 h 2571845"/>
              <a:gd name="connsiteX371" fmla="*/ 3961158 w 9524996"/>
              <a:gd name="connsiteY371" fmla="*/ 2566320 h 2571845"/>
              <a:gd name="connsiteX372" fmla="*/ 3906961 w 9524996"/>
              <a:gd name="connsiteY372" fmla="*/ 2566320 h 2571845"/>
              <a:gd name="connsiteX373" fmla="*/ 3906961 w 9524996"/>
              <a:gd name="connsiteY373" fmla="*/ 2380011 h 2571845"/>
              <a:gd name="connsiteX374" fmla="*/ 3882672 w 9524996"/>
              <a:gd name="connsiteY374" fmla="*/ 2304478 h 2571845"/>
              <a:gd name="connsiteX375" fmla="*/ 3816950 w 9524996"/>
              <a:gd name="connsiteY375" fmla="*/ 2278475 h 2571845"/>
              <a:gd name="connsiteX376" fmla="*/ 3749036 w 9524996"/>
              <a:gd name="connsiteY376" fmla="*/ 2305716 h 2571845"/>
              <a:gd name="connsiteX377" fmla="*/ 3723795 w 9524996"/>
              <a:gd name="connsiteY377" fmla="*/ 2384774 h 2571845"/>
              <a:gd name="connsiteX378" fmla="*/ 3723795 w 9524996"/>
              <a:gd name="connsiteY378" fmla="*/ 2566416 h 2571845"/>
              <a:gd name="connsiteX379" fmla="*/ 3669598 w 9524996"/>
              <a:gd name="connsiteY379" fmla="*/ 2566416 h 2571845"/>
              <a:gd name="connsiteX380" fmla="*/ 3669598 w 9524996"/>
              <a:gd name="connsiteY380" fmla="*/ 2380107 h 2571845"/>
              <a:gd name="connsiteX381" fmla="*/ 3645309 w 9524996"/>
              <a:gd name="connsiteY381" fmla="*/ 2304573 h 2571845"/>
              <a:gd name="connsiteX382" fmla="*/ 3579301 w 9524996"/>
              <a:gd name="connsiteY382" fmla="*/ 2278570 h 2571845"/>
              <a:gd name="connsiteX383" fmla="*/ 3511388 w 9524996"/>
              <a:gd name="connsiteY383" fmla="*/ 2305812 h 2571845"/>
              <a:gd name="connsiteX384" fmla="*/ 3486146 w 9524996"/>
              <a:gd name="connsiteY384" fmla="*/ 2384869 h 2571845"/>
              <a:gd name="connsiteX385" fmla="*/ 3486146 w 9524996"/>
              <a:gd name="connsiteY385" fmla="*/ 2566511 h 2571845"/>
              <a:gd name="connsiteX386" fmla="*/ 3431568 w 9524996"/>
              <a:gd name="connsiteY386" fmla="*/ 2566511 h 2571845"/>
              <a:gd name="connsiteX387" fmla="*/ 3431568 w 9524996"/>
              <a:gd name="connsiteY387" fmla="*/ 2237041 h 2571845"/>
              <a:gd name="connsiteX388" fmla="*/ 3486146 w 9524996"/>
              <a:gd name="connsiteY388" fmla="*/ 2237041 h 2571845"/>
              <a:gd name="connsiteX389" fmla="*/ 3486146 w 9524996"/>
              <a:gd name="connsiteY389" fmla="*/ 2284380 h 2571845"/>
              <a:gd name="connsiteX390" fmla="*/ 3529771 w 9524996"/>
              <a:gd name="connsiteY390" fmla="*/ 2244661 h 2571845"/>
              <a:gd name="connsiteX391" fmla="*/ 3590255 w 9524996"/>
              <a:gd name="connsiteY391" fmla="*/ 2230945 h 2571845"/>
              <a:gd name="connsiteX392" fmla="*/ 7532843 w 9524996"/>
              <a:gd name="connsiteY392" fmla="*/ 2230850 h 2571845"/>
              <a:gd name="connsiteX393" fmla="*/ 7532843 w 9524996"/>
              <a:gd name="connsiteY393" fmla="*/ 2287428 h 2571845"/>
              <a:gd name="connsiteX394" fmla="*/ 7518365 w 9524996"/>
              <a:gd name="connsiteY394" fmla="*/ 2287428 h 2571845"/>
              <a:gd name="connsiteX395" fmla="*/ 7426353 w 9524996"/>
              <a:gd name="connsiteY395" fmla="*/ 2387250 h 2571845"/>
              <a:gd name="connsiteX396" fmla="*/ 7426353 w 9524996"/>
              <a:gd name="connsiteY396" fmla="*/ 2566320 h 2571845"/>
              <a:gd name="connsiteX397" fmla="*/ 7371775 w 9524996"/>
              <a:gd name="connsiteY397" fmla="*/ 2566320 h 2571845"/>
              <a:gd name="connsiteX398" fmla="*/ 7371775 w 9524996"/>
              <a:gd name="connsiteY398" fmla="*/ 2236851 h 2571845"/>
              <a:gd name="connsiteX399" fmla="*/ 7426353 w 9524996"/>
              <a:gd name="connsiteY399" fmla="*/ 2236851 h 2571845"/>
              <a:gd name="connsiteX400" fmla="*/ 7426353 w 9524996"/>
              <a:gd name="connsiteY400" fmla="*/ 2290286 h 2571845"/>
              <a:gd name="connsiteX401" fmla="*/ 7467692 w 9524996"/>
              <a:gd name="connsiteY401" fmla="*/ 2246471 h 2571845"/>
              <a:gd name="connsiteX402" fmla="*/ 7532843 w 9524996"/>
              <a:gd name="connsiteY402" fmla="*/ 2230850 h 2571845"/>
              <a:gd name="connsiteX403" fmla="*/ 741046 w 9524996"/>
              <a:gd name="connsiteY403" fmla="*/ 2192178 h 2571845"/>
              <a:gd name="connsiteX404" fmla="*/ 741046 w 9524996"/>
              <a:gd name="connsiteY404" fmla="*/ 2328005 h 2571845"/>
              <a:gd name="connsiteX405" fmla="*/ 833057 w 9524996"/>
              <a:gd name="connsiteY405" fmla="*/ 2328005 h 2571845"/>
              <a:gd name="connsiteX406" fmla="*/ 892588 w 9524996"/>
              <a:gd name="connsiteY406" fmla="*/ 2310003 h 2571845"/>
              <a:gd name="connsiteX407" fmla="*/ 913734 w 9524996"/>
              <a:gd name="connsiteY407" fmla="*/ 2260092 h 2571845"/>
              <a:gd name="connsiteX408" fmla="*/ 892588 w 9524996"/>
              <a:gd name="connsiteY408" fmla="*/ 2210180 h 2571845"/>
              <a:gd name="connsiteX409" fmla="*/ 831914 w 9524996"/>
              <a:gd name="connsiteY409" fmla="*/ 2192178 h 2571845"/>
              <a:gd name="connsiteX410" fmla="*/ 6791989 w 9524996"/>
              <a:gd name="connsiteY410" fmla="*/ 2153983 h 2571845"/>
              <a:gd name="connsiteX411" fmla="*/ 6846758 w 9524996"/>
              <a:gd name="connsiteY411" fmla="*/ 2153983 h 2571845"/>
              <a:gd name="connsiteX412" fmla="*/ 6846758 w 9524996"/>
              <a:gd name="connsiteY412" fmla="*/ 2236946 h 2571845"/>
              <a:gd name="connsiteX413" fmla="*/ 6932673 w 9524996"/>
              <a:gd name="connsiteY413" fmla="*/ 2236946 h 2571845"/>
              <a:gd name="connsiteX414" fmla="*/ 6932673 w 9524996"/>
              <a:gd name="connsiteY414" fmla="*/ 2281999 h 2571845"/>
              <a:gd name="connsiteX415" fmla="*/ 6846758 w 9524996"/>
              <a:gd name="connsiteY415" fmla="*/ 2281999 h 2571845"/>
              <a:gd name="connsiteX416" fmla="*/ 6846758 w 9524996"/>
              <a:gd name="connsiteY416" fmla="*/ 2476118 h 2571845"/>
              <a:gd name="connsiteX417" fmla="*/ 6856949 w 9524996"/>
              <a:gd name="connsiteY417" fmla="*/ 2510218 h 2571845"/>
              <a:gd name="connsiteX418" fmla="*/ 6892382 w 9524996"/>
              <a:gd name="connsiteY418" fmla="*/ 2520029 h 2571845"/>
              <a:gd name="connsiteX419" fmla="*/ 6932673 w 9524996"/>
              <a:gd name="connsiteY419" fmla="*/ 2520029 h 2571845"/>
              <a:gd name="connsiteX420" fmla="*/ 6932673 w 9524996"/>
              <a:gd name="connsiteY420" fmla="*/ 2566416 h 2571845"/>
              <a:gd name="connsiteX421" fmla="*/ 6883333 w 9524996"/>
              <a:gd name="connsiteY421" fmla="*/ 2566416 h 2571845"/>
              <a:gd name="connsiteX422" fmla="*/ 6814848 w 9524996"/>
              <a:gd name="connsiteY422" fmla="*/ 2545270 h 2571845"/>
              <a:gd name="connsiteX423" fmla="*/ 6791989 w 9524996"/>
              <a:gd name="connsiteY423" fmla="*/ 2476214 h 2571845"/>
              <a:gd name="connsiteX424" fmla="*/ 6791989 w 9524996"/>
              <a:gd name="connsiteY424" fmla="*/ 2281999 h 2571845"/>
              <a:gd name="connsiteX425" fmla="*/ 6749317 w 9524996"/>
              <a:gd name="connsiteY425" fmla="*/ 2281999 h 2571845"/>
              <a:gd name="connsiteX426" fmla="*/ 6749317 w 9524996"/>
              <a:gd name="connsiteY426" fmla="*/ 2236946 h 2571845"/>
              <a:gd name="connsiteX427" fmla="*/ 6791989 w 9524996"/>
              <a:gd name="connsiteY427" fmla="*/ 2236946 h 2571845"/>
              <a:gd name="connsiteX428" fmla="*/ 6573199 w 9524996"/>
              <a:gd name="connsiteY428" fmla="*/ 2153983 h 2571845"/>
              <a:gd name="connsiteX429" fmla="*/ 6627968 w 9524996"/>
              <a:gd name="connsiteY429" fmla="*/ 2153983 h 2571845"/>
              <a:gd name="connsiteX430" fmla="*/ 6627968 w 9524996"/>
              <a:gd name="connsiteY430" fmla="*/ 2236946 h 2571845"/>
              <a:gd name="connsiteX431" fmla="*/ 6713883 w 9524996"/>
              <a:gd name="connsiteY431" fmla="*/ 2236946 h 2571845"/>
              <a:gd name="connsiteX432" fmla="*/ 6713883 w 9524996"/>
              <a:gd name="connsiteY432" fmla="*/ 2281999 h 2571845"/>
              <a:gd name="connsiteX433" fmla="*/ 6627968 w 9524996"/>
              <a:gd name="connsiteY433" fmla="*/ 2281999 h 2571845"/>
              <a:gd name="connsiteX434" fmla="*/ 6627968 w 9524996"/>
              <a:gd name="connsiteY434" fmla="*/ 2476118 h 2571845"/>
              <a:gd name="connsiteX435" fmla="*/ 6638159 w 9524996"/>
              <a:gd name="connsiteY435" fmla="*/ 2510218 h 2571845"/>
              <a:gd name="connsiteX436" fmla="*/ 6673593 w 9524996"/>
              <a:gd name="connsiteY436" fmla="*/ 2520029 h 2571845"/>
              <a:gd name="connsiteX437" fmla="*/ 6713883 w 9524996"/>
              <a:gd name="connsiteY437" fmla="*/ 2520029 h 2571845"/>
              <a:gd name="connsiteX438" fmla="*/ 6713883 w 9524996"/>
              <a:gd name="connsiteY438" fmla="*/ 2566416 h 2571845"/>
              <a:gd name="connsiteX439" fmla="*/ 6664544 w 9524996"/>
              <a:gd name="connsiteY439" fmla="*/ 2566416 h 2571845"/>
              <a:gd name="connsiteX440" fmla="*/ 6596059 w 9524996"/>
              <a:gd name="connsiteY440" fmla="*/ 2545270 h 2571845"/>
              <a:gd name="connsiteX441" fmla="*/ 6573199 w 9524996"/>
              <a:gd name="connsiteY441" fmla="*/ 2476214 h 2571845"/>
              <a:gd name="connsiteX442" fmla="*/ 6573199 w 9524996"/>
              <a:gd name="connsiteY442" fmla="*/ 2281999 h 2571845"/>
              <a:gd name="connsiteX443" fmla="*/ 6530527 w 9524996"/>
              <a:gd name="connsiteY443" fmla="*/ 2281999 h 2571845"/>
              <a:gd name="connsiteX444" fmla="*/ 6530527 w 9524996"/>
              <a:gd name="connsiteY444" fmla="*/ 2236946 h 2571845"/>
              <a:gd name="connsiteX445" fmla="*/ 6573199 w 9524996"/>
              <a:gd name="connsiteY445" fmla="*/ 2236946 h 2571845"/>
              <a:gd name="connsiteX446" fmla="*/ 4469127 w 9524996"/>
              <a:gd name="connsiteY446" fmla="*/ 2153983 h 2571845"/>
              <a:gd name="connsiteX447" fmla="*/ 4523896 w 9524996"/>
              <a:gd name="connsiteY447" fmla="*/ 2153983 h 2571845"/>
              <a:gd name="connsiteX448" fmla="*/ 4523896 w 9524996"/>
              <a:gd name="connsiteY448" fmla="*/ 2236946 h 2571845"/>
              <a:gd name="connsiteX449" fmla="*/ 4609811 w 9524996"/>
              <a:gd name="connsiteY449" fmla="*/ 2236946 h 2571845"/>
              <a:gd name="connsiteX450" fmla="*/ 4609811 w 9524996"/>
              <a:gd name="connsiteY450" fmla="*/ 2281999 h 2571845"/>
              <a:gd name="connsiteX451" fmla="*/ 4523896 w 9524996"/>
              <a:gd name="connsiteY451" fmla="*/ 2281999 h 2571845"/>
              <a:gd name="connsiteX452" fmla="*/ 4523896 w 9524996"/>
              <a:gd name="connsiteY452" fmla="*/ 2476118 h 2571845"/>
              <a:gd name="connsiteX453" fmla="*/ 4534087 w 9524996"/>
              <a:gd name="connsiteY453" fmla="*/ 2510218 h 2571845"/>
              <a:gd name="connsiteX454" fmla="*/ 4569520 w 9524996"/>
              <a:gd name="connsiteY454" fmla="*/ 2520029 h 2571845"/>
              <a:gd name="connsiteX455" fmla="*/ 4609811 w 9524996"/>
              <a:gd name="connsiteY455" fmla="*/ 2520029 h 2571845"/>
              <a:gd name="connsiteX456" fmla="*/ 4609811 w 9524996"/>
              <a:gd name="connsiteY456" fmla="*/ 2566416 h 2571845"/>
              <a:gd name="connsiteX457" fmla="*/ 4560472 w 9524996"/>
              <a:gd name="connsiteY457" fmla="*/ 2566416 h 2571845"/>
              <a:gd name="connsiteX458" fmla="*/ 4491987 w 9524996"/>
              <a:gd name="connsiteY458" fmla="*/ 2545270 h 2571845"/>
              <a:gd name="connsiteX459" fmla="*/ 4469127 w 9524996"/>
              <a:gd name="connsiteY459" fmla="*/ 2476214 h 2571845"/>
              <a:gd name="connsiteX460" fmla="*/ 4469127 w 9524996"/>
              <a:gd name="connsiteY460" fmla="*/ 2281999 h 2571845"/>
              <a:gd name="connsiteX461" fmla="*/ 4426455 w 9524996"/>
              <a:gd name="connsiteY461" fmla="*/ 2281999 h 2571845"/>
              <a:gd name="connsiteX462" fmla="*/ 4426455 w 9524996"/>
              <a:gd name="connsiteY462" fmla="*/ 2236946 h 2571845"/>
              <a:gd name="connsiteX463" fmla="*/ 4469127 w 9524996"/>
              <a:gd name="connsiteY463" fmla="*/ 2236946 h 2571845"/>
              <a:gd name="connsiteX464" fmla="*/ 7921939 w 9524996"/>
              <a:gd name="connsiteY464" fmla="*/ 2147125 h 2571845"/>
              <a:gd name="connsiteX465" fmla="*/ 7980899 w 9524996"/>
              <a:gd name="connsiteY465" fmla="*/ 2147125 h 2571845"/>
              <a:gd name="connsiteX466" fmla="*/ 7974231 w 9524996"/>
              <a:gd name="connsiteY466" fmla="*/ 2447829 h 2571845"/>
              <a:gd name="connsiteX467" fmla="*/ 7928607 w 9524996"/>
              <a:gd name="connsiteY467" fmla="*/ 2447829 h 2571845"/>
              <a:gd name="connsiteX468" fmla="*/ 686276 w 9524996"/>
              <a:gd name="connsiteY468" fmla="*/ 2147125 h 2571845"/>
              <a:gd name="connsiteX469" fmla="*/ 836581 w 9524996"/>
              <a:gd name="connsiteY469" fmla="*/ 2147125 h 2571845"/>
              <a:gd name="connsiteX470" fmla="*/ 909162 w 9524996"/>
              <a:gd name="connsiteY470" fmla="*/ 2161222 h 2571845"/>
              <a:gd name="connsiteX471" fmla="*/ 954406 w 9524996"/>
              <a:gd name="connsiteY471" fmla="*/ 2199417 h 2571845"/>
              <a:gd name="connsiteX472" fmla="*/ 969266 w 9524996"/>
              <a:gd name="connsiteY472" fmla="*/ 2253615 h 2571845"/>
              <a:gd name="connsiteX473" fmla="*/ 949263 w 9524996"/>
              <a:gd name="connsiteY473" fmla="*/ 2315051 h 2571845"/>
              <a:gd name="connsiteX474" fmla="*/ 896017 w 9524996"/>
              <a:gd name="connsiteY474" fmla="*/ 2350293 h 2571845"/>
              <a:gd name="connsiteX475" fmla="*/ 937738 w 9524996"/>
              <a:gd name="connsiteY475" fmla="*/ 2368867 h 2571845"/>
              <a:gd name="connsiteX476" fmla="*/ 937927 w 9524996"/>
              <a:gd name="connsiteY476" fmla="*/ 2368962 h 2571845"/>
              <a:gd name="connsiteX477" fmla="*/ 968026 w 9524996"/>
              <a:gd name="connsiteY477" fmla="*/ 2406396 h 2571845"/>
              <a:gd name="connsiteX478" fmla="*/ 979171 w 9524996"/>
              <a:gd name="connsiteY478" fmla="*/ 2453925 h 2571845"/>
              <a:gd name="connsiteX479" fmla="*/ 962883 w 9524996"/>
              <a:gd name="connsiteY479" fmla="*/ 2511266 h 2571845"/>
              <a:gd name="connsiteX480" fmla="*/ 915734 w 9524996"/>
              <a:gd name="connsiteY480" fmla="*/ 2551557 h 2571845"/>
              <a:gd name="connsiteX481" fmla="*/ 842487 w 9524996"/>
              <a:gd name="connsiteY481" fmla="*/ 2566225 h 2571845"/>
              <a:gd name="connsiteX482" fmla="*/ 686276 w 9524996"/>
              <a:gd name="connsiteY482" fmla="*/ 2566225 h 2571845"/>
              <a:gd name="connsiteX483" fmla="*/ 4676295 w 9524996"/>
              <a:gd name="connsiteY483" fmla="*/ 2121503 h 2571845"/>
              <a:gd name="connsiteX484" fmla="*/ 4730873 w 9524996"/>
              <a:gd name="connsiteY484" fmla="*/ 2121503 h 2571845"/>
              <a:gd name="connsiteX485" fmla="*/ 4730873 w 9524996"/>
              <a:gd name="connsiteY485" fmla="*/ 2283809 h 2571845"/>
              <a:gd name="connsiteX486" fmla="*/ 4775736 w 9524996"/>
              <a:gd name="connsiteY486" fmla="*/ 2244661 h 2571845"/>
              <a:gd name="connsiteX487" fmla="*/ 4839744 w 9524996"/>
              <a:gd name="connsiteY487" fmla="*/ 2230945 h 2571845"/>
              <a:gd name="connsiteX488" fmla="*/ 4907086 w 9524996"/>
              <a:gd name="connsiteY488" fmla="*/ 2246757 h 2571845"/>
              <a:gd name="connsiteX489" fmla="*/ 4906990 w 9524996"/>
              <a:gd name="connsiteY489" fmla="*/ 2246661 h 2571845"/>
              <a:gd name="connsiteX490" fmla="*/ 4954139 w 9524996"/>
              <a:gd name="connsiteY490" fmla="*/ 2294382 h 2571845"/>
              <a:gd name="connsiteX491" fmla="*/ 4971379 w 9524996"/>
              <a:gd name="connsiteY491" fmla="*/ 2372106 h 2571845"/>
              <a:gd name="connsiteX492" fmla="*/ 4971379 w 9524996"/>
              <a:gd name="connsiteY492" fmla="*/ 2566320 h 2571845"/>
              <a:gd name="connsiteX493" fmla="*/ 4917182 w 9524996"/>
              <a:gd name="connsiteY493" fmla="*/ 2566320 h 2571845"/>
              <a:gd name="connsiteX494" fmla="*/ 4917182 w 9524996"/>
              <a:gd name="connsiteY494" fmla="*/ 2380012 h 2571845"/>
              <a:gd name="connsiteX495" fmla="*/ 4892513 w 9524996"/>
              <a:gd name="connsiteY495" fmla="*/ 2304478 h 2571845"/>
              <a:gd name="connsiteX496" fmla="*/ 4825171 w 9524996"/>
              <a:gd name="connsiteY496" fmla="*/ 2278475 h 2571845"/>
              <a:gd name="connsiteX497" fmla="*/ 4756495 w 9524996"/>
              <a:gd name="connsiteY497" fmla="*/ 2305526 h 2571845"/>
              <a:gd name="connsiteX498" fmla="*/ 4730873 w 9524996"/>
              <a:gd name="connsiteY498" fmla="*/ 2384203 h 2571845"/>
              <a:gd name="connsiteX499" fmla="*/ 4730873 w 9524996"/>
              <a:gd name="connsiteY499" fmla="*/ 2566416 h 2571845"/>
              <a:gd name="connsiteX500" fmla="*/ 4676295 w 9524996"/>
              <a:gd name="connsiteY500" fmla="*/ 2566416 h 2571845"/>
              <a:gd name="connsiteX501" fmla="*/ 9201527 w 9524996"/>
              <a:gd name="connsiteY501" fmla="*/ 203359 h 2571845"/>
              <a:gd name="connsiteX502" fmla="*/ 9201527 w 9524996"/>
              <a:gd name="connsiteY502" fmla="*/ 279178 h 2571845"/>
              <a:gd name="connsiteX503" fmla="*/ 9254772 w 9524996"/>
              <a:gd name="connsiteY503" fmla="*/ 279178 h 2571845"/>
              <a:gd name="connsiteX504" fmla="*/ 9293539 w 9524996"/>
              <a:gd name="connsiteY504" fmla="*/ 241649 h 2571845"/>
              <a:gd name="connsiteX505" fmla="*/ 9256391 w 9524996"/>
              <a:gd name="connsiteY505" fmla="*/ 203359 h 2571845"/>
              <a:gd name="connsiteX506" fmla="*/ 9145711 w 9524996"/>
              <a:gd name="connsiteY506" fmla="*/ 149066 h 2571845"/>
              <a:gd name="connsiteX507" fmla="*/ 9256296 w 9524996"/>
              <a:gd name="connsiteY507" fmla="*/ 149066 h 2571845"/>
              <a:gd name="connsiteX508" fmla="*/ 9348308 w 9524996"/>
              <a:gd name="connsiteY508" fmla="*/ 241649 h 2571845"/>
              <a:gd name="connsiteX509" fmla="*/ 9286204 w 9524996"/>
              <a:gd name="connsiteY509" fmla="*/ 329374 h 2571845"/>
              <a:gd name="connsiteX510" fmla="*/ 9358880 w 9524996"/>
              <a:gd name="connsiteY510" fmla="*/ 430720 h 2571845"/>
              <a:gd name="connsiteX511" fmla="*/ 9291062 w 9524996"/>
              <a:gd name="connsiteY511" fmla="*/ 430720 h 2571845"/>
              <a:gd name="connsiteX512" fmla="*/ 9220006 w 9524996"/>
              <a:gd name="connsiteY512" fmla="*/ 333375 h 2571845"/>
              <a:gd name="connsiteX513" fmla="*/ 9201432 w 9524996"/>
              <a:gd name="connsiteY513" fmla="*/ 333375 h 2571845"/>
              <a:gd name="connsiteX514" fmla="*/ 9201432 w 9524996"/>
              <a:gd name="connsiteY514" fmla="*/ 430720 h 2571845"/>
              <a:gd name="connsiteX515" fmla="*/ 9145711 w 9524996"/>
              <a:gd name="connsiteY515" fmla="*/ 430720 h 2571845"/>
              <a:gd name="connsiteX516" fmla="*/ 9242580 w 9524996"/>
              <a:gd name="connsiteY516" fmla="*/ 55626 h 2571845"/>
              <a:gd name="connsiteX517" fmla="*/ 9010170 w 9524996"/>
              <a:gd name="connsiteY517" fmla="*/ 288607 h 2571845"/>
              <a:gd name="connsiteX518" fmla="*/ 9242580 w 9524996"/>
              <a:gd name="connsiteY518" fmla="*/ 520827 h 2571845"/>
              <a:gd name="connsiteX519" fmla="*/ 9474990 w 9524996"/>
              <a:gd name="connsiteY519" fmla="*/ 288607 h 2571845"/>
              <a:gd name="connsiteX520" fmla="*/ 9242580 w 9524996"/>
              <a:gd name="connsiteY520" fmla="*/ 55626 h 2571845"/>
              <a:gd name="connsiteX521" fmla="*/ 9242580 w 9524996"/>
              <a:gd name="connsiteY521" fmla="*/ 6191 h 2571845"/>
              <a:gd name="connsiteX522" fmla="*/ 9524996 w 9524996"/>
              <a:gd name="connsiteY522" fmla="*/ 288607 h 2571845"/>
              <a:gd name="connsiteX523" fmla="*/ 9242580 w 9524996"/>
              <a:gd name="connsiteY523" fmla="*/ 570262 h 2571845"/>
              <a:gd name="connsiteX524" fmla="*/ 8960926 w 9524996"/>
              <a:gd name="connsiteY524" fmla="*/ 288607 h 2571845"/>
              <a:gd name="connsiteX525" fmla="*/ 9242580 w 9524996"/>
              <a:gd name="connsiteY525" fmla="*/ 6191 h 2571845"/>
              <a:gd name="connsiteX526" fmla="*/ 8328561 w 9524996"/>
              <a:gd name="connsiteY526" fmla="*/ 0 h 2571845"/>
              <a:gd name="connsiteX527" fmla="*/ 8676319 w 9524996"/>
              <a:gd name="connsiteY527" fmla="*/ 0 h 2571845"/>
              <a:gd name="connsiteX528" fmla="*/ 8676319 w 9524996"/>
              <a:gd name="connsiteY528" fmla="*/ 1502759 h 2571845"/>
              <a:gd name="connsiteX529" fmla="*/ 8328561 w 9524996"/>
              <a:gd name="connsiteY529" fmla="*/ 1502759 h 2571845"/>
              <a:gd name="connsiteX530" fmla="*/ 6883047 w 9524996"/>
              <a:gd name="connsiteY530" fmla="*/ 0 h 2571845"/>
              <a:gd name="connsiteX531" fmla="*/ 8018617 w 9524996"/>
              <a:gd name="connsiteY531" fmla="*/ 0 h 2571845"/>
              <a:gd name="connsiteX532" fmla="*/ 8018617 w 9524996"/>
              <a:gd name="connsiteY532" fmla="*/ 279083 h 2571845"/>
              <a:gd name="connsiteX533" fmla="*/ 7228614 w 9524996"/>
              <a:gd name="connsiteY533" fmla="*/ 279083 h 2571845"/>
              <a:gd name="connsiteX534" fmla="*/ 7228614 w 9524996"/>
              <a:gd name="connsiteY534" fmla="*/ 605409 h 2571845"/>
              <a:gd name="connsiteX535" fmla="*/ 7926320 w 9524996"/>
              <a:gd name="connsiteY535" fmla="*/ 605409 h 2571845"/>
              <a:gd name="connsiteX536" fmla="*/ 7926320 w 9524996"/>
              <a:gd name="connsiteY536" fmla="*/ 875824 h 2571845"/>
              <a:gd name="connsiteX537" fmla="*/ 7228614 w 9524996"/>
              <a:gd name="connsiteY537" fmla="*/ 875824 h 2571845"/>
              <a:gd name="connsiteX538" fmla="*/ 7228614 w 9524996"/>
              <a:gd name="connsiteY538" fmla="*/ 1223677 h 2571845"/>
              <a:gd name="connsiteX539" fmla="*/ 8046526 w 9524996"/>
              <a:gd name="connsiteY539" fmla="*/ 1223677 h 2571845"/>
              <a:gd name="connsiteX540" fmla="*/ 8046526 w 9524996"/>
              <a:gd name="connsiteY540" fmla="*/ 1502759 h 2571845"/>
              <a:gd name="connsiteX541" fmla="*/ 6883047 w 9524996"/>
              <a:gd name="connsiteY541" fmla="*/ 1502759 h 2571845"/>
              <a:gd name="connsiteX542" fmla="*/ 4907181 w 9524996"/>
              <a:gd name="connsiteY542" fmla="*/ 0 h 2571845"/>
              <a:gd name="connsiteX543" fmla="*/ 5194836 w 9524996"/>
              <a:gd name="connsiteY543" fmla="*/ 0 h 2571845"/>
              <a:gd name="connsiteX544" fmla="*/ 5757668 w 9524996"/>
              <a:gd name="connsiteY544" fmla="*/ 933069 h 2571845"/>
              <a:gd name="connsiteX545" fmla="*/ 6311166 w 9524996"/>
              <a:gd name="connsiteY545" fmla="*/ 0 h 2571845"/>
              <a:gd name="connsiteX546" fmla="*/ 6596630 w 9524996"/>
              <a:gd name="connsiteY546" fmla="*/ 0 h 2571845"/>
              <a:gd name="connsiteX547" fmla="*/ 6600917 w 9524996"/>
              <a:gd name="connsiteY547" fmla="*/ 1502759 h 2571845"/>
              <a:gd name="connsiteX548" fmla="*/ 6274685 w 9524996"/>
              <a:gd name="connsiteY548" fmla="*/ 1502759 h 2571845"/>
              <a:gd name="connsiteX549" fmla="*/ 6272685 w 9524996"/>
              <a:gd name="connsiteY549" fmla="*/ 600742 h 2571845"/>
              <a:gd name="connsiteX550" fmla="*/ 5830249 w 9524996"/>
              <a:gd name="connsiteY550" fmla="*/ 1343882 h 2571845"/>
              <a:gd name="connsiteX551" fmla="*/ 5673563 w 9524996"/>
              <a:gd name="connsiteY551" fmla="*/ 1343882 h 2571845"/>
              <a:gd name="connsiteX552" fmla="*/ 5233412 w 9524996"/>
              <a:gd name="connsiteY552" fmla="*/ 620173 h 2571845"/>
              <a:gd name="connsiteX553" fmla="*/ 5233412 w 9524996"/>
              <a:gd name="connsiteY553" fmla="*/ 1502759 h 2571845"/>
              <a:gd name="connsiteX554" fmla="*/ 4907181 w 9524996"/>
              <a:gd name="connsiteY554" fmla="*/ 1502759 h 2571845"/>
              <a:gd name="connsiteX555" fmla="*/ 3005420 w 9524996"/>
              <a:gd name="connsiteY555" fmla="*/ 0 h 2571845"/>
              <a:gd name="connsiteX556" fmla="*/ 4508179 w 9524996"/>
              <a:gd name="connsiteY556" fmla="*/ 1502759 h 2571845"/>
              <a:gd name="connsiteX557" fmla="*/ 3005420 w 9524996"/>
              <a:gd name="connsiteY557" fmla="*/ 1502759 h 2571845"/>
              <a:gd name="connsiteX558" fmla="*/ 2415291 w 9524996"/>
              <a:gd name="connsiteY558" fmla="*/ 309252 h 2571845"/>
              <a:gd name="connsiteX559" fmla="*/ 2254092 w 9524996"/>
              <a:gd name="connsiteY559" fmla="*/ 201549 h 2571845"/>
              <a:gd name="connsiteX560" fmla="*/ 2426244 w 9524996"/>
              <a:gd name="connsiteY560" fmla="*/ 116090 h 2571845"/>
              <a:gd name="connsiteX561" fmla="*/ 3005420 w 9524996"/>
              <a:gd name="connsiteY561" fmla="*/ 0 h 2571845"/>
              <a:gd name="connsiteX562" fmla="*/ 1502761 w 9524996"/>
              <a:gd name="connsiteY562" fmla="*/ 0 h 2571845"/>
              <a:gd name="connsiteX563" fmla="*/ 2081926 w 9524996"/>
              <a:gd name="connsiteY563" fmla="*/ 116090 h 2571845"/>
              <a:gd name="connsiteX564" fmla="*/ 2254092 w 9524996"/>
              <a:gd name="connsiteY564" fmla="*/ 201549 h 2571845"/>
              <a:gd name="connsiteX565" fmla="*/ 2092894 w 9524996"/>
              <a:gd name="connsiteY565" fmla="*/ 309283 h 2571845"/>
              <a:gd name="connsiteX566" fmla="*/ 1502761 w 9524996"/>
              <a:gd name="connsiteY566" fmla="*/ 1502759 h 2571845"/>
              <a:gd name="connsiteX567" fmla="*/ 0 w 9524996"/>
              <a:gd name="connsiteY567" fmla="*/ 1502759 h 2571845"/>
              <a:gd name="connsiteX568" fmla="*/ 1502761 w 9524996"/>
              <a:gd name="connsiteY568" fmla="*/ 0 h 257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Lst>
            <a:rect l="l" t="t" r="r" b="b"/>
            <a:pathLst>
              <a:path w="9524996" h="2571845">
                <a:moveTo>
                  <a:pt x="7953848" y="2495454"/>
                </a:moveTo>
                <a:cubicBezTo>
                  <a:pt x="7964135" y="2495454"/>
                  <a:pt x="7972422" y="2498978"/>
                  <a:pt x="7979279" y="2506217"/>
                </a:cubicBezTo>
                <a:cubicBezTo>
                  <a:pt x="7986328" y="2513457"/>
                  <a:pt x="7989853" y="2522315"/>
                  <a:pt x="7989853" y="2532602"/>
                </a:cubicBezTo>
                <a:cubicBezTo>
                  <a:pt x="7989853" y="2542889"/>
                  <a:pt x="7986328" y="2551747"/>
                  <a:pt x="7979279" y="2558986"/>
                </a:cubicBezTo>
                <a:cubicBezTo>
                  <a:pt x="7972422" y="2566225"/>
                  <a:pt x="7963849" y="2569749"/>
                  <a:pt x="7953848" y="2569749"/>
                </a:cubicBezTo>
                <a:cubicBezTo>
                  <a:pt x="7943847" y="2569749"/>
                  <a:pt x="7934512" y="2566225"/>
                  <a:pt x="7927464" y="2558986"/>
                </a:cubicBezTo>
                <a:cubicBezTo>
                  <a:pt x="7920225" y="2551747"/>
                  <a:pt x="7916510" y="2542889"/>
                  <a:pt x="7916510" y="2532602"/>
                </a:cubicBezTo>
                <a:cubicBezTo>
                  <a:pt x="7916510" y="2522315"/>
                  <a:pt x="7920225" y="2513457"/>
                  <a:pt x="7927464" y="2506217"/>
                </a:cubicBezTo>
                <a:cubicBezTo>
                  <a:pt x="7934512" y="2498978"/>
                  <a:pt x="7943561" y="2495454"/>
                  <a:pt x="7953848" y="2495454"/>
                </a:cubicBezTo>
                <a:close/>
                <a:moveTo>
                  <a:pt x="740950" y="2373249"/>
                </a:moveTo>
                <a:lnTo>
                  <a:pt x="740950" y="2521267"/>
                </a:lnTo>
                <a:lnTo>
                  <a:pt x="837820" y="2521267"/>
                </a:lnTo>
                <a:cubicBezTo>
                  <a:pt x="865061" y="2521267"/>
                  <a:pt x="886207" y="2514790"/>
                  <a:pt x="901448" y="2501931"/>
                </a:cubicBezTo>
                <a:lnTo>
                  <a:pt x="901542" y="2501836"/>
                </a:lnTo>
                <a:cubicBezTo>
                  <a:pt x="916782" y="2489073"/>
                  <a:pt x="924402" y="2471261"/>
                  <a:pt x="924402" y="2448401"/>
                </a:cubicBezTo>
                <a:cubicBezTo>
                  <a:pt x="924402" y="2425541"/>
                  <a:pt x="916402" y="2406681"/>
                  <a:pt x="900304" y="2393442"/>
                </a:cubicBezTo>
                <a:cubicBezTo>
                  <a:pt x="884206" y="2379916"/>
                  <a:pt x="862870" y="2373249"/>
                  <a:pt x="835915" y="2373249"/>
                </a:cubicBezTo>
                <a:close/>
                <a:moveTo>
                  <a:pt x="6301451" y="2278951"/>
                </a:moveTo>
                <a:cubicBezTo>
                  <a:pt x="6280877" y="2278951"/>
                  <a:pt x="6262303" y="2283618"/>
                  <a:pt x="6245444" y="2293239"/>
                </a:cubicBezTo>
                <a:cubicBezTo>
                  <a:pt x="6228584" y="2302859"/>
                  <a:pt x="6215345" y="2316956"/>
                  <a:pt x="6205343" y="2335339"/>
                </a:cubicBezTo>
                <a:cubicBezTo>
                  <a:pt x="6195152" y="2353913"/>
                  <a:pt x="6190294" y="2375439"/>
                  <a:pt x="6190294" y="2400300"/>
                </a:cubicBezTo>
                <a:cubicBezTo>
                  <a:pt x="6190294" y="2425160"/>
                  <a:pt x="6195152" y="2447448"/>
                  <a:pt x="6205343" y="2466308"/>
                </a:cubicBezTo>
                <a:cubicBezTo>
                  <a:pt x="6215345" y="2484882"/>
                  <a:pt x="6228680" y="2498978"/>
                  <a:pt x="6245444" y="2508980"/>
                </a:cubicBezTo>
                <a:cubicBezTo>
                  <a:pt x="6262303" y="2518791"/>
                  <a:pt x="6281067" y="2523648"/>
                  <a:pt x="6301451" y="2523648"/>
                </a:cubicBezTo>
                <a:cubicBezTo>
                  <a:pt x="6321835" y="2523648"/>
                  <a:pt x="6340599" y="2518791"/>
                  <a:pt x="6357648" y="2508980"/>
                </a:cubicBezTo>
                <a:cubicBezTo>
                  <a:pt x="6374698" y="2498978"/>
                  <a:pt x="6388224" y="2484882"/>
                  <a:pt x="6398320" y="2466308"/>
                </a:cubicBezTo>
                <a:cubicBezTo>
                  <a:pt x="6408321" y="2447543"/>
                  <a:pt x="6413370" y="2425826"/>
                  <a:pt x="6413370" y="2400966"/>
                </a:cubicBezTo>
                <a:cubicBezTo>
                  <a:pt x="6413370" y="2376106"/>
                  <a:pt x="6408321" y="2354580"/>
                  <a:pt x="6398320" y="2336006"/>
                </a:cubicBezTo>
                <a:lnTo>
                  <a:pt x="6398320" y="2335911"/>
                </a:lnTo>
                <a:cubicBezTo>
                  <a:pt x="6388128" y="2317527"/>
                  <a:pt x="6374603" y="2303430"/>
                  <a:pt x="6357648" y="2293620"/>
                </a:cubicBezTo>
                <a:cubicBezTo>
                  <a:pt x="6340599" y="2283809"/>
                  <a:pt x="6322025" y="2278951"/>
                  <a:pt x="6301451" y="2278951"/>
                </a:cubicBezTo>
                <a:close/>
                <a:moveTo>
                  <a:pt x="4197378" y="2278951"/>
                </a:moveTo>
                <a:cubicBezTo>
                  <a:pt x="4176804" y="2278951"/>
                  <a:pt x="4158230" y="2283618"/>
                  <a:pt x="4141371" y="2293239"/>
                </a:cubicBezTo>
                <a:cubicBezTo>
                  <a:pt x="4124512" y="2302859"/>
                  <a:pt x="4111272" y="2316956"/>
                  <a:pt x="4101271" y="2335339"/>
                </a:cubicBezTo>
                <a:cubicBezTo>
                  <a:pt x="4091079" y="2353913"/>
                  <a:pt x="4086221" y="2375439"/>
                  <a:pt x="4086221" y="2400300"/>
                </a:cubicBezTo>
                <a:cubicBezTo>
                  <a:pt x="4086221" y="2425160"/>
                  <a:pt x="4091079" y="2447448"/>
                  <a:pt x="4101271" y="2466308"/>
                </a:cubicBezTo>
                <a:cubicBezTo>
                  <a:pt x="4111272" y="2484882"/>
                  <a:pt x="4124607" y="2498978"/>
                  <a:pt x="4141371" y="2508980"/>
                </a:cubicBezTo>
                <a:cubicBezTo>
                  <a:pt x="4158230" y="2518791"/>
                  <a:pt x="4176995" y="2523648"/>
                  <a:pt x="4197378" y="2523648"/>
                </a:cubicBezTo>
                <a:cubicBezTo>
                  <a:pt x="4217762" y="2523648"/>
                  <a:pt x="4236526" y="2518791"/>
                  <a:pt x="4253576" y="2508980"/>
                </a:cubicBezTo>
                <a:cubicBezTo>
                  <a:pt x="4270625" y="2498978"/>
                  <a:pt x="4284151" y="2484882"/>
                  <a:pt x="4294247" y="2466308"/>
                </a:cubicBezTo>
                <a:cubicBezTo>
                  <a:pt x="4304249" y="2447543"/>
                  <a:pt x="4309297" y="2425826"/>
                  <a:pt x="4309297" y="2400966"/>
                </a:cubicBezTo>
                <a:cubicBezTo>
                  <a:pt x="4309297" y="2376106"/>
                  <a:pt x="4304249" y="2354580"/>
                  <a:pt x="4294247" y="2336006"/>
                </a:cubicBezTo>
                <a:lnTo>
                  <a:pt x="4294247" y="2335911"/>
                </a:lnTo>
                <a:cubicBezTo>
                  <a:pt x="4284056" y="2317527"/>
                  <a:pt x="4270530" y="2303430"/>
                  <a:pt x="4253576" y="2293620"/>
                </a:cubicBezTo>
                <a:cubicBezTo>
                  <a:pt x="4236526" y="2283809"/>
                  <a:pt x="4217952" y="2278951"/>
                  <a:pt x="4197378" y="2278951"/>
                </a:cubicBezTo>
                <a:close/>
                <a:moveTo>
                  <a:pt x="1939290" y="2278951"/>
                </a:moveTo>
                <a:cubicBezTo>
                  <a:pt x="1918715" y="2278951"/>
                  <a:pt x="1900141" y="2283618"/>
                  <a:pt x="1883282" y="2293239"/>
                </a:cubicBezTo>
                <a:cubicBezTo>
                  <a:pt x="1866423" y="2302859"/>
                  <a:pt x="1853183" y="2316956"/>
                  <a:pt x="1843182" y="2335339"/>
                </a:cubicBezTo>
                <a:cubicBezTo>
                  <a:pt x="1832991" y="2353913"/>
                  <a:pt x="1828132" y="2375439"/>
                  <a:pt x="1828132" y="2400300"/>
                </a:cubicBezTo>
                <a:cubicBezTo>
                  <a:pt x="1828132" y="2425160"/>
                  <a:pt x="1832991" y="2447448"/>
                  <a:pt x="1843182" y="2466308"/>
                </a:cubicBezTo>
                <a:cubicBezTo>
                  <a:pt x="1853183" y="2484882"/>
                  <a:pt x="1866518" y="2498978"/>
                  <a:pt x="1883282" y="2508980"/>
                </a:cubicBezTo>
                <a:cubicBezTo>
                  <a:pt x="1900141" y="2518791"/>
                  <a:pt x="1918906" y="2523648"/>
                  <a:pt x="1939290" y="2523648"/>
                </a:cubicBezTo>
                <a:cubicBezTo>
                  <a:pt x="1959673" y="2523648"/>
                  <a:pt x="1978437" y="2518791"/>
                  <a:pt x="1995487" y="2508980"/>
                </a:cubicBezTo>
                <a:cubicBezTo>
                  <a:pt x="2012536" y="2498978"/>
                  <a:pt x="2026062" y="2484882"/>
                  <a:pt x="2036158" y="2466308"/>
                </a:cubicBezTo>
                <a:cubicBezTo>
                  <a:pt x="2046160" y="2447543"/>
                  <a:pt x="2051208" y="2425826"/>
                  <a:pt x="2051208" y="2400966"/>
                </a:cubicBezTo>
                <a:cubicBezTo>
                  <a:pt x="2051208" y="2376106"/>
                  <a:pt x="2046160" y="2354580"/>
                  <a:pt x="2036158" y="2336006"/>
                </a:cubicBezTo>
                <a:lnTo>
                  <a:pt x="2036158" y="2335911"/>
                </a:lnTo>
                <a:cubicBezTo>
                  <a:pt x="2025967" y="2317527"/>
                  <a:pt x="2012441" y="2303430"/>
                  <a:pt x="1995487" y="2293620"/>
                </a:cubicBezTo>
                <a:cubicBezTo>
                  <a:pt x="1978437" y="2283809"/>
                  <a:pt x="1959863" y="2278951"/>
                  <a:pt x="1939290" y="2278951"/>
                </a:cubicBezTo>
                <a:close/>
                <a:moveTo>
                  <a:pt x="7138984" y="2277522"/>
                </a:moveTo>
                <a:cubicBezTo>
                  <a:pt x="7111361" y="2277522"/>
                  <a:pt x="7087930" y="2286571"/>
                  <a:pt x="7068309" y="2304097"/>
                </a:cubicBezTo>
                <a:cubicBezTo>
                  <a:pt x="7048973" y="2321718"/>
                  <a:pt x="7037733" y="2346198"/>
                  <a:pt x="7035067" y="2377344"/>
                </a:cubicBezTo>
                <a:lnTo>
                  <a:pt x="7243092" y="2377344"/>
                </a:lnTo>
                <a:cubicBezTo>
                  <a:pt x="7243092" y="2356580"/>
                  <a:pt x="7238425" y="2338578"/>
                  <a:pt x="7229185" y="2323528"/>
                </a:cubicBezTo>
                <a:lnTo>
                  <a:pt x="7229281" y="2323528"/>
                </a:lnTo>
                <a:cubicBezTo>
                  <a:pt x="7220042" y="2308669"/>
                  <a:pt x="7207564" y="2297144"/>
                  <a:pt x="7191658" y="2289238"/>
                </a:cubicBezTo>
                <a:cubicBezTo>
                  <a:pt x="7175846" y="2281428"/>
                  <a:pt x="7158415" y="2277522"/>
                  <a:pt x="7138984" y="2277522"/>
                </a:cubicBezTo>
                <a:close/>
                <a:moveTo>
                  <a:pt x="3037995" y="2277522"/>
                </a:moveTo>
                <a:cubicBezTo>
                  <a:pt x="3010373" y="2277522"/>
                  <a:pt x="2986941" y="2286571"/>
                  <a:pt x="2967320" y="2304097"/>
                </a:cubicBezTo>
                <a:cubicBezTo>
                  <a:pt x="2947984" y="2321718"/>
                  <a:pt x="2936745" y="2346198"/>
                  <a:pt x="2934078" y="2377344"/>
                </a:cubicBezTo>
                <a:lnTo>
                  <a:pt x="3142104" y="2377344"/>
                </a:lnTo>
                <a:cubicBezTo>
                  <a:pt x="3142104" y="2356580"/>
                  <a:pt x="3137436" y="2338578"/>
                  <a:pt x="3128197" y="2323528"/>
                </a:cubicBezTo>
                <a:lnTo>
                  <a:pt x="3128292" y="2323528"/>
                </a:lnTo>
                <a:cubicBezTo>
                  <a:pt x="3119053" y="2308669"/>
                  <a:pt x="3106575" y="2297144"/>
                  <a:pt x="3090669" y="2289238"/>
                </a:cubicBezTo>
                <a:cubicBezTo>
                  <a:pt x="3074857" y="2281428"/>
                  <a:pt x="3057426" y="2277522"/>
                  <a:pt x="3037995" y="2277522"/>
                </a:cubicBezTo>
                <a:close/>
                <a:moveTo>
                  <a:pt x="1194912" y="2277522"/>
                </a:moveTo>
                <a:cubicBezTo>
                  <a:pt x="1167289" y="2277522"/>
                  <a:pt x="1143857" y="2286571"/>
                  <a:pt x="1124236" y="2304097"/>
                </a:cubicBezTo>
                <a:cubicBezTo>
                  <a:pt x="1104900" y="2321718"/>
                  <a:pt x="1093661" y="2346198"/>
                  <a:pt x="1090994" y="2377344"/>
                </a:cubicBezTo>
                <a:lnTo>
                  <a:pt x="1299021" y="2377344"/>
                </a:lnTo>
                <a:cubicBezTo>
                  <a:pt x="1299021" y="2356580"/>
                  <a:pt x="1294352" y="2338578"/>
                  <a:pt x="1285114" y="2323528"/>
                </a:cubicBezTo>
                <a:lnTo>
                  <a:pt x="1285209" y="2323528"/>
                </a:lnTo>
                <a:cubicBezTo>
                  <a:pt x="1275970" y="2308669"/>
                  <a:pt x="1263492" y="2297144"/>
                  <a:pt x="1247585" y="2289238"/>
                </a:cubicBezTo>
                <a:cubicBezTo>
                  <a:pt x="1231774" y="2281428"/>
                  <a:pt x="1214343" y="2277522"/>
                  <a:pt x="1194912" y="2277522"/>
                </a:cubicBezTo>
                <a:close/>
                <a:moveTo>
                  <a:pt x="2436780" y="2236755"/>
                </a:moveTo>
                <a:lnTo>
                  <a:pt x="2491549" y="2236755"/>
                </a:lnTo>
                <a:lnTo>
                  <a:pt x="2491549" y="2236850"/>
                </a:lnTo>
                <a:lnTo>
                  <a:pt x="2491549" y="2566320"/>
                </a:lnTo>
                <a:lnTo>
                  <a:pt x="2436780" y="2566320"/>
                </a:lnTo>
                <a:lnTo>
                  <a:pt x="2436780" y="2517552"/>
                </a:lnTo>
                <a:cubicBezTo>
                  <a:pt x="2426398" y="2534411"/>
                  <a:pt x="2411729" y="2547461"/>
                  <a:pt x="2393156" y="2556890"/>
                </a:cubicBezTo>
                <a:cubicBezTo>
                  <a:pt x="2374581" y="2566320"/>
                  <a:pt x="2354008" y="2571178"/>
                  <a:pt x="2331529" y="2571178"/>
                </a:cubicBezTo>
                <a:cubicBezTo>
                  <a:pt x="2305907" y="2571178"/>
                  <a:pt x="2282951" y="2565653"/>
                  <a:pt x="2262473" y="2555080"/>
                </a:cubicBezTo>
                <a:cubicBezTo>
                  <a:pt x="2242089" y="2544508"/>
                  <a:pt x="2225897" y="2528696"/>
                  <a:pt x="2214086" y="2507360"/>
                </a:cubicBezTo>
                <a:cubicBezTo>
                  <a:pt x="2202179" y="2486024"/>
                  <a:pt x="2196274" y="2460212"/>
                  <a:pt x="2196274" y="2429827"/>
                </a:cubicBezTo>
                <a:lnTo>
                  <a:pt x="2196274" y="2236850"/>
                </a:lnTo>
                <a:lnTo>
                  <a:pt x="2250471" y="2236850"/>
                </a:lnTo>
                <a:lnTo>
                  <a:pt x="2250471" y="2422588"/>
                </a:lnTo>
                <a:cubicBezTo>
                  <a:pt x="2250471" y="2455068"/>
                  <a:pt x="2258663" y="2479928"/>
                  <a:pt x="2275141" y="2497359"/>
                </a:cubicBezTo>
                <a:cubicBezTo>
                  <a:pt x="2291619" y="2514790"/>
                  <a:pt x="2313908" y="2523553"/>
                  <a:pt x="2342483" y="2523553"/>
                </a:cubicBezTo>
                <a:cubicBezTo>
                  <a:pt x="2371058" y="2523553"/>
                  <a:pt x="2394775" y="2514504"/>
                  <a:pt x="2411539" y="2496502"/>
                </a:cubicBezTo>
                <a:cubicBezTo>
                  <a:pt x="2428398" y="2478309"/>
                  <a:pt x="2436780" y="2452115"/>
                  <a:pt x="2436780" y="2417635"/>
                </a:cubicBezTo>
                <a:close/>
                <a:moveTo>
                  <a:pt x="7705435" y="2231326"/>
                </a:moveTo>
                <a:cubicBezTo>
                  <a:pt x="7741821" y="2231326"/>
                  <a:pt x="7771444" y="2240565"/>
                  <a:pt x="7793732" y="2258949"/>
                </a:cubicBezTo>
                <a:cubicBezTo>
                  <a:pt x="7816211" y="2277332"/>
                  <a:pt x="7828213" y="2302573"/>
                  <a:pt x="7829927" y="2334672"/>
                </a:cubicBezTo>
                <a:lnTo>
                  <a:pt x="7775158" y="2334672"/>
                </a:lnTo>
                <a:cubicBezTo>
                  <a:pt x="7774015" y="2317432"/>
                  <a:pt x="7767158" y="2303716"/>
                  <a:pt x="7754394" y="2293143"/>
                </a:cubicBezTo>
                <a:cubicBezTo>
                  <a:pt x="7741821" y="2282761"/>
                  <a:pt x="7724867" y="2277522"/>
                  <a:pt x="7703531" y="2277522"/>
                </a:cubicBezTo>
                <a:cubicBezTo>
                  <a:pt x="7683909" y="2277522"/>
                  <a:pt x="7668288" y="2281809"/>
                  <a:pt x="7656763" y="2290286"/>
                </a:cubicBezTo>
                <a:cubicBezTo>
                  <a:pt x="7645047" y="2298668"/>
                  <a:pt x="7639332" y="2309622"/>
                  <a:pt x="7639332" y="2323338"/>
                </a:cubicBezTo>
                <a:cubicBezTo>
                  <a:pt x="7639332" y="2334101"/>
                  <a:pt x="7642857" y="2343150"/>
                  <a:pt x="7649714" y="2350198"/>
                </a:cubicBezTo>
                <a:cubicBezTo>
                  <a:pt x="7656763" y="2357056"/>
                  <a:pt x="7665526" y="2362771"/>
                  <a:pt x="7676289" y="2367057"/>
                </a:cubicBezTo>
                <a:cubicBezTo>
                  <a:pt x="7686862" y="2371153"/>
                  <a:pt x="7701530" y="2375820"/>
                  <a:pt x="7720295" y="2381154"/>
                </a:cubicBezTo>
                <a:cubicBezTo>
                  <a:pt x="7744012" y="2387631"/>
                  <a:pt x="7763347" y="2393918"/>
                  <a:pt x="7778016" y="2400109"/>
                </a:cubicBezTo>
                <a:cubicBezTo>
                  <a:pt x="7792875" y="2406205"/>
                  <a:pt x="7805639" y="2415540"/>
                  <a:pt x="7816211" y="2427922"/>
                </a:cubicBezTo>
                <a:cubicBezTo>
                  <a:pt x="7826974" y="2440495"/>
                  <a:pt x="7832499" y="2456688"/>
                  <a:pt x="7832880" y="2476690"/>
                </a:cubicBezTo>
                <a:cubicBezTo>
                  <a:pt x="7832880" y="2494692"/>
                  <a:pt x="7827832" y="2510980"/>
                  <a:pt x="7817831" y="2525458"/>
                </a:cubicBezTo>
                <a:cubicBezTo>
                  <a:pt x="7807829" y="2539936"/>
                  <a:pt x="7793732" y="2551271"/>
                  <a:pt x="7775540" y="2559558"/>
                </a:cubicBezTo>
                <a:cubicBezTo>
                  <a:pt x="7757157" y="2567749"/>
                  <a:pt x="7736201" y="2571845"/>
                  <a:pt x="7712674" y="2571845"/>
                </a:cubicBezTo>
                <a:cubicBezTo>
                  <a:pt x="7687243" y="2571845"/>
                  <a:pt x="7664764" y="2567559"/>
                  <a:pt x="7644571" y="2558891"/>
                </a:cubicBezTo>
                <a:lnTo>
                  <a:pt x="7644571" y="2558796"/>
                </a:lnTo>
                <a:cubicBezTo>
                  <a:pt x="7624568" y="2550223"/>
                  <a:pt x="7608757" y="2538031"/>
                  <a:pt x="7597231" y="2522601"/>
                </a:cubicBezTo>
                <a:cubicBezTo>
                  <a:pt x="7585516" y="2507170"/>
                  <a:pt x="7579229" y="2489549"/>
                  <a:pt x="7577896" y="2469356"/>
                </a:cubicBezTo>
                <a:lnTo>
                  <a:pt x="7634475" y="2469356"/>
                </a:lnTo>
                <a:cubicBezTo>
                  <a:pt x="7635998" y="2485834"/>
                  <a:pt x="7643904" y="2499264"/>
                  <a:pt x="7657525" y="2509647"/>
                </a:cubicBezTo>
                <a:cubicBezTo>
                  <a:pt x="7671432" y="2520219"/>
                  <a:pt x="7689624" y="2525268"/>
                  <a:pt x="7711913" y="2525268"/>
                </a:cubicBezTo>
                <a:cubicBezTo>
                  <a:pt x="7732867" y="2525268"/>
                  <a:pt x="7749346" y="2520791"/>
                  <a:pt x="7761252" y="2511361"/>
                </a:cubicBezTo>
                <a:cubicBezTo>
                  <a:pt x="7773349" y="2502122"/>
                  <a:pt x="7779445" y="2490597"/>
                  <a:pt x="7779445" y="2476500"/>
                </a:cubicBezTo>
                <a:cubicBezTo>
                  <a:pt x="7779445" y="2462402"/>
                  <a:pt x="7772968" y="2451449"/>
                  <a:pt x="7760109" y="2444400"/>
                </a:cubicBezTo>
                <a:cubicBezTo>
                  <a:pt x="7747346" y="2437352"/>
                  <a:pt x="7727439" y="2430494"/>
                  <a:pt x="7700578" y="2423636"/>
                </a:cubicBezTo>
                <a:cubicBezTo>
                  <a:pt x="7676099" y="2417159"/>
                  <a:pt x="7656191" y="2410682"/>
                  <a:pt x="7640665" y="2404014"/>
                </a:cubicBezTo>
                <a:cubicBezTo>
                  <a:pt x="7625426" y="2397347"/>
                  <a:pt x="7612090" y="2387536"/>
                  <a:pt x="7601137" y="2374677"/>
                </a:cubicBezTo>
                <a:cubicBezTo>
                  <a:pt x="7589992" y="2361533"/>
                  <a:pt x="7584468" y="2344293"/>
                  <a:pt x="7584468" y="2323242"/>
                </a:cubicBezTo>
                <a:cubicBezTo>
                  <a:pt x="7584468" y="2306383"/>
                  <a:pt x="7589516" y="2290953"/>
                  <a:pt x="7599517" y="2276855"/>
                </a:cubicBezTo>
                <a:cubicBezTo>
                  <a:pt x="7609519" y="2262949"/>
                  <a:pt x="7623807" y="2251805"/>
                  <a:pt x="7642190" y="2243613"/>
                </a:cubicBezTo>
                <a:cubicBezTo>
                  <a:pt x="7660573" y="2235422"/>
                  <a:pt x="7681718" y="2231326"/>
                  <a:pt x="7705435" y="2231326"/>
                </a:cubicBezTo>
                <a:close/>
                <a:moveTo>
                  <a:pt x="7141556" y="2231326"/>
                </a:moveTo>
                <a:cubicBezTo>
                  <a:pt x="7173655" y="2231326"/>
                  <a:pt x="7200516" y="2238184"/>
                  <a:pt x="7224518" y="2251709"/>
                </a:cubicBezTo>
                <a:cubicBezTo>
                  <a:pt x="7248426" y="2265426"/>
                  <a:pt x="7267000" y="2284190"/>
                  <a:pt x="7280145" y="2308098"/>
                </a:cubicBezTo>
                <a:cubicBezTo>
                  <a:pt x="7293098" y="2331815"/>
                  <a:pt x="7299766" y="2358771"/>
                  <a:pt x="7299766" y="2388965"/>
                </a:cubicBezTo>
                <a:cubicBezTo>
                  <a:pt x="7299766" y="2399347"/>
                  <a:pt x="7299004" y="2410301"/>
                  <a:pt x="7297766" y="2422017"/>
                </a:cubicBezTo>
                <a:lnTo>
                  <a:pt x="7034495" y="2422017"/>
                </a:lnTo>
                <a:cubicBezTo>
                  <a:pt x="7036495" y="2454497"/>
                  <a:pt x="7047639" y="2479738"/>
                  <a:pt x="7067737" y="2497931"/>
                </a:cubicBezTo>
                <a:cubicBezTo>
                  <a:pt x="7088120" y="2516314"/>
                  <a:pt x="7112600" y="2525363"/>
                  <a:pt x="7141556" y="2525363"/>
                </a:cubicBezTo>
                <a:cubicBezTo>
                  <a:pt x="7165082" y="2525363"/>
                  <a:pt x="7184799" y="2519838"/>
                  <a:pt x="7200706" y="2508885"/>
                </a:cubicBezTo>
                <a:cubicBezTo>
                  <a:pt x="7216518" y="2497740"/>
                  <a:pt x="7227757" y="2483072"/>
                  <a:pt x="7234139" y="2464689"/>
                </a:cubicBezTo>
                <a:lnTo>
                  <a:pt x="7293098" y="2464689"/>
                </a:lnTo>
                <a:cubicBezTo>
                  <a:pt x="7284336" y="2496407"/>
                  <a:pt x="7266714" y="2522029"/>
                  <a:pt x="7240044" y="2542032"/>
                </a:cubicBezTo>
                <a:cubicBezTo>
                  <a:pt x="7213660" y="2561843"/>
                  <a:pt x="7180704" y="2571750"/>
                  <a:pt x="7141556" y="2571750"/>
                </a:cubicBezTo>
                <a:cubicBezTo>
                  <a:pt x="7110218" y="2571750"/>
                  <a:pt x="7082215" y="2564701"/>
                  <a:pt x="7057545" y="2550604"/>
                </a:cubicBezTo>
                <a:cubicBezTo>
                  <a:pt x="7032875" y="2536507"/>
                  <a:pt x="7013540" y="2516695"/>
                  <a:pt x="6999633" y="2490692"/>
                </a:cubicBezTo>
                <a:cubicBezTo>
                  <a:pt x="6985536" y="2464879"/>
                  <a:pt x="6978488" y="2434875"/>
                  <a:pt x="6978488" y="2400871"/>
                </a:cubicBezTo>
                <a:cubicBezTo>
                  <a:pt x="6978488" y="2366867"/>
                  <a:pt x="6985346" y="2337054"/>
                  <a:pt x="6999062" y="2311241"/>
                </a:cubicBezTo>
                <a:cubicBezTo>
                  <a:pt x="7012587" y="2285619"/>
                  <a:pt x="7031732" y="2265997"/>
                  <a:pt x="7056402" y="2252091"/>
                </a:cubicBezTo>
                <a:cubicBezTo>
                  <a:pt x="7081072" y="2238184"/>
                  <a:pt x="7109457" y="2231326"/>
                  <a:pt x="7141556" y="2231326"/>
                </a:cubicBezTo>
                <a:close/>
                <a:moveTo>
                  <a:pt x="6290688" y="2231326"/>
                </a:moveTo>
                <a:cubicBezTo>
                  <a:pt x="6320025" y="2231326"/>
                  <a:pt x="6344504" y="2237613"/>
                  <a:pt x="6365840" y="2249900"/>
                </a:cubicBezTo>
                <a:cubicBezTo>
                  <a:pt x="6386985" y="2262473"/>
                  <a:pt x="6402797" y="2278094"/>
                  <a:pt x="6413370" y="2296858"/>
                </a:cubicBezTo>
                <a:lnTo>
                  <a:pt x="6413370" y="2236755"/>
                </a:lnTo>
                <a:lnTo>
                  <a:pt x="6468615" y="2236755"/>
                </a:lnTo>
                <a:lnTo>
                  <a:pt x="6468615" y="2566225"/>
                </a:lnTo>
                <a:lnTo>
                  <a:pt x="6413370" y="2566225"/>
                </a:lnTo>
                <a:lnTo>
                  <a:pt x="6413370" y="2504979"/>
                </a:lnTo>
                <a:cubicBezTo>
                  <a:pt x="6402416" y="2524125"/>
                  <a:pt x="6386318" y="2540031"/>
                  <a:pt x="6364792" y="2552700"/>
                </a:cubicBezTo>
                <a:cubicBezTo>
                  <a:pt x="6343456" y="2565273"/>
                  <a:pt x="6318405" y="2571654"/>
                  <a:pt x="6290021" y="2571654"/>
                </a:cubicBezTo>
                <a:cubicBezTo>
                  <a:pt x="6261637" y="2571654"/>
                  <a:pt x="6234205" y="2564415"/>
                  <a:pt x="6210583" y="2549937"/>
                </a:cubicBezTo>
                <a:cubicBezTo>
                  <a:pt x="6186865" y="2535459"/>
                  <a:pt x="6168292" y="2515266"/>
                  <a:pt x="6154766" y="2489263"/>
                </a:cubicBezTo>
                <a:cubicBezTo>
                  <a:pt x="6141050" y="2463260"/>
                  <a:pt x="6134192" y="2433447"/>
                  <a:pt x="6134192" y="2400204"/>
                </a:cubicBezTo>
                <a:cubicBezTo>
                  <a:pt x="6134192" y="2366962"/>
                  <a:pt x="6141050" y="2336958"/>
                  <a:pt x="6154766" y="2311526"/>
                </a:cubicBezTo>
                <a:lnTo>
                  <a:pt x="6154861" y="2311622"/>
                </a:lnTo>
                <a:cubicBezTo>
                  <a:pt x="6168386" y="2286190"/>
                  <a:pt x="6187151" y="2266378"/>
                  <a:pt x="6211059" y="2252281"/>
                </a:cubicBezTo>
                <a:cubicBezTo>
                  <a:pt x="6234967" y="2238375"/>
                  <a:pt x="6261351" y="2231326"/>
                  <a:pt x="6290688" y="2231326"/>
                </a:cubicBezTo>
                <a:close/>
                <a:moveTo>
                  <a:pt x="5170453" y="2231326"/>
                </a:moveTo>
                <a:cubicBezTo>
                  <a:pt x="5206838" y="2231326"/>
                  <a:pt x="5236461" y="2240565"/>
                  <a:pt x="5258749" y="2258949"/>
                </a:cubicBezTo>
                <a:cubicBezTo>
                  <a:pt x="5281229" y="2277332"/>
                  <a:pt x="5293230" y="2302573"/>
                  <a:pt x="5294945" y="2334672"/>
                </a:cubicBezTo>
                <a:lnTo>
                  <a:pt x="5240176" y="2334672"/>
                </a:lnTo>
                <a:cubicBezTo>
                  <a:pt x="5239033" y="2317432"/>
                  <a:pt x="5232175" y="2303716"/>
                  <a:pt x="5219411" y="2293143"/>
                </a:cubicBezTo>
                <a:cubicBezTo>
                  <a:pt x="5206838" y="2282761"/>
                  <a:pt x="5189884" y="2277522"/>
                  <a:pt x="5168548" y="2277522"/>
                </a:cubicBezTo>
                <a:cubicBezTo>
                  <a:pt x="5148926" y="2277522"/>
                  <a:pt x="5133305" y="2281809"/>
                  <a:pt x="5121780" y="2290286"/>
                </a:cubicBezTo>
                <a:cubicBezTo>
                  <a:pt x="5110064" y="2298668"/>
                  <a:pt x="5104349" y="2309622"/>
                  <a:pt x="5104349" y="2323338"/>
                </a:cubicBezTo>
                <a:cubicBezTo>
                  <a:pt x="5104349" y="2334101"/>
                  <a:pt x="5107874" y="2343150"/>
                  <a:pt x="5114731" y="2350198"/>
                </a:cubicBezTo>
                <a:cubicBezTo>
                  <a:pt x="5121780" y="2357056"/>
                  <a:pt x="5130543" y="2362771"/>
                  <a:pt x="5141306" y="2367057"/>
                </a:cubicBezTo>
                <a:cubicBezTo>
                  <a:pt x="5151879" y="2371153"/>
                  <a:pt x="5166547" y="2375820"/>
                  <a:pt x="5185312" y="2381154"/>
                </a:cubicBezTo>
                <a:cubicBezTo>
                  <a:pt x="5209029" y="2387631"/>
                  <a:pt x="5228364" y="2393918"/>
                  <a:pt x="5243033" y="2400109"/>
                </a:cubicBezTo>
                <a:cubicBezTo>
                  <a:pt x="5257892" y="2406205"/>
                  <a:pt x="5270656" y="2415540"/>
                  <a:pt x="5281229" y="2427922"/>
                </a:cubicBezTo>
                <a:cubicBezTo>
                  <a:pt x="5291992" y="2440495"/>
                  <a:pt x="5297516" y="2456688"/>
                  <a:pt x="5297897" y="2476690"/>
                </a:cubicBezTo>
                <a:cubicBezTo>
                  <a:pt x="5297897" y="2494692"/>
                  <a:pt x="5292849" y="2510980"/>
                  <a:pt x="5282848" y="2525458"/>
                </a:cubicBezTo>
                <a:cubicBezTo>
                  <a:pt x="5272847" y="2539936"/>
                  <a:pt x="5258749" y="2551271"/>
                  <a:pt x="5240557" y="2559558"/>
                </a:cubicBezTo>
                <a:cubicBezTo>
                  <a:pt x="5222174" y="2567749"/>
                  <a:pt x="5201218" y="2571845"/>
                  <a:pt x="5177692" y="2571845"/>
                </a:cubicBezTo>
                <a:cubicBezTo>
                  <a:pt x="5152260" y="2571845"/>
                  <a:pt x="5129781" y="2567559"/>
                  <a:pt x="5109588" y="2558891"/>
                </a:cubicBezTo>
                <a:lnTo>
                  <a:pt x="5109588" y="2558796"/>
                </a:lnTo>
                <a:cubicBezTo>
                  <a:pt x="5089586" y="2550223"/>
                  <a:pt x="5073774" y="2538031"/>
                  <a:pt x="5062248" y="2522601"/>
                </a:cubicBezTo>
                <a:cubicBezTo>
                  <a:pt x="5050533" y="2507170"/>
                  <a:pt x="5044247" y="2489549"/>
                  <a:pt x="5042913" y="2469356"/>
                </a:cubicBezTo>
                <a:lnTo>
                  <a:pt x="5099492" y="2469356"/>
                </a:lnTo>
                <a:cubicBezTo>
                  <a:pt x="5101015" y="2485834"/>
                  <a:pt x="5108921" y="2499264"/>
                  <a:pt x="5122542" y="2509647"/>
                </a:cubicBezTo>
                <a:cubicBezTo>
                  <a:pt x="5136449" y="2520219"/>
                  <a:pt x="5154641" y="2525268"/>
                  <a:pt x="5176930" y="2525268"/>
                </a:cubicBezTo>
                <a:cubicBezTo>
                  <a:pt x="5197885" y="2525268"/>
                  <a:pt x="5214363" y="2520791"/>
                  <a:pt x="5226269" y="2511361"/>
                </a:cubicBezTo>
                <a:cubicBezTo>
                  <a:pt x="5238366" y="2502122"/>
                  <a:pt x="5244462" y="2490597"/>
                  <a:pt x="5244462" y="2476500"/>
                </a:cubicBezTo>
                <a:cubicBezTo>
                  <a:pt x="5244462" y="2462402"/>
                  <a:pt x="5237985" y="2451449"/>
                  <a:pt x="5225126" y="2444400"/>
                </a:cubicBezTo>
                <a:cubicBezTo>
                  <a:pt x="5212363" y="2437352"/>
                  <a:pt x="5192456" y="2430494"/>
                  <a:pt x="5165595" y="2423636"/>
                </a:cubicBezTo>
                <a:cubicBezTo>
                  <a:pt x="5141116" y="2417159"/>
                  <a:pt x="5121208" y="2410682"/>
                  <a:pt x="5105683" y="2404014"/>
                </a:cubicBezTo>
                <a:cubicBezTo>
                  <a:pt x="5090443" y="2397347"/>
                  <a:pt x="5077108" y="2387536"/>
                  <a:pt x="5066154" y="2374677"/>
                </a:cubicBezTo>
                <a:cubicBezTo>
                  <a:pt x="5055010" y="2361533"/>
                  <a:pt x="5049485" y="2344293"/>
                  <a:pt x="5049485" y="2323242"/>
                </a:cubicBezTo>
                <a:cubicBezTo>
                  <a:pt x="5049485" y="2306383"/>
                  <a:pt x="5054533" y="2290953"/>
                  <a:pt x="5064535" y="2276855"/>
                </a:cubicBezTo>
                <a:cubicBezTo>
                  <a:pt x="5074536" y="2262949"/>
                  <a:pt x="5088824" y="2251805"/>
                  <a:pt x="5107207" y="2243613"/>
                </a:cubicBezTo>
                <a:cubicBezTo>
                  <a:pt x="5125590" y="2235422"/>
                  <a:pt x="5146736" y="2231326"/>
                  <a:pt x="5170453" y="2231326"/>
                </a:cubicBezTo>
                <a:close/>
                <a:moveTo>
                  <a:pt x="4186615" y="2231326"/>
                </a:moveTo>
                <a:cubicBezTo>
                  <a:pt x="4215952" y="2231326"/>
                  <a:pt x="4240431" y="2237613"/>
                  <a:pt x="4261767" y="2249900"/>
                </a:cubicBezTo>
                <a:cubicBezTo>
                  <a:pt x="4282913" y="2262473"/>
                  <a:pt x="4298724" y="2278094"/>
                  <a:pt x="4309297" y="2296858"/>
                </a:cubicBezTo>
                <a:lnTo>
                  <a:pt x="4309297" y="2236755"/>
                </a:lnTo>
                <a:lnTo>
                  <a:pt x="4364542" y="2236755"/>
                </a:lnTo>
                <a:lnTo>
                  <a:pt x="4364542" y="2566225"/>
                </a:lnTo>
                <a:lnTo>
                  <a:pt x="4309297" y="2566225"/>
                </a:lnTo>
                <a:lnTo>
                  <a:pt x="4309297" y="2504979"/>
                </a:lnTo>
                <a:cubicBezTo>
                  <a:pt x="4298343" y="2524125"/>
                  <a:pt x="4282246" y="2540031"/>
                  <a:pt x="4260719" y="2552700"/>
                </a:cubicBezTo>
                <a:cubicBezTo>
                  <a:pt x="4239383" y="2565273"/>
                  <a:pt x="4214333" y="2571654"/>
                  <a:pt x="4185948" y="2571654"/>
                </a:cubicBezTo>
                <a:cubicBezTo>
                  <a:pt x="4157564" y="2571654"/>
                  <a:pt x="4130132" y="2564415"/>
                  <a:pt x="4106510" y="2549937"/>
                </a:cubicBezTo>
                <a:cubicBezTo>
                  <a:pt x="4082793" y="2535459"/>
                  <a:pt x="4064219" y="2515266"/>
                  <a:pt x="4050693" y="2489263"/>
                </a:cubicBezTo>
                <a:cubicBezTo>
                  <a:pt x="4036977" y="2463260"/>
                  <a:pt x="4030119" y="2433447"/>
                  <a:pt x="4030119" y="2400204"/>
                </a:cubicBezTo>
                <a:cubicBezTo>
                  <a:pt x="4030119" y="2366962"/>
                  <a:pt x="4036977" y="2336958"/>
                  <a:pt x="4050693" y="2311526"/>
                </a:cubicBezTo>
                <a:lnTo>
                  <a:pt x="4050788" y="2311622"/>
                </a:lnTo>
                <a:cubicBezTo>
                  <a:pt x="4064314" y="2286190"/>
                  <a:pt x="4083078" y="2266378"/>
                  <a:pt x="4106986" y="2252281"/>
                </a:cubicBezTo>
                <a:cubicBezTo>
                  <a:pt x="4130894" y="2238375"/>
                  <a:pt x="4157278" y="2231326"/>
                  <a:pt x="4186615" y="2231326"/>
                </a:cubicBezTo>
                <a:close/>
                <a:moveTo>
                  <a:pt x="3040567" y="2231326"/>
                </a:moveTo>
                <a:cubicBezTo>
                  <a:pt x="3072666" y="2231326"/>
                  <a:pt x="3099527" y="2238184"/>
                  <a:pt x="3123530" y="2251709"/>
                </a:cubicBezTo>
                <a:cubicBezTo>
                  <a:pt x="3147437" y="2265426"/>
                  <a:pt x="3166011" y="2284190"/>
                  <a:pt x="3179156" y="2308098"/>
                </a:cubicBezTo>
                <a:cubicBezTo>
                  <a:pt x="3192110" y="2331815"/>
                  <a:pt x="3198777" y="2358771"/>
                  <a:pt x="3198777" y="2388965"/>
                </a:cubicBezTo>
                <a:cubicBezTo>
                  <a:pt x="3198777" y="2399347"/>
                  <a:pt x="3198015" y="2410301"/>
                  <a:pt x="3196777" y="2422017"/>
                </a:cubicBezTo>
                <a:lnTo>
                  <a:pt x="2933506" y="2422017"/>
                </a:lnTo>
                <a:cubicBezTo>
                  <a:pt x="2935506" y="2454497"/>
                  <a:pt x="2946650" y="2479738"/>
                  <a:pt x="2966748" y="2497931"/>
                </a:cubicBezTo>
                <a:cubicBezTo>
                  <a:pt x="2987132" y="2516314"/>
                  <a:pt x="3011611" y="2525363"/>
                  <a:pt x="3040567" y="2525363"/>
                </a:cubicBezTo>
                <a:cubicBezTo>
                  <a:pt x="3064094" y="2525363"/>
                  <a:pt x="3083811" y="2519838"/>
                  <a:pt x="3099717" y="2508885"/>
                </a:cubicBezTo>
                <a:cubicBezTo>
                  <a:pt x="3115529" y="2497740"/>
                  <a:pt x="3126768" y="2483072"/>
                  <a:pt x="3133150" y="2464689"/>
                </a:cubicBezTo>
                <a:lnTo>
                  <a:pt x="3192110" y="2464689"/>
                </a:lnTo>
                <a:cubicBezTo>
                  <a:pt x="3183347" y="2496407"/>
                  <a:pt x="3165725" y="2522029"/>
                  <a:pt x="3139055" y="2542032"/>
                </a:cubicBezTo>
                <a:cubicBezTo>
                  <a:pt x="3112671" y="2561843"/>
                  <a:pt x="3079715" y="2571750"/>
                  <a:pt x="3040567" y="2571750"/>
                </a:cubicBezTo>
                <a:cubicBezTo>
                  <a:pt x="3009230" y="2571750"/>
                  <a:pt x="2981226" y="2564701"/>
                  <a:pt x="2956556" y="2550604"/>
                </a:cubicBezTo>
                <a:cubicBezTo>
                  <a:pt x="2931887" y="2536507"/>
                  <a:pt x="2912551" y="2516695"/>
                  <a:pt x="2898645" y="2490692"/>
                </a:cubicBezTo>
                <a:cubicBezTo>
                  <a:pt x="2884547" y="2464879"/>
                  <a:pt x="2877499" y="2434875"/>
                  <a:pt x="2877499" y="2400871"/>
                </a:cubicBezTo>
                <a:cubicBezTo>
                  <a:pt x="2877499" y="2366867"/>
                  <a:pt x="2884357" y="2337054"/>
                  <a:pt x="2898073" y="2311241"/>
                </a:cubicBezTo>
                <a:cubicBezTo>
                  <a:pt x="2911598" y="2285619"/>
                  <a:pt x="2930744" y="2265997"/>
                  <a:pt x="2955413" y="2252091"/>
                </a:cubicBezTo>
                <a:cubicBezTo>
                  <a:pt x="2980083" y="2238184"/>
                  <a:pt x="3008468" y="2231326"/>
                  <a:pt x="3040567" y="2231326"/>
                </a:cubicBezTo>
                <a:close/>
                <a:moveTo>
                  <a:pt x="2693479" y="2231326"/>
                </a:moveTo>
                <a:cubicBezTo>
                  <a:pt x="2729864" y="2231326"/>
                  <a:pt x="2759487" y="2240565"/>
                  <a:pt x="2781775" y="2258949"/>
                </a:cubicBezTo>
                <a:cubicBezTo>
                  <a:pt x="2804254" y="2277332"/>
                  <a:pt x="2816256" y="2302573"/>
                  <a:pt x="2817970" y="2334672"/>
                </a:cubicBezTo>
                <a:lnTo>
                  <a:pt x="2763202" y="2334672"/>
                </a:lnTo>
                <a:cubicBezTo>
                  <a:pt x="2762059" y="2317432"/>
                  <a:pt x="2755201" y="2303716"/>
                  <a:pt x="2742437" y="2293143"/>
                </a:cubicBezTo>
                <a:cubicBezTo>
                  <a:pt x="2729864" y="2282761"/>
                  <a:pt x="2712910" y="2277522"/>
                  <a:pt x="2691573" y="2277522"/>
                </a:cubicBezTo>
                <a:cubicBezTo>
                  <a:pt x="2671952" y="2277522"/>
                  <a:pt x="2656331" y="2281809"/>
                  <a:pt x="2644806" y="2290286"/>
                </a:cubicBezTo>
                <a:cubicBezTo>
                  <a:pt x="2633090" y="2298668"/>
                  <a:pt x="2627375" y="2309622"/>
                  <a:pt x="2627375" y="2323338"/>
                </a:cubicBezTo>
                <a:cubicBezTo>
                  <a:pt x="2627375" y="2334101"/>
                  <a:pt x="2630899" y="2343150"/>
                  <a:pt x="2637756" y="2350198"/>
                </a:cubicBezTo>
                <a:cubicBezTo>
                  <a:pt x="2644806" y="2357056"/>
                  <a:pt x="2653569" y="2362771"/>
                  <a:pt x="2664332" y="2367057"/>
                </a:cubicBezTo>
                <a:cubicBezTo>
                  <a:pt x="2674905" y="2371153"/>
                  <a:pt x="2689573" y="2375820"/>
                  <a:pt x="2708337" y="2381154"/>
                </a:cubicBezTo>
                <a:cubicBezTo>
                  <a:pt x="2732055" y="2387631"/>
                  <a:pt x="2751390" y="2393918"/>
                  <a:pt x="2766059" y="2400109"/>
                </a:cubicBezTo>
                <a:cubicBezTo>
                  <a:pt x="2780918" y="2406205"/>
                  <a:pt x="2793682" y="2415540"/>
                  <a:pt x="2804254" y="2427922"/>
                </a:cubicBezTo>
                <a:cubicBezTo>
                  <a:pt x="2815018" y="2440495"/>
                  <a:pt x="2820542" y="2456688"/>
                  <a:pt x="2820923" y="2476690"/>
                </a:cubicBezTo>
                <a:cubicBezTo>
                  <a:pt x="2820923" y="2494692"/>
                  <a:pt x="2815875" y="2510980"/>
                  <a:pt x="2805873" y="2525458"/>
                </a:cubicBezTo>
                <a:cubicBezTo>
                  <a:pt x="2795872" y="2539936"/>
                  <a:pt x="2781775" y="2551271"/>
                  <a:pt x="2763583" y="2559558"/>
                </a:cubicBezTo>
                <a:cubicBezTo>
                  <a:pt x="2745199" y="2567749"/>
                  <a:pt x="2724244" y="2571845"/>
                  <a:pt x="2700718" y="2571845"/>
                </a:cubicBezTo>
                <a:cubicBezTo>
                  <a:pt x="2675286" y="2571845"/>
                  <a:pt x="2652807" y="2567559"/>
                  <a:pt x="2632614" y="2558891"/>
                </a:cubicBezTo>
                <a:lnTo>
                  <a:pt x="2632614" y="2558796"/>
                </a:lnTo>
                <a:cubicBezTo>
                  <a:pt x="2612611" y="2550223"/>
                  <a:pt x="2596800" y="2538031"/>
                  <a:pt x="2585275" y="2522601"/>
                </a:cubicBezTo>
                <a:cubicBezTo>
                  <a:pt x="2573559" y="2507170"/>
                  <a:pt x="2567272" y="2489549"/>
                  <a:pt x="2565939" y="2469356"/>
                </a:cubicBezTo>
                <a:lnTo>
                  <a:pt x="2622517" y="2469356"/>
                </a:lnTo>
                <a:cubicBezTo>
                  <a:pt x="2624041" y="2485834"/>
                  <a:pt x="2631947" y="2499264"/>
                  <a:pt x="2645568" y="2509647"/>
                </a:cubicBezTo>
                <a:cubicBezTo>
                  <a:pt x="2659473" y="2520219"/>
                  <a:pt x="2677666" y="2525268"/>
                  <a:pt x="2699956" y="2525268"/>
                </a:cubicBezTo>
                <a:cubicBezTo>
                  <a:pt x="2720911" y="2525268"/>
                  <a:pt x="2737389" y="2520791"/>
                  <a:pt x="2749295" y="2511361"/>
                </a:cubicBezTo>
                <a:cubicBezTo>
                  <a:pt x="2761392" y="2502122"/>
                  <a:pt x="2767488" y="2490597"/>
                  <a:pt x="2767488" y="2476500"/>
                </a:cubicBezTo>
                <a:cubicBezTo>
                  <a:pt x="2767488" y="2462402"/>
                  <a:pt x="2761011" y="2451449"/>
                  <a:pt x="2748152" y="2444400"/>
                </a:cubicBezTo>
                <a:cubicBezTo>
                  <a:pt x="2735389" y="2437352"/>
                  <a:pt x="2715481" y="2430494"/>
                  <a:pt x="2688621" y="2423636"/>
                </a:cubicBezTo>
                <a:cubicBezTo>
                  <a:pt x="2664142" y="2417159"/>
                  <a:pt x="2644234" y="2410682"/>
                  <a:pt x="2628709" y="2404014"/>
                </a:cubicBezTo>
                <a:cubicBezTo>
                  <a:pt x="2613469" y="2397347"/>
                  <a:pt x="2600134" y="2387536"/>
                  <a:pt x="2589180" y="2374677"/>
                </a:cubicBezTo>
                <a:cubicBezTo>
                  <a:pt x="2578036" y="2361533"/>
                  <a:pt x="2572511" y="2344293"/>
                  <a:pt x="2572511" y="2323242"/>
                </a:cubicBezTo>
                <a:cubicBezTo>
                  <a:pt x="2572511" y="2306383"/>
                  <a:pt x="2577559" y="2290953"/>
                  <a:pt x="2587561" y="2276855"/>
                </a:cubicBezTo>
                <a:cubicBezTo>
                  <a:pt x="2597562" y="2262949"/>
                  <a:pt x="2611849" y="2251805"/>
                  <a:pt x="2630233" y="2243613"/>
                </a:cubicBezTo>
                <a:cubicBezTo>
                  <a:pt x="2648616" y="2235422"/>
                  <a:pt x="2669761" y="2231326"/>
                  <a:pt x="2693479" y="2231326"/>
                </a:cubicBezTo>
                <a:close/>
                <a:moveTo>
                  <a:pt x="1928526" y="2231326"/>
                </a:moveTo>
                <a:cubicBezTo>
                  <a:pt x="1957863" y="2231326"/>
                  <a:pt x="1982342" y="2237613"/>
                  <a:pt x="2003678" y="2249900"/>
                </a:cubicBezTo>
                <a:cubicBezTo>
                  <a:pt x="2024824" y="2262473"/>
                  <a:pt x="2040635" y="2278094"/>
                  <a:pt x="2051208" y="2296858"/>
                </a:cubicBezTo>
                <a:lnTo>
                  <a:pt x="2051208" y="2236755"/>
                </a:lnTo>
                <a:lnTo>
                  <a:pt x="2106453" y="2236755"/>
                </a:lnTo>
                <a:lnTo>
                  <a:pt x="2106453" y="2566225"/>
                </a:lnTo>
                <a:lnTo>
                  <a:pt x="2051208" y="2566225"/>
                </a:lnTo>
                <a:lnTo>
                  <a:pt x="2051208" y="2504979"/>
                </a:lnTo>
                <a:cubicBezTo>
                  <a:pt x="2040254" y="2524125"/>
                  <a:pt x="2024157" y="2540031"/>
                  <a:pt x="2002630" y="2552700"/>
                </a:cubicBezTo>
                <a:cubicBezTo>
                  <a:pt x="1981294" y="2565273"/>
                  <a:pt x="1956244" y="2571654"/>
                  <a:pt x="1927859" y="2571654"/>
                </a:cubicBezTo>
                <a:cubicBezTo>
                  <a:pt x="1899475" y="2571654"/>
                  <a:pt x="1872043" y="2564415"/>
                  <a:pt x="1848421" y="2549937"/>
                </a:cubicBezTo>
                <a:cubicBezTo>
                  <a:pt x="1824703" y="2535459"/>
                  <a:pt x="1806130" y="2515266"/>
                  <a:pt x="1792604" y="2489263"/>
                </a:cubicBezTo>
                <a:cubicBezTo>
                  <a:pt x="1778888" y="2463260"/>
                  <a:pt x="1772031" y="2433447"/>
                  <a:pt x="1772031" y="2400204"/>
                </a:cubicBezTo>
                <a:cubicBezTo>
                  <a:pt x="1772031" y="2366962"/>
                  <a:pt x="1778888" y="2336958"/>
                  <a:pt x="1792604" y="2311526"/>
                </a:cubicBezTo>
                <a:lnTo>
                  <a:pt x="1792699" y="2311622"/>
                </a:lnTo>
                <a:cubicBezTo>
                  <a:pt x="1806225" y="2286190"/>
                  <a:pt x="1824989" y="2266378"/>
                  <a:pt x="1848897" y="2252281"/>
                </a:cubicBezTo>
                <a:cubicBezTo>
                  <a:pt x="1872805" y="2238375"/>
                  <a:pt x="1899189" y="2231326"/>
                  <a:pt x="1928526" y="2231326"/>
                </a:cubicBezTo>
                <a:close/>
                <a:moveTo>
                  <a:pt x="1567815" y="2231326"/>
                </a:moveTo>
                <a:cubicBezTo>
                  <a:pt x="1608296" y="2231326"/>
                  <a:pt x="1641824" y="2241137"/>
                  <a:pt x="1668018" y="2260663"/>
                </a:cubicBezTo>
                <a:cubicBezTo>
                  <a:pt x="1694212" y="2280475"/>
                  <a:pt x="1711643" y="2307621"/>
                  <a:pt x="1720120" y="2342483"/>
                </a:cubicBezTo>
                <a:lnTo>
                  <a:pt x="1660970" y="2342483"/>
                </a:lnTo>
                <a:cubicBezTo>
                  <a:pt x="1655445" y="2322480"/>
                  <a:pt x="1644491" y="2306669"/>
                  <a:pt x="1628299" y="2295144"/>
                </a:cubicBezTo>
                <a:cubicBezTo>
                  <a:pt x="1612011" y="2283428"/>
                  <a:pt x="1591914" y="2277522"/>
                  <a:pt x="1567815" y="2277522"/>
                </a:cubicBezTo>
                <a:cubicBezTo>
                  <a:pt x="1536669" y="2277522"/>
                  <a:pt x="1511427" y="2288286"/>
                  <a:pt x="1492091" y="2309812"/>
                </a:cubicBezTo>
                <a:cubicBezTo>
                  <a:pt x="1472946" y="2331148"/>
                  <a:pt x="1463326" y="2361723"/>
                  <a:pt x="1463326" y="2400871"/>
                </a:cubicBezTo>
                <a:cubicBezTo>
                  <a:pt x="1463326" y="2440019"/>
                  <a:pt x="1472946" y="2471356"/>
                  <a:pt x="1492091" y="2492883"/>
                </a:cubicBezTo>
                <a:cubicBezTo>
                  <a:pt x="1511427" y="2514600"/>
                  <a:pt x="1536764" y="2525363"/>
                  <a:pt x="1567815" y="2525363"/>
                </a:cubicBezTo>
                <a:cubicBezTo>
                  <a:pt x="1591914" y="2525363"/>
                  <a:pt x="1612011" y="2519648"/>
                  <a:pt x="1628108" y="2508503"/>
                </a:cubicBezTo>
                <a:cubicBezTo>
                  <a:pt x="1643920" y="2497359"/>
                  <a:pt x="1655160" y="2481262"/>
                  <a:pt x="1660970" y="2460307"/>
                </a:cubicBezTo>
                <a:lnTo>
                  <a:pt x="1720120" y="2460307"/>
                </a:lnTo>
                <a:cubicBezTo>
                  <a:pt x="1711071" y="2493930"/>
                  <a:pt x="1693545" y="2520981"/>
                  <a:pt x="1667065" y="2541365"/>
                </a:cubicBezTo>
                <a:cubicBezTo>
                  <a:pt x="1640682" y="2561558"/>
                  <a:pt x="1607535" y="2571750"/>
                  <a:pt x="1567815" y="2571750"/>
                </a:cubicBezTo>
                <a:cubicBezTo>
                  <a:pt x="1536669" y="2571750"/>
                  <a:pt x="1508856" y="2564701"/>
                  <a:pt x="1484662" y="2550604"/>
                </a:cubicBezTo>
                <a:cubicBezTo>
                  <a:pt x="1460373" y="2536507"/>
                  <a:pt x="1441419" y="2516695"/>
                  <a:pt x="1427893" y="2491073"/>
                </a:cubicBezTo>
                <a:cubicBezTo>
                  <a:pt x="1414177" y="2465451"/>
                  <a:pt x="1407319" y="2435256"/>
                  <a:pt x="1407319" y="2400871"/>
                </a:cubicBezTo>
                <a:cubicBezTo>
                  <a:pt x="1407319" y="2366486"/>
                  <a:pt x="1414177" y="2337054"/>
                  <a:pt x="1427893" y="2311622"/>
                </a:cubicBezTo>
                <a:cubicBezTo>
                  <a:pt x="1441419" y="2286190"/>
                  <a:pt x="1460373" y="2266378"/>
                  <a:pt x="1484662" y="2252281"/>
                </a:cubicBezTo>
                <a:cubicBezTo>
                  <a:pt x="1508951" y="2238375"/>
                  <a:pt x="1536764" y="2231326"/>
                  <a:pt x="1567815" y="2231326"/>
                </a:cubicBezTo>
                <a:close/>
                <a:moveTo>
                  <a:pt x="1197484" y="2231326"/>
                </a:moveTo>
                <a:cubicBezTo>
                  <a:pt x="1229583" y="2231326"/>
                  <a:pt x="1256444" y="2238184"/>
                  <a:pt x="1280447" y="2251709"/>
                </a:cubicBezTo>
                <a:cubicBezTo>
                  <a:pt x="1304355" y="2265426"/>
                  <a:pt x="1322928" y="2284190"/>
                  <a:pt x="1336073" y="2308098"/>
                </a:cubicBezTo>
                <a:cubicBezTo>
                  <a:pt x="1349027" y="2331815"/>
                  <a:pt x="1355694" y="2358771"/>
                  <a:pt x="1355694" y="2388965"/>
                </a:cubicBezTo>
                <a:cubicBezTo>
                  <a:pt x="1355694" y="2399347"/>
                  <a:pt x="1354932" y="2410301"/>
                  <a:pt x="1353693" y="2422017"/>
                </a:cubicBezTo>
                <a:lnTo>
                  <a:pt x="1090422" y="2422017"/>
                </a:lnTo>
                <a:cubicBezTo>
                  <a:pt x="1092422" y="2454497"/>
                  <a:pt x="1103568" y="2479738"/>
                  <a:pt x="1123664" y="2497931"/>
                </a:cubicBezTo>
                <a:cubicBezTo>
                  <a:pt x="1144049" y="2516314"/>
                  <a:pt x="1168528" y="2525363"/>
                  <a:pt x="1197484" y="2525363"/>
                </a:cubicBezTo>
                <a:cubicBezTo>
                  <a:pt x="1221011" y="2525363"/>
                  <a:pt x="1240727" y="2519838"/>
                  <a:pt x="1256633" y="2508885"/>
                </a:cubicBezTo>
                <a:cubicBezTo>
                  <a:pt x="1272445" y="2497740"/>
                  <a:pt x="1283684" y="2483072"/>
                  <a:pt x="1290066" y="2464689"/>
                </a:cubicBezTo>
                <a:lnTo>
                  <a:pt x="1349027" y="2464689"/>
                </a:lnTo>
                <a:cubicBezTo>
                  <a:pt x="1340264" y="2496407"/>
                  <a:pt x="1322642" y="2522029"/>
                  <a:pt x="1295971" y="2542032"/>
                </a:cubicBezTo>
                <a:cubicBezTo>
                  <a:pt x="1269587" y="2561843"/>
                  <a:pt x="1236632" y="2571750"/>
                  <a:pt x="1197484" y="2571750"/>
                </a:cubicBezTo>
                <a:cubicBezTo>
                  <a:pt x="1166146" y="2571750"/>
                  <a:pt x="1138143" y="2564701"/>
                  <a:pt x="1113473" y="2550604"/>
                </a:cubicBezTo>
                <a:cubicBezTo>
                  <a:pt x="1088803" y="2536507"/>
                  <a:pt x="1069467" y="2516695"/>
                  <a:pt x="1055561" y="2490692"/>
                </a:cubicBezTo>
                <a:cubicBezTo>
                  <a:pt x="1041464" y="2464879"/>
                  <a:pt x="1034416" y="2434875"/>
                  <a:pt x="1034416" y="2400871"/>
                </a:cubicBezTo>
                <a:cubicBezTo>
                  <a:pt x="1034416" y="2366867"/>
                  <a:pt x="1041273" y="2337054"/>
                  <a:pt x="1054989" y="2311241"/>
                </a:cubicBezTo>
                <a:cubicBezTo>
                  <a:pt x="1068515" y="2285619"/>
                  <a:pt x="1087660" y="2265997"/>
                  <a:pt x="1112331" y="2252091"/>
                </a:cubicBezTo>
                <a:cubicBezTo>
                  <a:pt x="1137000" y="2238184"/>
                  <a:pt x="1165385" y="2231326"/>
                  <a:pt x="1197484" y="2231326"/>
                </a:cubicBezTo>
                <a:close/>
                <a:moveTo>
                  <a:pt x="5694041" y="2230945"/>
                </a:moveTo>
                <a:cubicBezTo>
                  <a:pt x="5721664" y="2230945"/>
                  <a:pt x="5746143" y="2237232"/>
                  <a:pt x="5767289" y="2249519"/>
                </a:cubicBezTo>
                <a:cubicBezTo>
                  <a:pt x="5788624" y="2262092"/>
                  <a:pt x="5804436" y="2280284"/>
                  <a:pt x="5814818" y="2304287"/>
                </a:cubicBezTo>
                <a:cubicBezTo>
                  <a:pt x="5824058" y="2280951"/>
                  <a:pt x="5839298" y="2262949"/>
                  <a:pt x="5860443" y="2250090"/>
                </a:cubicBezTo>
                <a:cubicBezTo>
                  <a:pt x="5881779" y="2237327"/>
                  <a:pt x="5905496" y="2230945"/>
                  <a:pt x="5931499" y="2230945"/>
                </a:cubicBezTo>
                <a:cubicBezTo>
                  <a:pt x="5957503" y="2230945"/>
                  <a:pt x="5980077" y="2236184"/>
                  <a:pt x="5999984" y="2246757"/>
                </a:cubicBezTo>
                <a:lnTo>
                  <a:pt x="5999984" y="2246661"/>
                </a:lnTo>
                <a:cubicBezTo>
                  <a:pt x="6020177" y="2257424"/>
                  <a:pt x="6035798" y="2273236"/>
                  <a:pt x="6047514" y="2294382"/>
                </a:cubicBezTo>
                <a:cubicBezTo>
                  <a:pt x="6059039" y="2315717"/>
                  <a:pt x="6064945" y="2341530"/>
                  <a:pt x="6064945" y="2372105"/>
                </a:cubicBezTo>
                <a:lnTo>
                  <a:pt x="6064945" y="2566320"/>
                </a:lnTo>
                <a:lnTo>
                  <a:pt x="6010748" y="2566320"/>
                </a:lnTo>
                <a:lnTo>
                  <a:pt x="6010748" y="2380011"/>
                </a:lnTo>
                <a:cubicBezTo>
                  <a:pt x="6010748" y="2347150"/>
                  <a:pt x="6002747" y="2321909"/>
                  <a:pt x="5986459" y="2304478"/>
                </a:cubicBezTo>
                <a:cubicBezTo>
                  <a:pt x="5970171" y="2287047"/>
                  <a:pt x="5948264" y="2278475"/>
                  <a:pt x="5920736" y="2278475"/>
                </a:cubicBezTo>
                <a:cubicBezTo>
                  <a:pt x="5893209" y="2278475"/>
                  <a:pt x="5869682" y="2287524"/>
                  <a:pt x="5852823" y="2305716"/>
                </a:cubicBezTo>
                <a:cubicBezTo>
                  <a:pt x="5835964" y="2324099"/>
                  <a:pt x="5827582" y="2350388"/>
                  <a:pt x="5827582" y="2384774"/>
                </a:cubicBezTo>
                <a:lnTo>
                  <a:pt x="5827582" y="2566416"/>
                </a:lnTo>
                <a:lnTo>
                  <a:pt x="5773385" y="2566416"/>
                </a:lnTo>
                <a:lnTo>
                  <a:pt x="5773385" y="2380107"/>
                </a:lnTo>
                <a:cubicBezTo>
                  <a:pt x="5773385" y="2347245"/>
                  <a:pt x="5765383" y="2322004"/>
                  <a:pt x="5749096" y="2304573"/>
                </a:cubicBezTo>
                <a:cubicBezTo>
                  <a:pt x="5732808" y="2287142"/>
                  <a:pt x="5710901" y="2278570"/>
                  <a:pt x="5683088" y="2278570"/>
                </a:cubicBezTo>
                <a:cubicBezTo>
                  <a:pt x="5655274" y="2278570"/>
                  <a:pt x="5632033" y="2287619"/>
                  <a:pt x="5615175" y="2305812"/>
                </a:cubicBezTo>
                <a:cubicBezTo>
                  <a:pt x="5598315" y="2324195"/>
                  <a:pt x="5589933" y="2350484"/>
                  <a:pt x="5589933" y="2384869"/>
                </a:cubicBezTo>
                <a:lnTo>
                  <a:pt x="5589933" y="2566511"/>
                </a:lnTo>
                <a:lnTo>
                  <a:pt x="5535355" y="2566511"/>
                </a:lnTo>
                <a:lnTo>
                  <a:pt x="5535355" y="2237041"/>
                </a:lnTo>
                <a:lnTo>
                  <a:pt x="5589933" y="2237041"/>
                </a:lnTo>
                <a:lnTo>
                  <a:pt x="5589933" y="2284380"/>
                </a:lnTo>
                <a:cubicBezTo>
                  <a:pt x="5600696" y="2267140"/>
                  <a:pt x="5615365" y="2253995"/>
                  <a:pt x="5633558" y="2244661"/>
                </a:cubicBezTo>
                <a:cubicBezTo>
                  <a:pt x="5651750" y="2235422"/>
                  <a:pt x="5671943" y="2230945"/>
                  <a:pt x="5694041" y="2230945"/>
                </a:cubicBezTo>
                <a:close/>
                <a:moveTo>
                  <a:pt x="3590255" y="2230945"/>
                </a:moveTo>
                <a:cubicBezTo>
                  <a:pt x="3617877" y="2230945"/>
                  <a:pt x="3642356" y="2237232"/>
                  <a:pt x="3663502" y="2249519"/>
                </a:cubicBezTo>
                <a:cubicBezTo>
                  <a:pt x="3684838" y="2262092"/>
                  <a:pt x="3700649" y="2280284"/>
                  <a:pt x="3711031" y="2304287"/>
                </a:cubicBezTo>
                <a:cubicBezTo>
                  <a:pt x="3720271" y="2280951"/>
                  <a:pt x="3735511" y="2262949"/>
                  <a:pt x="3756656" y="2250090"/>
                </a:cubicBezTo>
                <a:cubicBezTo>
                  <a:pt x="3777993" y="2237327"/>
                  <a:pt x="3801710" y="2230945"/>
                  <a:pt x="3827713" y="2230945"/>
                </a:cubicBezTo>
                <a:cubicBezTo>
                  <a:pt x="3853716" y="2230945"/>
                  <a:pt x="3876290" y="2236184"/>
                  <a:pt x="3896198" y="2246757"/>
                </a:cubicBezTo>
                <a:lnTo>
                  <a:pt x="3896198" y="2246661"/>
                </a:lnTo>
                <a:cubicBezTo>
                  <a:pt x="3916391" y="2257424"/>
                  <a:pt x="3932012" y="2273236"/>
                  <a:pt x="3943727" y="2294382"/>
                </a:cubicBezTo>
                <a:cubicBezTo>
                  <a:pt x="3955253" y="2315717"/>
                  <a:pt x="3961158" y="2341530"/>
                  <a:pt x="3961158" y="2372105"/>
                </a:cubicBezTo>
                <a:lnTo>
                  <a:pt x="3961158" y="2566320"/>
                </a:lnTo>
                <a:lnTo>
                  <a:pt x="3906961" y="2566320"/>
                </a:lnTo>
                <a:lnTo>
                  <a:pt x="3906961" y="2380011"/>
                </a:lnTo>
                <a:cubicBezTo>
                  <a:pt x="3906961" y="2347150"/>
                  <a:pt x="3898960" y="2321909"/>
                  <a:pt x="3882672" y="2304478"/>
                </a:cubicBezTo>
                <a:cubicBezTo>
                  <a:pt x="3866384" y="2287047"/>
                  <a:pt x="3844477" y="2278475"/>
                  <a:pt x="3816950" y="2278475"/>
                </a:cubicBezTo>
                <a:cubicBezTo>
                  <a:pt x="3789422" y="2278475"/>
                  <a:pt x="3765896" y="2287524"/>
                  <a:pt x="3749036" y="2305716"/>
                </a:cubicBezTo>
                <a:cubicBezTo>
                  <a:pt x="3732177" y="2324099"/>
                  <a:pt x="3723795" y="2350388"/>
                  <a:pt x="3723795" y="2384774"/>
                </a:cubicBezTo>
                <a:lnTo>
                  <a:pt x="3723795" y="2566416"/>
                </a:lnTo>
                <a:lnTo>
                  <a:pt x="3669598" y="2566416"/>
                </a:lnTo>
                <a:lnTo>
                  <a:pt x="3669598" y="2380107"/>
                </a:lnTo>
                <a:cubicBezTo>
                  <a:pt x="3669598" y="2347245"/>
                  <a:pt x="3661597" y="2322004"/>
                  <a:pt x="3645309" y="2304573"/>
                </a:cubicBezTo>
                <a:cubicBezTo>
                  <a:pt x="3629021" y="2287142"/>
                  <a:pt x="3607114" y="2278570"/>
                  <a:pt x="3579301" y="2278570"/>
                </a:cubicBezTo>
                <a:cubicBezTo>
                  <a:pt x="3551488" y="2278570"/>
                  <a:pt x="3528247" y="2287619"/>
                  <a:pt x="3511388" y="2305812"/>
                </a:cubicBezTo>
                <a:cubicBezTo>
                  <a:pt x="3494528" y="2324195"/>
                  <a:pt x="3486146" y="2350484"/>
                  <a:pt x="3486146" y="2384869"/>
                </a:cubicBezTo>
                <a:lnTo>
                  <a:pt x="3486146" y="2566511"/>
                </a:lnTo>
                <a:lnTo>
                  <a:pt x="3431568" y="2566511"/>
                </a:lnTo>
                <a:lnTo>
                  <a:pt x="3431568" y="2237041"/>
                </a:lnTo>
                <a:lnTo>
                  <a:pt x="3486146" y="2237041"/>
                </a:lnTo>
                <a:lnTo>
                  <a:pt x="3486146" y="2284380"/>
                </a:lnTo>
                <a:cubicBezTo>
                  <a:pt x="3496910" y="2267140"/>
                  <a:pt x="3511578" y="2253995"/>
                  <a:pt x="3529771" y="2244661"/>
                </a:cubicBezTo>
                <a:cubicBezTo>
                  <a:pt x="3547964" y="2235422"/>
                  <a:pt x="3568156" y="2230945"/>
                  <a:pt x="3590255" y="2230945"/>
                </a:cubicBezTo>
                <a:close/>
                <a:moveTo>
                  <a:pt x="7532843" y="2230850"/>
                </a:moveTo>
                <a:lnTo>
                  <a:pt x="7532843" y="2287428"/>
                </a:lnTo>
                <a:lnTo>
                  <a:pt x="7518365" y="2287428"/>
                </a:lnTo>
                <a:cubicBezTo>
                  <a:pt x="7457119" y="2287428"/>
                  <a:pt x="7426353" y="2320671"/>
                  <a:pt x="7426353" y="2387250"/>
                </a:cubicBezTo>
                <a:lnTo>
                  <a:pt x="7426353" y="2566320"/>
                </a:lnTo>
                <a:lnTo>
                  <a:pt x="7371775" y="2566320"/>
                </a:lnTo>
                <a:lnTo>
                  <a:pt x="7371775" y="2236851"/>
                </a:lnTo>
                <a:lnTo>
                  <a:pt x="7426353" y="2236851"/>
                </a:lnTo>
                <a:lnTo>
                  <a:pt x="7426353" y="2290286"/>
                </a:lnTo>
                <a:cubicBezTo>
                  <a:pt x="7435973" y="2271522"/>
                  <a:pt x="7449689" y="2256853"/>
                  <a:pt x="7467692" y="2246471"/>
                </a:cubicBezTo>
                <a:cubicBezTo>
                  <a:pt x="7485504" y="2235898"/>
                  <a:pt x="7507220" y="2230850"/>
                  <a:pt x="7532843" y="2230850"/>
                </a:cubicBezTo>
                <a:close/>
                <a:moveTo>
                  <a:pt x="741046" y="2192178"/>
                </a:moveTo>
                <a:lnTo>
                  <a:pt x="741046" y="2328005"/>
                </a:lnTo>
                <a:lnTo>
                  <a:pt x="833057" y="2328005"/>
                </a:lnTo>
                <a:cubicBezTo>
                  <a:pt x="858679" y="2328005"/>
                  <a:pt x="878683" y="2322099"/>
                  <a:pt x="892588" y="2310003"/>
                </a:cubicBezTo>
                <a:cubicBezTo>
                  <a:pt x="906686" y="2298096"/>
                  <a:pt x="913734" y="2281428"/>
                  <a:pt x="913734" y="2260092"/>
                </a:cubicBezTo>
                <a:cubicBezTo>
                  <a:pt x="913734" y="2238755"/>
                  <a:pt x="906686" y="2222277"/>
                  <a:pt x="892588" y="2210180"/>
                </a:cubicBezTo>
                <a:cubicBezTo>
                  <a:pt x="878683" y="2198274"/>
                  <a:pt x="858298" y="2192178"/>
                  <a:pt x="831914" y="2192178"/>
                </a:cubicBezTo>
                <a:close/>
                <a:moveTo>
                  <a:pt x="6791989" y="2153983"/>
                </a:moveTo>
                <a:lnTo>
                  <a:pt x="6846758" y="2153983"/>
                </a:lnTo>
                <a:lnTo>
                  <a:pt x="6846758" y="2236946"/>
                </a:lnTo>
                <a:lnTo>
                  <a:pt x="6932673" y="2236946"/>
                </a:lnTo>
                <a:lnTo>
                  <a:pt x="6932673" y="2281999"/>
                </a:lnTo>
                <a:lnTo>
                  <a:pt x="6846758" y="2281999"/>
                </a:lnTo>
                <a:lnTo>
                  <a:pt x="6846758" y="2476118"/>
                </a:lnTo>
                <a:cubicBezTo>
                  <a:pt x="6846758" y="2492216"/>
                  <a:pt x="6850091" y="2503550"/>
                  <a:pt x="6856949" y="2510218"/>
                </a:cubicBezTo>
                <a:cubicBezTo>
                  <a:pt x="6863807" y="2516885"/>
                  <a:pt x="6875523" y="2520029"/>
                  <a:pt x="6892382" y="2520029"/>
                </a:cubicBezTo>
                <a:lnTo>
                  <a:pt x="6932673" y="2520029"/>
                </a:lnTo>
                <a:lnTo>
                  <a:pt x="6932673" y="2566416"/>
                </a:lnTo>
                <a:lnTo>
                  <a:pt x="6883333" y="2566416"/>
                </a:lnTo>
                <a:cubicBezTo>
                  <a:pt x="6852758" y="2566416"/>
                  <a:pt x="6830089" y="2559367"/>
                  <a:pt x="6814848" y="2545270"/>
                </a:cubicBezTo>
                <a:cubicBezTo>
                  <a:pt x="6799609" y="2531364"/>
                  <a:pt x="6791989" y="2508313"/>
                  <a:pt x="6791989" y="2476214"/>
                </a:cubicBezTo>
                <a:lnTo>
                  <a:pt x="6791989" y="2281999"/>
                </a:lnTo>
                <a:lnTo>
                  <a:pt x="6749317" y="2281999"/>
                </a:lnTo>
                <a:lnTo>
                  <a:pt x="6749317" y="2236946"/>
                </a:lnTo>
                <a:lnTo>
                  <a:pt x="6791989" y="2236946"/>
                </a:lnTo>
                <a:close/>
                <a:moveTo>
                  <a:pt x="6573199" y="2153983"/>
                </a:moveTo>
                <a:lnTo>
                  <a:pt x="6627968" y="2153983"/>
                </a:lnTo>
                <a:lnTo>
                  <a:pt x="6627968" y="2236946"/>
                </a:lnTo>
                <a:lnTo>
                  <a:pt x="6713883" y="2236946"/>
                </a:lnTo>
                <a:lnTo>
                  <a:pt x="6713883" y="2281999"/>
                </a:lnTo>
                <a:lnTo>
                  <a:pt x="6627968" y="2281999"/>
                </a:lnTo>
                <a:lnTo>
                  <a:pt x="6627968" y="2476118"/>
                </a:lnTo>
                <a:cubicBezTo>
                  <a:pt x="6627968" y="2492216"/>
                  <a:pt x="6631302" y="2503550"/>
                  <a:pt x="6638159" y="2510218"/>
                </a:cubicBezTo>
                <a:cubicBezTo>
                  <a:pt x="6645018" y="2516885"/>
                  <a:pt x="6656733" y="2520029"/>
                  <a:pt x="6673593" y="2520029"/>
                </a:cubicBezTo>
                <a:lnTo>
                  <a:pt x="6713883" y="2520029"/>
                </a:lnTo>
                <a:lnTo>
                  <a:pt x="6713883" y="2566416"/>
                </a:lnTo>
                <a:lnTo>
                  <a:pt x="6664544" y="2566416"/>
                </a:lnTo>
                <a:cubicBezTo>
                  <a:pt x="6633968" y="2566416"/>
                  <a:pt x="6611299" y="2559367"/>
                  <a:pt x="6596059" y="2545270"/>
                </a:cubicBezTo>
                <a:cubicBezTo>
                  <a:pt x="6580819" y="2531364"/>
                  <a:pt x="6573199" y="2508313"/>
                  <a:pt x="6573199" y="2476214"/>
                </a:cubicBezTo>
                <a:lnTo>
                  <a:pt x="6573199" y="2281999"/>
                </a:lnTo>
                <a:lnTo>
                  <a:pt x="6530527" y="2281999"/>
                </a:lnTo>
                <a:lnTo>
                  <a:pt x="6530527" y="2236946"/>
                </a:lnTo>
                <a:lnTo>
                  <a:pt x="6573199" y="2236946"/>
                </a:lnTo>
                <a:close/>
                <a:moveTo>
                  <a:pt x="4469127" y="2153983"/>
                </a:moveTo>
                <a:lnTo>
                  <a:pt x="4523896" y="2153983"/>
                </a:lnTo>
                <a:lnTo>
                  <a:pt x="4523896" y="2236946"/>
                </a:lnTo>
                <a:lnTo>
                  <a:pt x="4609811" y="2236946"/>
                </a:lnTo>
                <a:lnTo>
                  <a:pt x="4609811" y="2281999"/>
                </a:lnTo>
                <a:lnTo>
                  <a:pt x="4523896" y="2281999"/>
                </a:lnTo>
                <a:lnTo>
                  <a:pt x="4523896" y="2476118"/>
                </a:lnTo>
                <a:cubicBezTo>
                  <a:pt x="4523896" y="2492216"/>
                  <a:pt x="4527229" y="2503550"/>
                  <a:pt x="4534087" y="2510218"/>
                </a:cubicBezTo>
                <a:cubicBezTo>
                  <a:pt x="4540945" y="2516885"/>
                  <a:pt x="4552661" y="2520029"/>
                  <a:pt x="4569520" y="2520029"/>
                </a:cubicBezTo>
                <a:lnTo>
                  <a:pt x="4609811" y="2520029"/>
                </a:lnTo>
                <a:lnTo>
                  <a:pt x="4609811" y="2566416"/>
                </a:lnTo>
                <a:lnTo>
                  <a:pt x="4560472" y="2566416"/>
                </a:lnTo>
                <a:cubicBezTo>
                  <a:pt x="4529896" y="2566416"/>
                  <a:pt x="4507227" y="2559367"/>
                  <a:pt x="4491987" y="2545270"/>
                </a:cubicBezTo>
                <a:cubicBezTo>
                  <a:pt x="4476747" y="2531364"/>
                  <a:pt x="4469127" y="2508313"/>
                  <a:pt x="4469127" y="2476214"/>
                </a:cubicBezTo>
                <a:lnTo>
                  <a:pt x="4469127" y="2281999"/>
                </a:lnTo>
                <a:lnTo>
                  <a:pt x="4426455" y="2281999"/>
                </a:lnTo>
                <a:lnTo>
                  <a:pt x="4426455" y="2236946"/>
                </a:lnTo>
                <a:lnTo>
                  <a:pt x="4469127" y="2236946"/>
                </a:lnTo>
                <a:close/>
                <a:moveTo>
                  <a:pt x="7921939" y="2147125"/>
                </a:moveTo>
                <a:lnTo>
                  <a:pt x="7980899" y="2147125"/>
                </a:lnTo>
                <a:lnTo>
                  <a:pt x="7974231" y="2447829"/>
                </a:lnTo>
                <a:lnTo>
                  <a:pt x="7928607" y="2447829"/>
                </a:lnTo>
                <a:close/>
                <a:moveTo>
                  <a:pt x="686276" y="2147125"/>
                </a:moveTo>
                <a:lnTo>
                  <a:pt x="836581" y="2147125"/>
                </a:lnTo>
                <a:cubicBezTo>
                  <a:pt x="864966" y="2147125"/>
                  <a:pt x="889255" y="2151792"/>
                  <a:pt x="909162" y="2161222"/>
                </a:cubicBezTo>
                <a:cubicBezTo>
                  <a:pt x="929355" y="2170652"/>
                  <a:pt x="944215" y="2183320"/>
                  <a:pt x="954406" y="2199417"/>
                </a:cubicBezTo>
                <a:cubicBezTo>
                  <a:pt x="964408" y="2215515"/>
                  <a:pt x="969266" y="2233517"/>
                  <a:pt x="969266" y="2253615"/>
                </a:cubicBezTo>
                <a:cubicBezTo>
                  <a:pt x="969266" y="2278475"/>
                  <a:pt x="962597" y="2298858"/>
                  <a:pt x="949263" y="2315051"/>
                </a:cubicBezTo>
                <a:cubicBezTo>
                  <a:pt x="935738" y="2331338"/>
                  <a:pt x="917925" y="2343054"/>
                  <a:pt x="896017" y="2350293"/>
                </a:cubicBezTo>
                <a:cubicBezTo>
                  <a:pt x="911068" y="2352675"/>
                  <a:pt x="925164" y="2358866"/>
                  <a:pt x="937738" y="2368867"/>
                </a:cubicBezTo>
                <a:lnTo>
                  <a:pt x="937927" y="2368962"/>
                </a:lnTo>
                <a:cubicBezTo>
                  <a:pt x="950692" y="2379154"/>
                  <a:pt x="960597" y="2391441"/>
                  <a:pt x="968026" y="2406396"/>
                </a:cubicBezTo>
                <a:cubicBezTo>
                  <a:pt x="975457" y="2421255"/>
                  <a:pt x="979171" y="2437161"/>
                  <a:pt x="979171" y="2453925"/>
                </a:cubicBezTo>
                <a:cubicBezTo>
                  <a:pt x="979171" y="2475071"/>
                  <a:pt x="973646" y="2494216"/>
                  <a:pt x="962883" y="2511266"/>
                </a:cubicBezTo>
                <a:cubicBezTo>
                  <a:pt x="951929" y="2528316"/>
                  <a:pt x="936309" y="2541841"/>
                  <a:pt x="915734" y="2551557"/>
                </a:cubicBezTo>
                <a:cubicBezTo>
                  <a:pt x="894971" y="2561367"/>
                  <a:pt x="870681" y="2566225"/>
                  <a:pt x="842487" y="2566225"/>
                </a:cubicBezTo>
                <a:lnTo>
                  <a:pt x="686276" y="2566225"/>
                </a:lnTo>
                <a:close/>
                <a:moveTo>
                  <a:pt x="4676295" y="2121503"/>
                </a:moveTo>
                <a:lnTo>
                  <a:pt x="4730873" y="2121503"/>
                </a:lnTo>
                <a:lnTo>
                  <a:pt x="4730873" y="2283809"/>
                </a:lnTo>
                <a:cubicBezTo>
                  <a:pt x="4741636" y="2266950"/>
                  <a:pt x="4756686" y="2254091"/>
                  <a:pt x="4775736" y="2244661"/>
                </a:cubicBezTo>
                <a:cubicBezTo>
                  <a:pt x="4794691" y="2235422"/>
                  <a:pt x="4816027" y="2230945"/>
                  <a:pt x="4839744" y="2230945"/>
                </a:cubicBezTo>
                <a:cubicBezTo>
                  <a:pt x="4864604" y="2230945"/>
                  <a:pt x="4887083" y="2236184"/>
                  <a:pt x="4907086" y="2246757"/>
                </a:cubicBezTo>
                <a:lnTo>
                  <a:pt x="4906990" y="2246661"/>
                </a:lnTo>
                <a:cubicBezTo>
                  <a:pt x="4927183" y="2257425"/>
                  <a:pt x="4942804" y="2273236"/>
                  <a:pt x="4954139" y="2294382"/>
                </a:cubicBezTo>
                <a:cubicBezTo>
                  <a:pt x="4965665" y="2315718"/>
                  <a:pt x="4971379" y="2341531"/>
                  <a:pt x="4971379" y="2372106"/>
                </a:cubicBezTo>
                <a:lnTo>
                  <a:pt x="4971379" y="2566320"/>
                </a:lnTo>
                <a:lnTo>
                  <a:pt x="4917182" y="2566320"/>
                </a:lnTo>
                <a:lnTo>
                  <a:pt x="4917182" y="2380012"/>
                </a:lnTo>
                <a:cubicBezTo>
                  <a:pt x="4917182" y="2347150"/>
                  <a:pt x="4908991" y="2321909"/>
                  <a:pt x="4892513" y="2304478"/>
                </a:cubicBezTo>
                <a:cubicBezTo>
                  <a:pt x="4876034" y="2287048"/>
                  <a:pt x="4853746" y="2278475"/>
                  <a:pt x="4825171" y="2278475"/>
                </a:cubicBezTo>
                <a:cubicBezTo>
                  <a:pt x="4796596" y="2278475"/>
                  <a:pt x="4773450" y="2287524"/>
                  <a:pt x="4756495" y="2305526"/>
                </a:cubicBezTo>
                <a:cubicBezTo>
                  <a:pt x="4739446" y="2323528"/>
                  <a:pt x="4730873" y="2349722"/>
                  <a:pt x="4730873" y="2384203"/>
                </a:cubicBezTo>
                <a:lnTo>
                  <a:pt x="4730873" y="2566416"/>
                </a:lnTo>
                <a:lnTo>
                  <a:pt x="4676295" y="2566416"/>
                </a:lnTo>
                <a:close/>
                <a:moveTo>
                  <a:pt x="9201527" y="203359"/>
                </a:moveTo>
                <a:lnTo>
                  <a:pt x="9201527" y="279178"/>
                </a:lnTo>
                <a:lnTo>
                  <a:pt x="9254772" y="279178"/>
                </a:lnTo>
                <a:cubicBezTo>
                  <a:pt x="9279823" y="279178"/>
                  <a:pt x="9293539" y="261556"/>
                  <a:pt x="9293539" y="241649"/>
                </a:cubicBezTo>
                <a:cubicBezTo>
                  <a:pt x="9293539" y="221742"/>
                  <a:pt x="9279823" y="203359"/>
                  <a:pt x="9256391" y="203359"/>
                </a:cubicBezTo>
                <a:close/>
                <a:moveTo>
                  <a:pt x="9145711" y="149066"/>
                </a:moveTo>
                <a:lnTo>
                  <a:pt x="9256296" y="149066"/>
                </a:lnTo>
                <a:cubicBezTo>
                  <a:pt x="9318494" y="149066"/>
                  <a:pt x="9348308" y="195358"/>
                  <a:pt x="9348308" y="241649"/>
                </a:cubicBezTo>
                <a:cubicBezTo>
                  <a:pt x="9348308" y="279940"/>
                  <a:pt x="9329829" y="318230"/>
                  <a:pt x="9286204" y="329374"/>
                </a:cubicBezTo>
                <a:lnTo>
                  <a:pt x="9358880" y="430720"/>
                </a:lnTo>
                <a:lnTo>
                  <a:pt x="9291062" y="430720"/>
                </a:lnTo>
                <a:lnTo>
                  <a:pt x="9220006" y="333375"/>
                </a:lnTo>
                <a:lnTo>
                  <a:pt x="9201432" y="333375"/>
                </a:lnTo>
                <a:lnTo>
                  <a:pt x="9201432" y="430720"/>
                </a:lnTo>
                <a:lnTo>
                  <a:pt x="9145711" y="430720"/>
                </a:lnTo>
                <a:close/>
                <a:moveTo>
                  <a:pt x="9242580" y="55626"/>
                </a:moveTo>
                <a:cubicBezTo>
                  <a:pt x="9112659" y="55626"/>
                  <a:pt x="9010170" y="160115"/>
                  <a:pt x="9010170" y="288607"/>
                </a:cubicBezTo>
                <a:cubicBezTo>
                  <a:pt x="9010170" y="417100"/>
                  <a:pt x="9112659" y="520827"/>
                  <a:pt x="9242580" y="520827"/>
                </a:cubicBezTo>
                <a:cubicBezTo>
                  <a:pt x="9372501" y="520827"/>
                  <a:pt x="9474990" y="417100"/>
                  <a:pt x="9474990" y="288607"/>
                </a:cubicBezTo>
                <a:cubicBezTo>
                  <a:pt x="9474990" y="160115"/>
                  <a:pt x="9372501" y="55626"/>
                  <a:pt x="9242580" y="55626"/>
                </a:cubicBezTo>
                <a:close/>
                <a:moveTo>
                  <a:pt x="9242580" y="6191"/>
                </a:moveTo>
                <a:cubicBezTo>
                  <a:pt x="9399933" y="6191"/>
                  <a:pt x="9524996" y="133064"/>
                  <a:pt x="9524996" y="288607"/>
                </a:cubicBezTo>
                <a:cubicBezTo>
                  <a:pt x="9524996" y="444151"/>
                  <a:pt x="9399933" y="570262"/>
                  <a:pt x="9242580" y="570262"/>
                </a:cubicBezTo>
                <a:cubicBezTo>
                  <a:pt x="9085227" y="570262"/>
                  <a:pt x="8960926" y="444246"/>
                  <a:pt x="8960926" y="288607"/>
                </a:cubicBezTo>
                <a:cubicBezTo>
                  <a:pt x="8960926" y="132969"/>
                  <a:pt x="9085227" y="6191"/>
                  <a:pt x="9242580" y="6191"/>
                </a:cubicBezTo>
                <a:close/>
                <a:moveTo>
                  <a:pt x="8328561" y="0"/>
                </a:moveTo>
                <a:lnTo>
                  <a:pt x="8676319" y="0"/>
                </a:lnTo>
                <a:lnTo>
                  <a:pt x="8676319" y="1502759"/>
                </a:lnTo>
                <a:lnTo>
                  <a:pt x="8328561" y="1502759"/>
                </a:lnTo>
                <a:close/>
                <a:moveTo>
                  <a:pt x="6883047" y="0"/>
                </a:moveTo>
                <a:lnTo>
                  <a:pt x="8018617" y="0"/>
                </a:lnTo>
                <a:lnTo>
                  <a:pt x="8018617" y="279083"/>
                </a:lnTo>
                <a:lnTo>
                  <a:pt x="7228614" y="279083"/>
                </a:lnTo>
                <a:lnTo>
                  <a:pt x="7228614" y="605409"/>
                </a:lnTo>
                <a:lnTo>
                  <a:pt x="7926320" y="605409"/>
                </a:lnTo>
                <a:lnTo>
                  <a:pt x="7926320" y="875824"/>
                </a:lnTo>
                <a:lnTo>
                  <a:pt x="7228614" y="875824"/>
                </a:lnTo>
                <a:lnTo>
                  <a:pt x="7228614" y="1223677"/>
                </a:lnTo>
                <a:lnTo>
                  <a:pt x="8046526" y="1223677"/>
                </a:lnTo>
                <a:lnTo>
                  <a:pt x="8046526" y="1502759"/>
                </a:lnTo>
                <a:lnTo>
                  <a:pt x="6883047" y="1502759"/>
                </a:lnTo>
                <a:close/>
                <a:moveTo>
                  <a:pt x="4907181" y="0"/>
                </a:moveTo>
                <a:lnTo>
                  <a:pt x="5194836" y="0"/>
                </a:lnTo>
                <a:lnTo>
                  <a:pt x="5757668" y="933069"/>
                </a:lnTo>
                <a:lnTo>
                  <a:pt x="6311166" y="0"/>
                </a:lnTo>
                <a:lnTo>
                  <a:pt x="6596630" y="0"/>
                </a:lnTo>
                <a:lnTo>
                  <a:pt x="6600917" y="1502759"/>
                </a:lnTo>
                <a:lnTo>
                  <a:pt x="6274685" y="1502759"/>
                </a:lnTo>
                <a:lnTo>
                  <a:pt x="6272685" y="600742"/>
                </a:lnTo>
                <a:lnTo>
                  <a:pt x="5830249" y="1343882"/>
                </a:lnTo>
                <a:lnTo>
                  <a:pt x="5673563" y="1343882"/>
                </a:lnTo>
                <a:lnTo>
                  <a:pt x="5233412" y="620173"/>
                </a:lnTo>
                <a:lnTo>
                  <a:pt x="5233412" y="1502759"/>
                </a:lnTo>
                <a:lnTo>
                  <a:pt x="4907181" y="1502759"/>
                </a:lnTo>
                <a:close/>
                <a:moveTo>
                  <a:pt x="3005420" y="0"/>
                </a:moveTo>
                <a:cubicBezTo>
                  <a:pt x="3835333" y="0"/>
                  <a:pt x="4508179" y="672751"/>
                  <a:pt x="4508179" y="1502759"/>
                </a:cubicBezTo>
                <a:lnTo>
                  <a:pt x="3005420" y="1502759"/>
                </a:lnTo>
                <a:cubicBezTo>
                  <a:pt x="3005420" y="1016116"/>
                  <a:pt x="2773958" y="583801"/>
                  <a:pt x="2415291" y="309252"/>
                </a:cubicBezTo>
                <a:lnTo>
                  <a:pt x="2254092" y="201549"/>
                </a:lnTo>
                <a:lnTo>
                  <a:pt x="2426244" y="116090"/>
                </a:lnTo>
                <a:cubicBezTo>
                  <a:pt x="2604463" y="41416"/>
                  <a:pt x="2800041" y="0"/>
                  <a:pt x="3005420" y="0"/>
                </a:cubicBezTo>
                <a:close/>
                <a:moveTo>
                  <a:pt x="1502761" y="0"/>
                </a:moveTo>
                <a:cubicBezTo>
                  <a:pt x="1708072" y="0"/>
                  <a:pt x="1903685" y="41416"/>
                  <a:pt x="2081926" y="116090"/>
                </a:cubicBezTo>
                <a:lnTo>
                  <a:pt x="2254092" y="201549"/>
                </a:lnTo>
                <a:lnTo>
                  <a:pt x="2092894" y="309283"/>
                </a:lnTo>
                <a:cubicBezTo>
                  <a:pt x="1734228" y="583894"/>
                  <a:pt x="1502761" y="1016199"/>
                  <a:pt x="1502761" y="1502759"/>
                </a:cubicBezTo>
                <a:lnTo>
                  <a:pt x="0" y="1502759"/>
                </a:lnTo>
                <a:cubicBezTo>
                  <a:pt x="0" y="672751"/>
                  <a:pt x="672752" y="0"/>
                  <a:pt x="1502761" y="0"/>
                </a:cubicBezTo>
                <a:close/>
              </a:path>
            </a:pathLst>
          </a:custGeom>
          <a:solidFill>
            <a:srgbClr val="FFFFFF"/>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54" name="Free-form: Shape 991">
            <a:extLst>
              <a:ext uri="{FF2B5EF4-FFF2-40B4-BE49-F238E27FC236}">
                <a16:creationId xmlns:a16="http://schemas.microsoft.com/office/drawing/2014/main" id="{71838C62-8C7B-2884-FB6C-4886B984CFE5}"/>
              </a:ext>
            </a:extLst>
          </p:cNvPr>
          <p:cNvSpPr/>
          <p:nvPr userDrawn="1"/>
        </p:nvSpPr>
        <p:spPr>
          <a:xfrm flipV="1">
            <a:off x="6946617" y="0"/>
            <a:ext cx="1568711" cy="784305"/>
          </a:xfrm>
          <a:custGeom>
            <a:avLst/>
            <a:gdLst>
              <a:gd name="connsiteX0" fmla="*/ 554226 w 1108522"/>
              <a:gd name="connsiteY0" fmla="*/ 0 h 554226"/>
              <a:gd name="connsiteX1" fmla="*/ 0 w 1108522"/>
              <a:gd name="connsiteY1" fmla="*/ 554226 h 554226"/>
              <a:gd name="connsiteX2" fmla="*/ 1108522 w 1108522"/>
              <a:gd name="connsiteY2" fmla="*/ 554226 h 554226"/>
              <a:gd name="connsiteX3" fmla="*/ 554296 w 1108522"/>
              <a:gd name="connsiteY3" fmla="*/ 0 h 554226"/>
            </a:gdLst>
            <a:ahLst/>
            <a:cxnLst>
              <a:cxn ang="0">
                <a:pos x="connsiteX0" y="connsiteY0"/>
              </a:cxn>
              <a:cxn ang="0">
                <a:pos x="connsiteX1" y="connsiteY1"/>
              </a:cxn>
              <a:cxn ang="0">
                <a:pos x="connsiteX2" y="connsiteY2"/>
              </a:cxn>
              <a:cxn ang="0">
                <a:pos x="connsiteX3" y="connsiteY3"/>
              </a:cxn>
            </a:cxnLst>
            <a:rect l="l" t="t" r="r" b="b"/>
            <a:pathLst>
              <a:path w="1108522" h="554226">
                <a:moveTo>
                  <a:pt x="554226" y="0"/>
                </a:moveTo>
                <a:cubicBezTo>
                  <a:pt x="248169" y="0"/>
                  <a:pt x="0" y="248169"/>
                  <a:pt x="0" y="554226"/>
                </a:cubicBezTo>
                <a:lnTo>
                  <a:pt x="1108522" y="554226"/>
                </a:lnTo>
                <a:cubicBezTo>
                  <a:pt x="1108522" y="248099"/>
                  <a:pt x="860353" y="0"/>
                  <a:pt x="554296" y="0"/>
                </a:cubicBezTo>
                <a:close/>
              </a:path>
            </a:pathLst>
          </a:custGeom>
          <a:solidFill>
            <a:schemeClr val="accent4">
              <a:lumMod val="75000"/>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98" name="Free-form: Shape 1034">
            <a:extLst>
              <a:ext uri="{FF2B5EF4-FFF2-40B4-BE49-F238E27FC236}">
                <a16:creationId xmlns:a16="http://schemas.microsoft.com/office/drawing/2014/main" id="{E31D8E14-017A-1C2E-F511-262DF45037FB}"/>
              </a:ext>
            </a:extLst>
          </p:cNvPr>
          <p:cNvSpPr/>
          <p:nvPr/>
        </p:nvSpPr>
        <p:spPr>
          <a:xfrm>
            <a:off x="8222961" y="1277871"/>
            <a:ext cx="98024" cy="98024"/>
          </a:xfrm>
          <a:custGeom>
            <a:avLst/>
            <a:gdLst>
              <a:gd name="connsiteX0" fmla="*/ 69270 w 69269"/>
              <a:gd name="connsiteY0" fmla="*/ 34635 h 69269"/>
              <a:gd name="connsiteX1" fmla="*/ 34635 w 69269"/>
              <a:gd name="connsiteY1" fmla="*/ 69270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70"/>
                  <a:pt x="34635" y="69270"/>
                </a:cubicBezTo>
                <a:cubicBezTo>
                  <a:pt x="15507" y="69270"/>
                  <a:pt x="0" y="53763"/>
                  <a:pt x="0" y="34635"/>
                </a:cubicBezTo>
                <a:cubicBezTo>
                  <a:pt x="0" y="15507"/>
                  <a:pt x="15507" y="0"/>
                  <a:pt x="34635" y="0"/>
                </a:cubicBezTo>
                <a:cubicBezTo>
                  <a:pt x="53763" y="0"/>
                  <a:pt x="69270" y="15507"/>
                  <a:pt x="69270" y="34635"/>
                </a:cubicBezTo>
                <a:close/>
              </a:path>
            </a:pathLst>
          </a:custGeom>
          <a:solidFill>
            <a:schemeClr val="accent4">
              <a:lumMod val="75000"/>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99" name="Free-form: Shape 1035">
            <a:extLst>
              <a:ext uri="{FF2B5EF4-FFF2-40B4-BE49-F238E27FC236}">
                <a16:creationId xmlns:a16="http://schemas.microsoft.com/office/drawing/2014/main" id="{7B00B43A-0E86-C2DA-E89A-3766E9F3C353}"/>
              </a:ext>
            </a:extLst>
          </p:cNvPr>
          <p:cNvSpPr/>
          <p:nvPr/>
        </p:nvSpPr>
        <p:spPr>
          <a:xfrm>
            <a:off x="8419014" y="1277871"/>
            <a:ext cx="98024" cy="98024"/>
          </a:xfrm>
          <a:custGeom>
            <a:avLst/>
            <a:gdLst>
              <a:gd name="connsiteX0" fmla="*/ 69270 w 69269"/>
              <a:gd name="connsiteY0" fmla="*/ 34635 h 69269"/>
              <a:gd name="connsiteX1" fmla="*/ 34635 w 69269"/>
              <a:gd name="connsiteY1" fmla="*/ 69270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70"/>
                  <a:pt x="34635" y="69270"/>
                </a:cubicBezTo>
                <a:cubicBezTo>
                  <a:pt x="15507" y="69270"/>
                  <a:pt x="0" y="53763"/>
                  <a:pt x="0" y="34635"/>
                </a:cubicBezTo>
                <a:cubicBezTo>
                  <a:pt x="0" y="15507"/>
                  <a:pt x="15507" y="0"/>
                  <a:pt x="34635" y="0"/>
                </a:cubicBezTo>
                <a:cubicBezTo>
                  <a:pt x="53763" y="0"/>
                  <a:pt x="69270" y="15507"/>
                  <a:pt x="69270" y="34635"/>
                </a:cubicBezTo>
                <a:close/>
              </a:path>
            </a:pathLst>
          </a:custGeom>
          <a:solidFill>
            <a:schemeClr val="accent4">
              <a:lumMod val="75000"/>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00" name="Free-form: Shape 1036">
            <a:extLst>
              <a:ext uri="{FF2B5EF4-FFF2-40B4-BE49-F238E27FC236}">
                <a16:creationId xmlns:a16="http://schemas.microsoft.com/office/drawing/2014/main" id="{1E48E84C-60EE-0D86-79AB-82D5019D3B85}"/>
              </a:ext>
            </a:extLst>
          </p:cNvPr>
          <p:cNvSpPr/>
          <p:nvPr/>
        </p:nvSpPr>
        <p:spPr>
          <a:xfrm>
            <a:off x="8615064" y="1277871"/>
            <a:ext cx="98024" cy="98024"/>
          </a:xfrm>
          <a:custGeom>
            <a:avLst/>
            <a:gdLst>
              <a:gd name="connsiteX0" fmla="*/ 69270 w 69269"/>
              <a:gd name="connsiteY0" fmla="*/ 34635 h 69269"/>
              <a:gd name="connsiteX1" fmla="*/ 34635 w 69269"/>
              <a:gd name="connsiteY1" fmla="*/ 69270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70"/>
                  <a:pt x="34635" y="69270"/>
                </a:cubicBezTo>
                <a:cubicBezTo>
                  <a:pt x="15507" y="69270"/>
                  <a:pt x="0" y="53763"/>
                  <a:pt x="0" y="34635"/>
                </a:cubicBezTo>
                <a:cubicBezTo>
                  <a:pt x="0" y="15507"/>
                  <a:pt x="15507" y="0"/>
                  <a:pt x="34635" y="0"/>
                </a:cubicBezTo>
                <a:cubicBezTo>
                  <a:pt x="53763" y="0"/>
                  <a:pt x="69270" y="15507"/>
                  <a:pt x="69270" y="34635"/>
                </a:cubicBezTo>
                <a:close/>
              </a:path>
            </a:pathLst>
          </a:custGeom>
          <a:solidFill>
            <a:schemeClr val="accent4">
              <a:lumMod val="75000"/>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01" name="Free-form: Shape 1037">
            <a:extLst>
              <a:ext uri="{FF2B5EF4-FFF2-40B4-BE49-F238E27FC236}">
                <a16:creationId xmlns:a16="http://schemas.microsoft.com/office/drawing/2014/main" id="{9738BF6D-819E-18E9-40CF-61A2C542FD53}"/>
              </a:ext>
            </a:extLst>
          </p:cNvPr>
          <p:cNvSpPr/>
          <p:nvPr/>
        </p:nvSpPr>
        <p:spPr>
          <a:xfrm>
            <a:off x="8811216" y="1277871"/>
            <a:ext cx="98024" cy="98024"/>
          </a:xfrm>
          <a:custGeom>
            <a:avLst/>
            <a:gdLst>
              <a:gd name="connsiteX0" fmla="*/ 69270 w 69269"/>
              <a:gd name="connsiteY0" fmla="*/ 34635 h 69269"/>
              <a:gd name="connsiteX1" fmla="*/ 34635 w 69269"/>
              <a:gd name="connsiteY1" fmla="*/ 69270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70"/>
                  <a:pt x="34635" y="69270"/>
                </a:cubicBezTo>
                <a:cubicBezTo>
                  <a:pt x="15507" y="69270"/>
                  <a:pt x="0" y="53763"/>
                  <a:pt x="0" y="34635"/>
                </a:cubicBezTo>
                <a:cubicBezTo>
                  <a:pt x="0" y="15507"/>
                  <a:pt x="15507" y="0"/>
                  <a:pt x="34635" y="0"/>
                </a:cubicBezTo>
                <a:cubicBezTo>
                  <a:pt x="53763" y="0"/>
                  <a:pt x="69270" y="15507"/>
                  <a:pt x="69270" y="34635"/>
                </a:cubicBezTo>
                <a:close/>
              </a:path>
            </a:pathLst>
          </a:custGeom>
          <a:solidFill>
            <a:schemeClr val="accent4">
              <a:lumMod val="75000"/>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02" name="Free-form: Shape 1038">
            <a:extLst>
              <a:ext uri="{FF2B5EF4-FFF2-40B4-BE49-F238E27FC236}">
                <a16:creationId xmlns:a16="http://schemas.microsoft.com/office/drawing/2014/main" id="{DB1B5C4E-69D4-FF97-EC4A-5728FBB32B31}"/>
              </a:ext>
            </a:extLst>
          </p:cNvPr>
          <p:cNvSpPr/>
          <p:nvPr/>
        </p:nvSpPr>
        <p:spPr>
          <a:xfrm>
            <a:off x="9007268" y="1277871"/>
            <a:ext cx="98024" cy="98024"/>
          </a:xfrm>
          <a:custGeom>
            <a:avLst/>
            <a:gdLst>
              <a:gd name="connsiteX0" fmla="*/ 69270 w 69269"/>
              <a:gd name="connsiteY0" fmla="*/ 34635 h 69269"/>
              <a:gd name="connsiteX1" fmla="*/ 34635 w 69269"/>
              <a:gd name="connsiteY1" fmla="*/ 69270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70"/>
                  <a:pt x="34635" y="69270"/>
                </a:cubicBezTo>
                <a:cubicBezTo>
                  <a:pt x="15507" y="69270"/>
                  <a:pt x="0" y="53763"/>
                  <a:pt x="0" y="34635"/>
                </a:cubicBezTo>
                <a:cubicBezTo>
                  <a:pt x="0" y="15507"/>
                  <a:pt x="15507" y="0"/>
                  <a:pt x="34635" y="0"/>
                </a:cubicBezTo>
                <a:cubicBezTo>
                  <a:pt x="53763" y="0"/>
                  <a:pt x="69270" y="15507"/>
                  <a:pt x="69270" y="34635"/>
                </a:cubicBezTo>
                <a:close/>
              </a:path>
            </a:pathLst>
          </a:custGeom>
          <a:solidFill>
            <a:schemeClr val="accent4">
              <a:lumMod val="75000"/>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06" name="Free-form: Shape 1042">
            <a:extLst>
              <a:ext uri="{FF2B5EF4-FFF2-40B4-BE49-F238E27FC236}">
                <a16:creationId xmlns:a16="http://schemas.microsoft.com/office/drawing/2014/main" id="{80AF06C8-3280-1C93-9DB6-71EB52F12387}"/>
              </a:ext>
            </a:extLst>
          </p:cNvPr>
          <p:cNvSpPr/>
          <p:nvPr/>
        </p:nvSpPr>
        <p:spPr>
          <a:xfrm>
            <a:off x="8222961" y="1474024"/>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4">
              <a:lumMod val="75000"/>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07" name="Free-form: Shape 1043">
            <a:extLst>
              <a:ext uri="{FF2B5EF4-FFF2-40B4-BE49-F238E27FC236}">
                <a16:creationId xmlns:a16="http://schemas.microsoft.com/office/drawing/2014/main" id="{10AB1CB7-CAF7-388E-5A15-F38D87F45B4B}"/>
              </a:ext>
            </a:extLst>
          </p:cNvPr>
          <p:cNvSpPr/>
          <p:nvPr/>
        </p:nvSpPr>
        <p:spPr>
          <a:xfrm>
            <a:off x="8419014" y="1474024"/>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4">
              <a:lumMod val="75000"/>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08" name="Free-form: Shape 1044">
            <a:extLst>
              <a:ext uri="{FF2B5EF4-FFF2-40B4-BE49-F238E27FC236}">
                <a16:creationId xmlns:a16="http://schemas.microsoft.com/office/drawing/2014/main" id="{59B221BD-2FA7-07A5-E8C2-5A328B69F7BA}"/>
              </a:ext>
            </a:extLst>
          </p:cNvPr>
          <p:cNvSpPr/>
          <p:nvPr/>
        </p:nvSpPr>
        <p:spPr>
          <a:xfrm>
            <a:off x="8615064" y="1474024"/>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4">
              <a:lumMod val="75000"/>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09" name="Free-form: Shape 1045">
            <a:extLst>
              <a:ext uri="{FF2B5EF4-FFF2-40B4-BE49-F238E27FC236}">
                <a16:creationId xmlns:a16="http://schemas.microsoft.com/office/drawing/2014/main" id="{92EF44F9-A583-7699-762A-4A3FE859C339}"/>
              </a:ext>
            </a:extLst>
          </p:cNvPr>
          <p:cNvSpPr/>
          <p:nvPr/>
        </p:nvSpPr>
        <p:spPr>
          <a:xfrm>
            <a:off x="8811216" y="1474024"/>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4">
              <a:lumMod val="75000"/>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10" name="Free-form: Shape 1046">
            <a:extLst>
              <a:ext uri="{FF2B5EF4-FFF2-40B4-BE49-F238E27FC236}">
                <a16:creationId xmlns:a16="http://schemas.microsoft.com/office/drawing/2014/main" id="{0F66C1D3-A7E4-9D81-D396-F4DC92BE4CD3}"/>
              </a:ext>
            </a:extLst>
          </p:cNvPr>
          <p:cNvSpPr/>
          <p:nvPr/>
        </p:nvSpPr>
        <p:spPr>
          <a:xfrm>
            <a:off x="9007268" y="1474024"/>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4">
              <a:lumMod val="75000"/>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14" name="Free-form: Shape 1050">
            <a:extLst>
              <a:ext uri="{FF2B5EF4-FFF2-40B4-BE49-F238E27FC236}">
                <a16:creationId xmlns:a16="http://schemas.microsoft.com/office/drawing/2014/main" id="{5BFBA97C-904A-FF98-CBB5-67C1EE03B3C6}"/>
              </a:ext>
            </a:extLst>
          </p:cNvPr>
          <p:cNvSpPr/>
          <p:nvPr/>
        </p:nvSpPr>
        <p:spPr>
          <a:xfrm>
            <a:off x="8222961" y="1670074"/>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4">
              <a:lumMod val="75000"/>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15" name="Free-form: Shape 1051">
            <a:extLst>
              <a:ext uri="{FF2B5EF4-FFF2-40B4-BE49-F238E27FC236}">
                <a16:creationId xmlns:a16="http://schemas.microsoft.com/office/drawing/2014/main" id="{4AA1A573-D609-94A7-3B14-7E5B71B8E009}"/>
              </a:ext>
            </a:extLst>
          </p:cNvPr>
          <p:cNvSpPr/>
          <p:nvPr/>
        </p:nvSpPr>
        <p:spPr>
          <a:xfrm>
            <a:off x="8419014" y="1670074"/>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4">
              <a:lumMod val="75000"/>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16" name="Free-form: Shape 1052">
            <a:extLst>
              <a:ext uri="{FF2B5EF4-FFF2-40B4-BE49-F238E27FC236}">
                <a16:creationId xmlns:a16="http://schemas.microsoft.com/office/drawing/2014/main" id="{980C5D55-0931-E310-6392-4BF01FB9B7CE}"/>
              </a:ext>
            </a:extLst>
          </p:cNvPr>
          <p:cNvSpPr/>
          <p:nvPr/>
        </p:nvSpPr>
        <p:spPr>
          <a:xfrm>
            <a:off x="8615064" y="1670074"/>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4">
              <a:lumMod val="75000"/>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17" name="Free-form: Shape 1053">
            <a:extLst>
              <a:ext uri="{FF2B5EF4-FFF2-40B4-BE49-F238E27FC236}">
                <a16:creationId xmlns:a16="http://schemas.microsoft.com/office/drawing/2014/main" id="{8159E7EE-205B-8576-868D-E821AD0F7C82}"/>
              </a:ext>
            </a:extLst>
          </p:cNvPr>
          <p:cNvSpPr/>
          <p:nvPr/>
        </p:nvSpPr>
        <p:spPr>
          <a:xfrm>
            <a:off x="8811216" y="1670074"/>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4">
              <a:lumMod val="75000"/>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18" name="Free-form: Shape 1054">
            <a:extLst>
              <a:ext uri="{FF2B5EF4-FFF2-40B4-BE49-F238E27FC236}">
                <a16:creationId xmlns:a16="http://schemas.microsoft.com/office/drawing/2014/main" id="{4DE42F1B-F05D-3082-C90F-BC44385FE4CA}"/>
              </a:ext>
            </a:extLst>
          </p:cNvPr>
          <p:cNvSpPr/>
          <p:nvPr/>
        </p:nvSpPr>
        <p:spPr>
          <a:xfrm>
            <a:off x="9007268" y="1670074"/>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4">
              <a:lumMod val="75000"/>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38" name="Free-form: Shape 1072">
            <a:extLst>
              <a:ext uri="{FF2B5EF4-FFF2-40B4-BE49-F238E27FC236}">
                <a16:creationId xmlns:a16="http://schemas.microsoft.com/office/drawing/2014/main" id="{2A8FA0FD-640D-5AE5-C79F-59CFC8185E12}"/>
              </a:ext>
            </a:extLst>
          </p:cNvPr>
          <p:cNvSpPr/>
          <p:nvPr userDrawn="1"/>
        </p:nvSpPr>
        <p:spPr>
          <a:xfrm>
            <a:off x="9992770" y="1715142"/>
            <a:ext cx="1568609" cy="1568609"/>
          </a:xfrm>
          <a:custGeom>
            <a:avLst/>
            <a:gdLst>
              <a:gd name="connsiteX0" fmla="*/ 554226 w 1108452"/>
              <a:gd name="connsiteY0" fmla="*/ 0 h 1108452"/>
              <a:gd name="connsiteX1" fmla="*/ 0 w 1108452"/>
              <a:gd name="connsiteY1" fmla="*/ 554226 h 1108452"/>
              <a:gd name="connsiteX2" fmla="*/ 554226 w 1108452"/>
              <a:gd name="connsiteY2" fmla="*/ 1108453 h 1108452"/>
              <a:gd name="connsiteX3" fmla="*/ 1108453 w 1108452"/>
              <a:gd name="connsiteY3" fmla="*/ 554226 h 1108452"/>
              <a:gd name="connsiteX4" fmla="*/ 554226 w 1108452"/>
              <a:gd name="connsiteY4" fmla="*/ 0 h 1108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8452" h="1108452">
                <a:moveTo>
                  <a:pt x="554226" y="0"/>
                </a:moveTo>
                <a:cubicBezTo>
                  <a:pt x="554226" y="306127"/>
                  <a:pt x="306057" y="554226"/>
                  <a:pt x="0" y="554226"/>
                </a:cubicBezTo>
                <a:cubicBezTo>
                  <a:pt x="306127" y="554226"/>
                  <a:pt x="554226" y="802396"/>
                  <a:pt x="554226" y="1108453"/>
                </a:cubicBezTo>
                <a:cubicBezTo>
                  <a:pt x="554226" y="802326"/>
                  <a:pt x="802395" y="554226"/>
                  <a:pt x="1108453" y="554226"/>
                </a:cubicBezTo>
                <a:cubicBezTo>
                  <a:pt x="802325" y="554226"/>
                  <a:pt x="554226" y="306057"/>
                  <a:pt x="554226" y="0"/>
                </a:cubicBezTo>
                <a:close/>
              </a:path>
            </a:pathLst>
          </a:custGeom>
          <a:solidFill>
            <a:schemeClr val="accent4">
              <a:lumMod val="75000"/>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51" name="Free-form: Shape 1083">
            <a:extLst>
              <a:ext uri="{FF2B5EF4-FFF2-40B4-BE49-F238E27FC236}">
                <a16:creationId xmlns:a16="http://schemas.microsoft.com/office/drawing/2014/main" id="{71AC5C6C-B02A-71A0-8E34-0D57E0F348BD}"/>
              </a:ext>
            </a:extLst>
          </p:cNvPr>
          <p:cNvSpPr/>
          <p:nvPr userDrawn="1"/>
        </p:nvSpPr>
        <p:spPr>
          <a:xfrm rot="16200000" flipV="1">
            <a:off x="11030278" y="37"/>
            <a:ext cx="1161758" cy="1161684"/>
          </a:xfrm>
          <a:custGeom>
            <a:avLst/>
            <a:gdLst>
              <a:gd name="connsiteX0" fmla="*/ 1108453 w 1108452"/>
              <a:gd name="connsiteY0" fmla="*/ 1108383 h 1108382"/>
              <a:gd name="connsiteX1" fmla="*/ 1108453 w 1108452"/>
              <a:gd name="connsiteY1" fmla="*/ 0 h 1108382"/>
              <a:gd name="connsiteX2" fmla="*/ 0 w 1108452"/>
              <a:gd name="connsiteY2" fmla="*/ 0 h 1108382"/>
              <a:gd name="connsiteX3" fmla="*/ 1108453 w 1108452"/>
              <a:gd name="connsiteY3" fmla="*/ 1108383 h 1108382"/>
            </a:gdLst>
            <a:ahLst/>
            <a:cxnLst>
              <a:cxn ang="0">
                <a:pos x="connsiteX0" y="connsiteY0"/>
              </a:cxn>
              <a:cxn ang="0">
                <a:pos x="connsiteX1" y="connsiteY1"/>
              </a:cxn>
              <a:cxn ang="0">
                <a:pos x="connsiteX2" y="connsiteY2"/>
              </a:cxn>
              <a:cxn ang="0">
                <a:pos x="connsiteX3" y="connsiteY3"/>
              </a:cxn>
            </a:cxnLst>
            <a:rect l="l" t="t" r="r" b="b"/>
            <a:pathLst>
              <a:path w="1108452" h="1108382">
                <a:moveTo>
                  <a:pt x="1108453" y="1108383"/>
                </a:moveTo>
                <a:lnTo>
                  <a:pt x="1108453" y="0"/>
                </a:lnTo>
                <a:lnTo>
                  <a:pt x="0" y="0"/>
                </a:lnTo>
                <a:cubicBezTo>
                  <a:pt x="612114" y="0"/>
                  <a:pt x="1108383" y="496269"/>
                  <a:pt x="1108453" y="1108383"/>
                </a:cubicBezTo>
                <a:close/>
              </a:path>
            </a:pathLst>
          </a:custGeom>
          <a:solidFill>
            <a:schemeClr val="accent4">
              <a:lumMod val="75000"/>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9" name="Free-form: Shape 951">
            <a:extLst>
              <a:ext uri="{FF2B5EF4-FFF2-40B4-BE49-F238E27FC236}">
                <a16:creationId xmlns:a16="http://schemas.microsoft.com/office/drawing/2014/main" id="{D856330D-D583-EB07-4622-13B749D261DD}"/>
              </a:ext>
            </a:extLst>
          </p:cNvPr>
          <p:cNvSpPr/>
          <p:nvPr userDrawn="1"/>
        </p:nvSpPr>
        <p:spPr>
          <a:xfrm flipH="1">
            <a:off x="4556657" y="1392168"/>
            <a:ext cx="1898017" cy="949008"/>
          </a:xfrm>
          <a:custGeom>
            <a:avLst/>
            <a:gdLst>
              <a:gd name="connsiteX0" fmla="*/ 554226 w 1108452"/>
              <a:gd name="connsiteY0" fmla="*/ 0 h 554226"/>
              <a:gd name="connsiteX1" fmla="*/ 0 w 1108452"/>
              <a:gd name="connsiteY1" fmla="*/ 0 h 554226"/>
              <a:gd name="connsiteX2" fmla="*/ 554226 w 1108452"/>
              <a:gd name="connsiteY2" fmla="*/ 554226 h 554226"/>
              <a:gd name="connsiteX3" fmla="*/ 1108453 w 1108452"/>
              <a:gd name="connsiteY3" fmla="*/ 554226 h 554226"/>
              <a:gd name="connsiteX4" fmla="*/ 1108453 w 1108452"/>
              <a:gd name="connsiteY4" fmla="*/ 0 h 554226"/>
              <a:gd name="connsiteX5" fmla="*/ 554226 w 1108452"/>
              <a:gd name="connsiteY5" fmla="*/ 0 h 554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8452" h="554226">
                <a:moveTo>
                  <a:pt x="554226" y="0"/>
                </a:moveTo>
                <a:lnTo>
                  <a:pt x="0" y="0"/>
                </a:lnTo>
                <a:cubicBezTo>
                  <a:pt x="0" y="306127"/>
                  <a:pt x="248169" y="554226"/>
                  <a:pt x="554226" y="554226"/>
                </a:cubicBezTo>
                <a:lnTo>
                  <a:pt x="1108453" y="554226"/>
                </a:lnTo>
                <a:lnTo>
                  <a:pt x="1108453" y="0"/>
                </a:lnTo>
                <a:lnTo>
                  <a:pt x="554226" y="0"/>
                </a:lnTo>
                <a:close/>
              </a:path>
            </a:pathLst>
          </a:custGeom>
          <a:solidFill>
            <a:schemeClr val="accent4">
              <a:lumMod val="75000"/>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85" name="Free-form: Shape 1113">
            <a:extLst>
              <a:ext uri="{FF2B5EF4-FFF2-40B4-BE49-F238E27FC236}">
                <a16:creationId xmlns:a16="http://schemas.microsoft.com/office/drawing/2014/main" id="{B75F44FF-1A25-F977-1C99-5044C41C4C46}"/>
              </a:ext>
            </a:extLst>
          </p:cNvPr>
          <p:cNvSpPr/>
          <p:nvPr userDrawn="1"/>
        </p:nvSpPr>
        <p:spPr>
          <a:xfrm flipH="1">
            <a:off x="4556537" y="443039"/>
            <a:ext cx="1898140" cy="949129"/>
          </a:xfrm>
          <a:custGeom>
            <a:avLst/>
            <a:gdLst>
              <a:gd name="connsiteX0" fmla="*/ 554226 w 1108522"/>
              <a:gd name="connsiteY0" fmla="*/ 0 h 554296"/>
              <a:gd name="connsiteX1" fmla="*/ 0 w 1108522"/>
              <a:gd name="connsiteY1" fmla="*/ 554296 h 554296"/>
              <a:gd name="connsiteX2" fmla="*/ 1108522 w 1108522"/>
              <a:gd name="connsiteY2" fmla="*/ 554296 h 554296"/>
              <a:gd name="connsiteX3" fmla="*/ 554296 w 1108522"/>
              <a:gd name="connsiteY3" fmla="*/ 70 h 554296"/>
            </a:gdLst>
            <a:ahLst/>
            <a:cxnLst>
              <a:cxn ang="0">
                <a:pos x="connsiteX0" y="connsiteY0"/>
              </a:cxn>
              <a:cxn ang="0">
                <a:pos x="connsiteX1" y="connsiteY1"/>
              </a:cxn>
              <a:cxn ang="0">
                <a:pos x="connsiteX2" y="connsiteY2"/>
              </a:cxn>
              <a:cxn ang="0">
                <a:pos x="connsiteX3" y="connsiteY3"/>
              </a:cxn>
            </a:cxnLst>
            <a:rect l="l" t="t" r="r" b="b"/>
            <a:pathLst>
              <a:path w="1108522" h="554296">
                <a:moveTo>
                  <a:pt x="554226" y="0"/>
                </a:moveTo>
                <a:cubicBezTo>
                  <a:pt x="248169" y="0"/>
                  <a:pt x="0" y="248169"/>
                  <a:pt x="0" y="554296"/>
                </a:cubicBezTo>
                <a:lnTo>
                  <a:pt x="1108522" y="554296"/>
                </a:lnTo>
                <a:cubicBezTo>
                  <a:pt x="1108522" y="248169"/>
                  <a:pt x="860353" y="70"/>
                  <a:pt x="554296" y="70"/>
                </a:cubicBezTo>
                <a:close/>
              </a:path>
            </a:pathLst>
          </a:custGeom>
          <a:solidFill>
            <a:schemeClr val="accent5">
              <a:lumMod val="75000"/>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6" name="Free-form: Shape 1189">
            <a:extLst>
              <a:ext uri="{FF2B5EF4-FFF2-40B4-BE49-F238E27FC236}">
                <a16:creationId xmlns:a16="http://schemas.microsoft.com/office/drawing/2014/main" id="{A4451098-0F94-27DA-202B-2FB7CE3EBA03}"/>
              </a:ext>
            </a:extLst>
          </p:cNvPr>
          <p:cNvSpPr/>
          <p:nvPr userDrawn="1"/>
        </p:nvSpPr>
        <p:spPr>
          <a:xfrm rot="5400000">
            <a:off x="1443392" y="399"/>
            <a:ext cx="1855712" cy="1855592"/>
          </a:xfrm>
          <a:custGeom>
            <a:avLst/>
            <a:gdLst>
              <a:gd name="connsiteX0" fmla="*/ 1108453 w 1108522"/>
              <a:gd name="connsiteY0" fmla="*/ 70 h 1108452"/>
              <a:gd name="connsiteX1" fmla="*/ 1108453 w 1108522"/>
              <a:gd name="connsiteY1" fmla="*/ 70 h 1108452"/>
              <a:gd name="connsiteX2" fmla="*/ 554226 w 1108522"/>
              <a:gd name="connsiteY2" fmla="*/ 0 h 1108452"/>
              <a:gd name="connsiteX3" fmla="*/ 0 w 1108522"/>
              <a:gd name="connsiteY3" fmla="*/ 554226 h 1108452"/>
              <a:gd name="connsiteX4" fmla="*/ 0 w 1108522"/>
              <a:gd name="connsiteY4" fmla="*/ 1108452 h 1108452"/>
              <a:gd name="connsiteX5" fmla="*/ 140 w 1108522"/>
              <a:gd name="connsiteY5" fmla="*/ 1108452 h 1108452"/>
              <a:gd name="connsiteX6" fmla="*/ 1108522 w 1108522"/>
              <a:gd name="connsiteY6" fmla="*/ 0 h 1108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8522" h="1108452">
                <a:moveTo>
                  <a:pt x="1108453" y="70"/>
                </a:moveTo>
                <a:lnTo>
                  <a:pt x="1108453" y="70"/>
                </a:lnTo>
                <a:cubicBezTo>
                  <a:pt x="1108453" y="70"/>
                  <a:pt x="554226" y="0"/>
                  <a:pt x="554226" y="0"/>
                </a:cubicBezTo>
                <a:cubicBezTo>
                  <a:pt x="554226" y="306127"/>
                  <a:pt x="306057" y="554226"/>
                  <a:pt x="0" y="554226"/>
                </a:cubicBezTo>
                <a:lnTo>
                  <a:pt x="0" y="1108452"/>
                </a:lnTo>
                <a:lnTo>
                  <a:pt x="140" y="1108452"/>
                </a:lnTo>
                <a:cubicBezTo>
                  <a:pt x="612253" y="1108452"/>
                  <a:pt x="1108522" y="612184"/>
                  <a:pt x="1108522" y="0"/>
                </a:cubicBezTo>
                <a:close/>
              </a:path>
            </a:pathLst>
          </a:custGeom>
          <a:solidFill>
            <a:schemeClr val="accent5">
              <a:lumMod val="75000"/>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3" name="Free-form: Shape 2">
            <a:extLst>
              <a:ext uri="{FF2B5EF4-FFF2-40B4-BE49-F238E27FC236}">
                <a16:creationId xmlns:a16="http://schemas.microsoft.com/office/drawing/2014/main" id="{50BA6D48-A0C4-2234-1033-D566F6314B3F}"/>
              </a:ext>
            </a:extLst>
          </p:cNvPr>
          <p:cNvSpPr/>
          <p:nvPr userDrawn="1"/>
        </p:nvSpPr>
        <p:spPr>
          <a:xfrm>
            <a:off x="0" y="2890868"/>
            <a:ext cx="1037154" cy="1568706"/>
          </a:xfrm>
          <a:custGeom>
            <a:avLst/>
            <a:gdLst>
              <a:gd name="connsiteX0" fmla="*/ 0 w 1037154"/>
              <a:gd name="connsiteY0" fmla="*/ 0 h 1568706"/>
              <a:gd name="connsiteX1" fmla="*/ 252848 w 1037154"/>
              <a:gd name="connsiteY1" fmla="*/ 0 h 1568706"/>
              <a:gd name="connsiteX2" fmla="*/ 1037154 w 1037154"/>
              <a:gd name="connsiteY2" fmla="*/ 784403 h 1568706"/>
              <a:gd name="connsiteX3" fmla="*/ 252848 w 1037154"/>
              <a:gd name="connsiteY3" fmla="*/ 1568706 h 1568706"/>
              <a:gd name="connsiteX4" fmla="*/ 0 w 1037154"/>
              <a:gd name="connsiteY4" fmla="*/ 1568706 h 1568706"/>
              <a:gd name="connsiteX5" fmla="*/ 0 w 1037154"/>
              <a:gd name="connsiteY5" fmla="*/ 1037218 h 1568706"/>
              <a:gd name="connsiteX6" fmla="*/ 252848 w 1037154"/>
              <a:gd name="connsiteY6" fmla="*/ 784403 h 1568706"/>
              <a:gd name="connsiteX7" fmla="*/ 0 w 1037154"/>
              <a:gd name="connsiteY7" fmla="*/ 531555 h 1568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37154" h="1568706">
                <a:moveTo>
                  <a:pt x="0" y="0"/>
                </a:moveTo>
                <a:lnTo>
                  <a:pt x="252848" y="0"/>
                </a:lnTo>
                <a:lnTo>
                  <a:pt x="1037154" y="784403"/>
                </a:lnTo>
                <a:lnTo>
                  <a:pt x="252848" y="1568706"/>
                </a:lnTo>
                <a:lnTo>
                  <a:pt x="0" y="1568706"/>
                </a:lnTo>
                <a:lnTo>
                  <a:pt x="0" y="1037218"/>
                </a:lnTo>
                <a:lnTo>
                  <a:pt x="252848" y="784403"/>
                </a:lnTo>
                <a:lnTo>
                  <a:pt x="0" y="531555"/>
                </a:lnTo>
                <a:close/>
              </a:path>
            </a:pathLst>
          </a:custGeom>
          <a:solidFill>
            <a:schemeClr val="accent5">
              <a:lumMod val="75000"/>
              <a:alpha val="50000"/>
            </a:schemeClr>
          </a:solidFill>
          <a:ln w="0" cap="flat">
            <a:noFill/>
            <a:prstDash val="solid"/>
            <a:miter/>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281" name="Free-form: Shape 966">
            <a:extLst>
              <a:ext uri="{FF2B5EF4-FFF2-40B4-BE49-F238E27FC236}">
                <a16:creationId xmlns:a16="http://schemas.microsoft.com/office/drawing/2014/main" id="{2E1271DA-4BED-91C2-D1F5-D2C41A45BDDC}"/>
              </a:ext>
            </a:extLst>
          </p:cNvPr>
          <p:cNvSpPr/>
          <p:nvPr userDrawn="1"/>
        </p:nvSpPr>
        <p:spPr>
          <a:xfrm>
            <a:off x="0" y="1"/>
            <a:ext cx="784304" cy="784304"/>
          </a:xfrm>
          <a:custGeom>
            <a:avLst/>
            <a:gdLst>
              <a:gd name="connsiteX0" fmla="*/ 0 w 554226"/>
              <a:gd name="connsiteY0" fmla="*/ 554226 h 554226"/>
              <a:gd name="connsiteX1" fmla="*/ 554226 w 554226"/>
              <a:gd name="connsiteY1" fmla="*/ 0 h 554226"/>
              <a:gd name="connsiteX2" fmla="*/ 0 w 554226"/>
              <a:gd name="connsiteY2" fmla="*/ 0 h 554226"/>
              <a:gd name="connsiteX3" fmla="*/ 0 w 554226"/>
              <a:gd name="connsiteY3" fmla="*/ 554226 h 554226"/>
            </a:gdLst>
            <a:ahLst/>
            <a:cxnLst>
              <a:cxn ang="0">
                <a:pos x="connsiteX0" y="connsiteY0"/>
              </a:cxn>
              <a:cxn ang="0">
                <a:pos x="connsiteX1" y="connsiteY1"/>
              </a:cxn>
              <a:cxn ang="0">
                <a:pos x="connsiteX2" y="connsiteY2"/>
              </a:cxn>
              <a:cxn ang="0">
                <a:pos x="connsiteX3" y="connsiteY3"/>
              </a:cxn>
            </a:cxnLst>
            <a:rect l="l" t="t" r="r" b="b"/>
            <a:pathLst>
              <a:path w="554226" h="554226">
                <a:moveTo>
                  <a:pt x="0" y="554226"/>
                </a:moveTo>
                <a:cubicBezTo>
                  <a:pt x="306127" y="554226"/>
                  <a:pt x="554226" y="306057"/>
                  <a:pt x="554226" y="0"/>
                </a:cubicBezTo>
                <a:lnTo>
                  <a:pt x="0" y="0"/>
                </a:lnTo>
                <a:lnTo>
                  <a:pt x="0" y="554226"/>
                </a:lnTo>
                <a:close/>
              </a:path>
            </a:pathLst>
          </a:custGeom>
          <a:solidFill>
            <a:schemeClr val="accent4">
              <a:lumMod val="75000"/>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Tree>
    <p:extLst>
      <p:ext uri="{BB962C8B-B14F-4D97-AF65-F5344CB8AC3E}">
        <p14:creationId xmlns:p14="http://schemas.microsoft.com/office/powerpoint/2010/main" val="3241603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Section title 5">
    <p:bg>
      <p:bgPr>
        <a:solidFill>
          <a:schemeClr val="accent6"/>
        </a:solidFill>
        <a:effectLst/>
      </p:bgPr>
    </p:bg>
    <p:spTree>
      <p:nvGrpSpPr>
        <p:cNvPr id="1" name=""/>
        <p:cNvGrpSpPr/>
        <p:nvPr/>
      </p:nvGrpSpPr>
      <p:grpSpPr>
        <a:xfrm>
          <a:off x="0" y="0"/>
          <a:ext cx="0" cy="0"/>
          <a:chOff x="0" y="0"/>
          <a:chExt cx="0" cy="0"/>
        </a:xfrm>
      </p:grpSpPr>
      <p:sp>
        <p:nvSpPr>
          <p:cNvPr id="7" name="Free-form: Shape 38">
            <a:extLst>
              <a:ext uri="{FF2B5EF4-FFF2-40B4-BE49-F238E27FC236}">
                <a16:creationId xmlns:a16="http://schemas.microsoft.com/office/drawing/2014/main" id="{A63CC9B5-BA7A-B29A-9797-5EAA7504A166}"/>
              </a:ext>
            </a:extLst>
          </p:cNvPr>
          <p:cNvSpPr/>
          <p:nvPr userDrawn="1"/>
        </p:nvSpPr>
        <p:spPr>
          <a:xfrm>
            <a:off x="1668309" y="1717983"/>
            <a:ext cx="107" cy="10821"/>
          </a:xfrm>
          <a:custGeom>
            <a:avLst/>
            <a:gdLst>
              <a:gd name="connsiteX0" fmla="*/ 0 w 69"/>
              <a:gd name="connsiteY0" fmla="*/ 0 h 6982"/>
              <a:gd name="connsiteX1" fmla="*/ 0 w 69"/>
              <a:gd name="connsiteY1" fmla="*/ 0 h 6982"/>
              <a:gd name="connsiteX2" fmla="*/ 70 w 69"/>
              <a:gd name="connsiteY2" fmla="*/ 0 h 6982"/>
              <a:gd name="connsiteX3" fmla="*/ 0 w 69"/>
              <a:gd name="connsiteY3" fmla="*/ 0 h 6982"/>
            </a:gdLst>
            <a:ahLst/>
            <a:cxnLst>
              <a:cxn ang="0">
                <a:pos x="connsiteX0" y="connsiteY0"/>
              </a:cxn>
              <a:cxn ang="0">
                <a:pos x="connsiteX1" y="connsiteY1"/>
              </a:cxn>
              <a:cxn ang="0">
                <a:pos x="connsiteX2" y="connsiteY2"/>
              </a:cxn>
              <a:cxn ang="0">
                <a:pos x="connsiteX3" y="connsiteY3"/>
              </a:cxn>
            </a:cxnLst>
            <a:rect l="l" t="t" r="r" b="b"/>
            <a:pathLst>
              <a:path w="69" h="6982">
                <a:moveTo>
                  <a:pt x="0" y="0"/>
                </a:moveTo>
                <a:lnTo>
                  <a:pt x="0" y="0"/>
                </a:lnTo>
                <a:lnTo>
                  <a:pt x="70" y="0"/>
                </a:lnTo>
                <a:lnTo>
                  <a:pt x="0" y="0"/>
                </a:lnTo>
                <a:close/>
              </a:path>
            </a:pathLst>
          </a:custGeom>
          <a:solidFill>
            <a:srgbClr val="223454"/>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26" name="Title 6">
            <a:extLst>
              <a:ext uri="{FF2B5EF4-FFF2-40B4-BE49-F238E27FC236}">
                <a16:creationId xmlns:a16="http://schemas.microsoft.com/office/drawing/2014/main" id="{D4A6EFE7-A7B6-452E-E88E-1834B6A1EC84}"/>
              </a:ext>
            </a:extLst>
          </p:cNvPr>
          <p:cNvSpPr>
            <a:spLocks noGrp="1"/>
          </p:cNvSpPr>
          <p:nvPr>
            <p:ph type="title"/>
          </p:nvPr>
        </p:nvSpPr>
        <p:spPr>
          <a:xfrm>
            <a:off x="1356784" y="2751892"/>
            <a:ext cx="9266707" cy="1846659"/>
          </a:xfrm>
        </p:spPr>
        <p:txBody>
          <a:bodyPr wrap="square" anchor="t" anchorCtr="0">
            <a:spAutoFit/>
          </a:bodyPr>
          <a:lstStyle>
            <a:lvl1pPr>
              <a:defRPr kumimoji="0" lang="en-GB" sz="6000" b="1" i="0" u="none" strike="noStrike" kern="1200" cap="none" spc="0" normalizeH="0" baseline="0" dirty="0">
                <a:ln>
                  <a:noFill/>
                </a:ln>
                <a:solidFill>
                  <a:prstClr val="white"/>
                </a:solidFill>
                <a:effectLst/>
                <a:uLnTx/>
                <a:uFillTx/>
                <a:latin typeface="Arial" panose="020B0604020202020204"/>
                <a:ea typeface="+mn-ea"/>
                <a:cs typeface="+mn-cs"/>
              </a:defRPr>
            </a:lvl1p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a:t>Click to edit Master title style</a:t>
            </a:r>
            <a:endParaRPr lang="en-GB" dirty="0"/>
          </a:p>
        </p:txBody>
      </p:sp>
      <p:sp>
        <p:nvSpPr>
          <p:cNvPr id="29" name="Free-form: Shape 556">
            <a:extLst>
              <a:ext uri="{FF2B5EF4-FFF2-40B4-BE49-F238E27FC236}">
                <a16:creationId xmlns:a16="http://schemas.microsoft.com/office/drawing/2014/main" id="{EAEC6E9B-2C21-BDDE-C108-D839F151D2C8}"/>
              </a:ext>
            </a:extLst>
          </p:cNvPr>
          <p:cNvSpPr/>
          <p:nvPr userDrawn="1"/>
        </p:nvSpPr>
        <p:spPr>
          <a:xfrm>
            <a:off x="9704405" y="597325"/>
            <a:ext cx="2034628" cy="549370"/>
          </a:xfrm>
          <a:custGeom>
            <a:avLst/>
            <a:gdLst>
              <a:gd name="connsiteX0" fmla="*/ 7953848 w 9524996"/>
              <a:gd name="connsiteY0" fmla="*/ 2495454 h 2571845"/>
              <a:gd name="connsiteX1" fmla="*/ 7979279 w 9524996"/>
              <a:gd name="connsiteY1" fmla="*/ 2506217 h 2571845"/>
              <a:gd name="connsiteX2" fmla="*/ 7989853 w 9524996"/>
              <a:gd name="connsiteY2" fmla="*/ 2532602 h 2571845"/>
              <a:gd name="connsiteX3" fmla="*/ 7979279 w 9524996"/>
              <a:gd name="connsiteY3" fmla="*/ 2558986 h 2571845"/>
              <a:gd name="connsiteX4" fmla="*/ 7953848 w 9524996"/>
              <a:gd name="connsiteY4" fmla="*/ 2569749 h 2571845"/>
              <a:gd name="connsiteX5" fmla="*/ 7927464 w 9524996"/>
              <a:gd name="connsiteY5" fmla="*/ 2558986 h 2571845"/>
              <a:gd name="connsiteX6" fmla="*/ 7916510 w 9524996"/>
              <a:gd name="connsiteY6" fmla="*/ 2532602 h 2571845"/>
              <a:gd name="connsiteX7" fmla="*/ 7927464 w 9524996"/>
              <a:gd name="connsiteY7" fmla="*/ 2506217 h 2571845"/>
              <a:gd name="connsiteX8" fmla="*/ 7953848 w 9524996"/>
              <a:gd name="connsiteY8" fmla="*/ 2495454 h 2571845"/>
              <a:gd name="connsiteX9" fmla="*/ 740950 w 9524996"/>
              <a:gd name="connsiteY9" fmla="*/ 2373249 h 2571845"/>
              <a:gd name="connsiteX10" fmla="*/ 740950 w 9524996"/>
              <a:gd name="connsiteY10" fmla="*/ 2521267 h 2571845"/>
              <a:gd name="connsiteX11" fmla="*/ 837820 w 9524996"/>
              <a:gd name="connsiteY11" fmla="*/ 2521267 h 2571845"/>
              <a:gd name="connsiteX12" fmla="*/ 901448 w 9524996"/>
              <a:gd name="connsiteY12" fmla="*/ 2501931 h 2571845"/>
              <a:gd name="connsiteX13" fmla="*/ 901542 w 9524996"/>
              <a:gd name="connsiteY13" fmla="*/ 2501836 h 2571845"/>
              <a:gd name="connsiteX14" fmla="*/ 924402 w 9524996"/>
              <a:gd name="connsiteY14" fmla="*/ 2448401 h 2571845"/>
              <a:gd name="connsiteX15" fmla="*/ 900304 w 9524996"/>
              <a:gd name="connsiteY15" fmla="*/ 2393442 h 2571845"/>
              <a:gd name="connsiteX16" fmla="*/ 835915 w 9524996"/>
              <a:gd name="connsiteY16" fmla="*/ 2373249 h 2571845"/>
              <a:gd name="connsiteX17" fmla="*/ 6301451 w 9524996"/>
              <a:gd name="connsiteY17" fmla="*/ 2278951 h 2571845"/>
              <a:gd name="connsiteX18" fmla="*/ 6245444 w 9524996"/>
              <a:gd name="connsiteY18" fmla="*/ 2293239 h 2571845"/>
              <a:gd name="connsiteX19" fmla="*/ 6205343 w 9524996"/>
              <a:gd name="connsiteY19" fmla="*/ 2335339 h 2571845"/>
              <a:gd name="connsiteX20" fmla="*/ 6190294 w 9524996"/>
              <a:gd name="connsiteY20" fmla="*/ 2400300 h 2571845"/>
              <a:gd name="connsiteX21" fmla="*/ 6205343 w 9524996"/>
              <a:gd name="connsiteY21" fmla="*/ 2466308 h 2571845"/>
              <a:gd name="connsiteX22" fmla="*/ 6245444 w 9524996"/>
              <a:gd name="connsiteY22" fmla="*/ 2508980 h 2571845"/>
              <a:gd name="connsiteX23" fmla="*/ 6301451 w 9524996"/>
              <a:gd name="connsiteY23" fmla="*/ 2523648 h 2571845"/>
              <a:gd name="connsiteX24" fmla="*/ 6357648 w 9524996"/>
              <a:gd name="connsiteY24" fmla="*/ 2508980 h 2571845"/>
              <a:gd name="connsiteX25" fmla="*/ 6398320 w 9524996"/>
              <a:gd name="connsiteY25" fmla="*/ 2466308 h 2571845"/>
              <a:gd name="connsiteX26" fmla="*/ 6413370 w 9524996"/>
              <a:gd name="connsiteY26" fmla="*/ 2400966 h 2571845"/>
              <a:gd name="connsiteX27" fmla="*/ 6398320 w 9524996"/>
              <a:gd name="connsiteY27" fmla="*/ 2336006 h 2571845"/>
              <a:gd name="connsiteX28" fmla="*/ 6398320 w 9524996"/>
              <a:gd name="connsiteY28" fmla="*/ 2335911 h 2571845"/>
              <a:gd name="connsiteX29" fmla="*/ 6357648 w 9524996"/>
              <a:gd name="connsiteY29" fmla="*/ 2293620 h 2571845"/>
              <a:gd name="connsiteX30" fmla="*/ 6301451 w 9524996"/>
              <a:gd name="connsiteY30" fmla="*/ 2278951 h 2571845"/>
              <a:gd name="connsiteX31" fmla="*/ 4197378 w 9524996"/>
              <a:gd name="connsiteY31" fmla="*/ 2278951 h 2571845"/>
              <a:gd name="connsiteX32" fmla="*/ 4141371 w 9524996"/>
              <a:gd name="connsiteY32" fmla="*/ 2293239 h 2571845"/>
              <a:gd name="connsiteX33" fmla="*/ 4101271 w 9524996"/>
              <a:gd name="connsiteY33" fmla="*/ 2335339 h 2571845"/>
              <a:gd name="connsiteX34" fmla="*/ 4086221 w 9524996"/>
              <a:gd name="connsiteY34" fmla="*/ 2400300 h 2571845"/>
              <a:gd name="connsiteX35" fmla="*/ 4101271 w 9524996"/>
              <a:gd name="connsiteY35" fmla="*/ 2466308 h 2571845"/>
              <a:gd name="connsiteX36" fmla="*/ 4141371 w 9524996"/>
              <a:gd name="connsiteY36" fmla="*/ 2508980 h 2571845"/>
              <a:gd name="connsiteX37" fmla="*/ 4197378 w 9524996"/>
              <a:gd name="connsiteY37" fmla="*/ 2523648 h 2571845"/>
              <a:gd name="connsiteX38" fmla="*/ 4253576 w 9524996"/>
              <a:gd name="connsiteY38" fmla="*/ 2508980 h 2571845"/>
              <a:gd name="connsiteX39" fmla="*/ 4294247 w 9524996"/>
              <a:gd name="connsiteY39" fmla="*/ 2466308 h 2571845"/>
              <a:gd name="connsiteX40" fmla="*/ 4309297 w 9524996"/>
              <a:gd name="connsiteY40" fmla="*/ 2400966 h 2571845"/>
              <a:gd name="connsiteX41" fmla="*/ 4294247 w 9524996"/>
              <a:gd name="connsiteY41" fmla="*/ 2336006 h 2571845"/>
              <a:gd name="connsiteX42" fmla="*/ 4294247 w 9524996"/>
              <a:gd name="connsiteY42" fmla="*/ 2335911 h 2571845"/>
              <a:gd name="connsiteX43" fmla="*/ 4253576 w 9524996"/>
              <a:gd name="connsiteY43" fmla="*/ 2293620 h 2571845"/>
              <a:gd name="connsiteX44" fmla="*/ 4197378 w 9524996"/>
              <a:gd name="connsiteY44" fmla="*/ 2278951 h 2571845"/>
              <a:gd name="connsiteX45" fmla="*/ 1939290 w 9524996"/>
              <a:gd name="connsiteY45" fmla="*/ 2278951 h 2571845"/>
              <a:gd name="connsiteX46" fmla="*/ 1883282 w 9524996"/>
              <a:gd name="connsiteY46" fmla="*/ 2293239 h 2571845"/>
              <a:gd name="connsiteX47" fmla="*/ 1843182 w 9524996"/>
              <a:gd name="connsiteY47" fmla="*/ 2335339 h 2571845"/>
              <a:gd name="connsiteX48" fmla="*/ 1828132 w 9524996"/>
              <a:gd name="connsiteY48" fmla="*/ 2400300 h 2571845"/>
              <a:gd name="connsiteX49" fmla="*/ 1843182 w 9524996"/>
              <a:gd name="connsiteY49" fmla="*/ 2466308 h 2571845"/>
              <a:gd name="connsiteX50" fmla="*/ 1883282 w 9524996"/>
              <a:gd name="connsiteY50" fmla="*/ 2508980 h 2571845"/>
              <a:gd name="connsiteX51" fmla="*/ 1939290 w 9524996"/>
              <a:gd name="connsiteY51" fmla="*/ 2523648 h 2571845"/>
              <a:gd name="connsiteX52" fmla="*/ 1995487 w 9524996"/>
              <a:gd name="connsiteY52" fmla="*/ 2508980 h 2571845"/>
              <a:gd name="connsiteX53" fmla="*/ 2036158 w 9524996"/>
              <a:gd name="connsiteY53" fmla="*/ 2466308 h 2571845"/>
              <a:gd name="connsiteX54" fmla="*/ 2051208 w 9524996"/>
              <a:gd name="connsiteY54" fmla="*/ 2400966 h 2571845"/>
              <a:gd name="connsiteX55" fmla="*/ 2036158 w 9524996"/>
              <a:gd name="connsiteY55" fmla="*/ 2336006 h 2571845"/>
              <a:gd name="connsiteX56" fmla="*/ 2036158 w 9524996"/>
              <a:gd name="connsiteY56" fmla="*/ 2335911 h 2571845"/>
              <a:gd name="connsiteX57" fmla="*/ 1995487 w 9524996"/>
              <a:gd name="connsiteY57" fmla="*/ 2293620 h 2571845"/>
              <a:gd name="connsiteX58" fmla="*/ 1939290 w 9524996"/>
              <a:gd name="connsiteY58" fmla="*/ 2278951 h 2571845"/>
              <a:gd name="connsiteX59" fmla="*/ 7138984 w 9524996"/>
              <a:gd name="connsiteY59" fmla="*/ 2277522 h 2571845"/>
              <a:gd name="connsiteX60" fmla="*/ 7068309 w 9524996"/>
              <a:gd name="connsiteY60" fmla="*/ 2304097 h 2571845"/>
              <a:gd name="connsiteX61" fmla="*/ 7035067 w 9524996"/>
              <a:gd name="connsiteY61" fmla="*/ 2377344 h 2571845"/>
              <a:gd name="connsiteX62" fmla="*/ 7243092 w 9524996"/>
              <a:gd name="connsiteY62" fmla="*/ 2377344 h 2571845"/>
              <a:gd name="connsiteX63" fmla="*/ 7229185 w 9524996"/>
              <a:gd name="connsiteY63" fmla="*/ 2323528 h 2571845"/>
              <a:gd name="connsiteX64" fmla="*/ 7229281 w 9524996"/>
              <a:gd name="connsiteY64" fmla="*/ 2323528 h 2571845"/>
              <a:gd name="connsiteX65" fmla="*/ 7191658 w 9524996"/>
              <a:gd name="connsiteY65" fmla="*/ 2289238 h 2571845"/>
              <a:gd name="connsiteX66" fmla="*/ 7138984 w 9524996"/>
              <a:gd name="connsiteY66" fmla="*/ 2277522 h 2571845"/>
              <a:gd name="connsiteX67" fmla="*/ 3037995 w 9524996"/>
              <a:gd name="connsiteY67" fmla="*/ 2277522 h 2571845"/>
              <a:gd name="connsiteX68" fmla="*/ 2967320 w 9524996"/>
              <a:gd name="connsiteY68" fmla="*/ 2304097 h 2571845"/>
              <a:gd name="connsiteX69" fmla="*/ 2934078 w 9524996"/>
              <a:gd name="connsiteY69" fmla="*/ 2377344 h 2571845"/>
              <a:gd name="connsiteX70" fmla="*/ 3142104 w 9524996"/>
              <a:gd name="connsiteY70" fmla="*/ 2377344 h 2571845"/>
              <a:gd name="connsiteX71" fmla="*/ 3128197 w 9524996"/>
              <a:gd name="connsiteY71" fmla="*/ 2323528 h 2571845"/>
              <a:gd name="connsiteX72" fmla="*/ 3128292 w 9524996"/>
              <a:gd name="connsiteY72" fmla="*/ 2323528 h 2571845"/>
              <a:gd name="connsiteX73" fmla="*/ 3090669 w 9524996"/>
              <a:gd name="connsiteY73" fmla="*/ 2289238 h 2571845"/>
              <a:gd name="connsiteX74" fmla="*/ 3037995 w 9524996"/>
              <a:gd name="connsiteY74" fmla="*/ 2277522 h 2571845"/>
              <a:gd name="connsiteX75" fmla="*/ 1194912 w 9524996"/>
              <a:gd name="connsiteY75" fmla="*/ 2277522 h 2571845"/>
              <a:gd name="connsiteX76" fmla="*/ 1124236 w 9524996"/>
              <a:gd name="connsiteY76" fmla="*/ 2304097 h 2571845"/>
              <a:gd name="connsiteX77" fmla="*/ 1090994 w 9524996"/>
              <a:gd name="connsiteY77" fmla="*/ 2377344 h 2571845"/>
              <a:gd name="connsiteX78" fmla="*/ 1299021 w 9524996"/>
              <a:gd name="connsiteY78" fmla="*/ 2377344 h 2571845"/>
              <a:gd name="connsiteX79" fmla="*/ 1285114 w 9524996"/>
              <a:gd name="connsiteY79" fmla="*/ 2323528 h 2571845"/>
              <a:gd name="connsiteX80" fmla="*/ 1285209 w 9524996"/>
              <a:gd name="connsiteY80" fmla="*/ 2323528 h 2571845"/>
              <a:gd name="connsiteX81" fmla="*/ 1247585 w 9524996"/>
              <a:gd name="connsiteY81" fmla="*/ 2289238 h 2571845"/>
              <a:gd name="connsiteX82" fmla="*/ 1194912 w 9524996"/>
              <a:gd name="connsiteY82" fmla="*/ 2277522 h 2571845"/>
              <a:gd name="connsiteX83" fmla="*/ 2436780 w 9524996"/>
              <a:gd name="connsiteY83" fmla="*/ 2236755 h 2571845"/>
              <a:gd name="connsiteX84" fmla="*/ 2491549 w 9524996"/>
              <a:gd name="connsiteY84" fmla="*/ 2236755 h 2571845"/>
              <a:gd name="connsiteX85" fmla="*/ 2491549 w 9524996"/>
              <a:gd name="connsiteY85" fmla="*/ 2236850 h 2571845"/>
              <a:gd name="connsiteX86" fmla="*/ 2491549 w 9524996"/>
              <a:gd name="connsiteY86" fmla="*/ 2566320 h 2571845"/>
              <a:gd name="connsiteX87" fmla="*/ 2436780 w 9524996"/>
              <a:gd name="connsiteY87" fmla="*/ 2566320 h 2571845"/>
              <a:gd name="connsiteX88" fmla="*/ 2436780 w 9524996"/>
              <a:gd name="connsiteY88" fmla="*/ 2517552 h 2571845"/>
              <a:gd name="connsiteX89" fmla="*/ 2393156 w 9524996"/>
              <a:gd name="connsiteY89" fmla="*/ 2556890 h 2571845"/>
              <a:gd name="connsiteX90" fmla="*/ 2331529 w 9524996"/>
              <a:gd name="connsiteY90" fmla="*/ 2571178 h 2571845"/>
              <a:gd name="connsiteX91" fmla="*/ 2262473 w 9524996"/>
              <a:gd name="connsiteY91" fmla="*/ 2555080 h 2571845"/>
              <a:gd name="connsiteX92" fmla="*/ 2214086 w 9524996"/>
              <a:gd name="connsiteY92" fmla="*/ 2507360 h 2571845"/>
              <a:gd name="connsiteX93" fmla="*/ 2196274 w 9524996"/>
              <a:gd name="connsiteY93" fmla="*/ 2429827 h 2571845"/>
              <a:gd name="connsiteX94" fmla="*/ 2196274 w 9524996"/>
              <a:gd name="connsiteY94" fmla="*/ 2236850 h 2571845"/>
              <a:gd name="connsiteX95" fmla="*/ 2250471 w 9524996"/>
              <a:gd name="connsiteY95" fmla="*/ 2236850 h 2571845"/>
              <a:gd name="connsiteX96" fmla="*/ 2250471 w 9524996"/>
              <a:gd name="connsiteY96" fmla="*/ 2422588 h 2571845"/>
              <a:gd name="connsiteX97" fmla="*/ 2275141 w 9524996"/>
              <a:gd name="connsiteY97" fmla="*/ 2497359 h 2571845"/>
              <a:gd name="connsiteX98" fmla="*/ 2342483 w 9524996"/>
              <a:gd name="connsiteY98" fmla="*/ 2523553 h 2571845"/>
              <a:gd name="connsiteX99" fmla="*/ 2411539 w 9524996"/>
              <a:gd name="connsiteY99" fmla="*/ 2496502 h 2571845"/>
              <a:gd name="connsiteX100" fmla="*/ 2436780 w 9524996"/>
              <a:gd name="connsiteY100" fmla="*/ 2417635 h 2571845"/>
              <a:gd name="connsiteX101" fmla="*/ 7705435 w 9524996"/>
              <a:gd name="connsiteY101" fmla="*/ 2231326 h 2571845"/>
              <a:gd name="connsiteX102" fmla="*/ 7793732 w 9524996"/>
              <a:gd name="connsiteY102" fmla="*/ 2258949 h 2571845"/>
              <a:gd name="connsiteX103" fmla="*/ 7829927 w 9524996"/>
              <a:gd name="connsiteY103" fmla="*/ 2334672 h 2571845"/>
              <a:gd name="connsiteX104" fmla="*/ 7775158 w 9524996"/>
              <a:gd name="connsiteY104" fmla="*/ 2334672 h 2571845"/>
              <a:gd name="connsiteX105" fmla="*/ 7754394 w 9524996"/>
              <a:gd name="connsiteY105" fmla="*/ 2293143 h 2571845"/>
              <a:gd name="connsiteX106" fmla="*/ 7703531 w 9524996"/>
              <a:gd name="connsiteY106" fmla="*/ 2277522 h 2571845"/>
              <a:gd name="connsiteX107" fmla="*/ 7656763 w 9524996"/>
              <a:gd name="connsiteY107" fmla="*/ 2290286 h 2571845"/>
              <a:gd name="connsiteX108" fmla="*/ 7639332 w 9524996"/>
              <a:gd name="connsiteY108" fmla="*/ 2323338 h 2571845"/>
              <a:gd name="connsiteX109" fmla="*/ 7649714 w 9524996"/>
              <a:gd name="connsiteY109" fmla="*/ 2350198 h 2571845"/>
              <a:gd name="connsiteX110" fmla="*/ 7676289 w 9524996"/>
              <a:gd name="connsiteY110" fmla="*/ 2367057 h 2571845"/>
              <a:gd name="connsiteX111" fmla="*/ 7720295 w 9524996"/>
              <a:gd name="connsiteY111" fmla="*/ 2381154 h 2571845"/>
              <a:gd name="connsiteX112" fmla="*/ 7778016 w 9524996"/>
              <a:gd name="connsiteY112" fmla="*/ 2400109 h 2571845"/>
              <a:gd name="connsiteX113" fmla="*/ 7816211 w 9524996"/>
              <a:gd name="connsiteY113" fmla="*/ 2427922 h 2571845"/>
              <a:gd name="connsiteX114" fmla="*/ 7832880 w 9524996"/>
              <a:gd name="connsiteY114" fmla="*/ 2476690 h 2571845"/>
              <a:gd name="connsiteX115" fmla="*/ 7817831 w 9524996"/>
              <a:gd name="connsiteY115" fmla="*/ 2525458 h 2571845"/>
              <a:gd name="connsiteX116" fmla="*/ 7775540 w 9524996"/>
              <a:gd name="connsiteY116" fmla="*/ 2559558 h 2571845"/>
              <a:gd name="connsiteX117" fmla="*/ 7712674 w 9524996"/>
              <a:gd name="connsiteY117" fmla="*/ 2571845 h 2571845"/>
              <a:gd name="connsiteX118" fmla="*/ 7644571 w 9524996"/>
              <a:gd name="connsiteY118" fmla="*/ 2558891 h 2571845"/>
              <a:gd name="connsiteX119" fmla="*/ 7644571 w 9524996"/>
              <a:gd name="connsiteY119" fmla="*/ 2558796 h 2571845"/>
              <a:gd name="connsiteX120" fmla="*/ 7597231 w 9524996"/>
              <a:gd name="connsiteY120" fmla="*/ 2522601 h 2571845"/>
              <a:gd name="connsiteX121" fmla="*/ 7577896 w 9524996"/>
              <a:gd name="connsiteY121" fmla="*/ 2469356 h 2571845"/>
              <a:gd name="connsiteX122" fmla="*/ 7634475 w 9524996"/>
              <a:gd name="connsiteY122" fmla="*/ 2469356 h 2571845"/>
              <a:gd name="connsiteX123" fmla="*/ 7657525 w 9524996"/>
              <a:gd name="connsiteY123" fmla="*/ 2509647 h 2571845"/>
              <a:gd name="connsiteX124" fmla="*/ 7711913 w 9524996"/>
              <a:gd name="connsiteY124" fmla="*/ 2525268 h 2571845"/>
              <a:gd name="connsiteX125" fmla="*/ 7761252 w 9524996"/>
              <a:gd name="connsiteY125" fmla="*/ 2511361 h 2571845"/>
              <a:gd name="connsiteX126" fmla="*/ 7779445 w 9524996"/>
              <a:gd name="connsiteY126" fmla="*/ 2476500 h 2571845"/>
              <a:gd name="connsiteX127" fmla="*/ 7760109 w 9524996"/>
              <a:gd name="connsiteY127" fmla="*/ 2444400 h 2571845"/>
              <a:gd name="connsiteX128" fmla="*/ 7700578 w 9524996"/>
              <a:gd name="connsiteY128" fmla="*/ 2423636 h 2571845"/>
              <a:gd name="connsiteX129" fmla="*/ 7640665 w 9524996"/>
              <a:gd name="connsiteY129" fmla="*/ 2404014 h 2571845"/>
              <a:gd name="connsiteX130" fmla="*/ 7601137 w 9524996"/>
              <a:gd name="connsiteY130" fmla="*/ 2374677 h 2571845"/>
              <a:gd name="connsiteX131" fmla="*/ 7584468 w 9524996"/>
              <a:gd name="connsiteY131" fmla="*/ 2323242 h 2571845"/>
              <a:gd name="connsiteX132" fmla="*/ 7599517 w 9524996"/>
              <a:gd name="connsiteY132" fmla="*/ 2276855 h 2571845"/>
              <a:gd name="connsiteX133" fmla="*/ 7642190 w 9524996"/>
              <a:gd name="connsiteY133" fmla="*/ 2243613 h 2571845"/>
              <a:gd name="connsiteX134" fmla="*/ 7705435 w 9524996"/>
              <a:gd name="connsiteY134" fmla="*/ 2231326 h 2571845"/>
              <a:gd name="connsiteX135" fmla="*/ 7141556 w 9524996"/>
              <a:gd name="connsiteY135" fmla="*/ 2231326 h 2571845"/>
              <a:gd name="connsiteX136" fmla="*/ 7224518 w 9524996"/>
              <a:gd name="connsiteY136" fmla="*/ 2251709 h 2571845"/>
              <a:gd name="connsiteX137" fmla="*/ 7280145 w 9524996"/>
              <a:gd name="connsiteY137" fmla="*/ 2308098 h 2571845"/>
              <a:gd name="connsiteX138" fmla="*/ 7299766 w 9524996"/>
              <a:gd name="connsiteY138" fmla="*/ 2388965 h 2571845"/>
              <a:gd name="connsiteX139" fmla="*/ 7297766 w 9524996"/>
              <a:gd name="connsiteY139" fmla="*/ 2422017 h 2571845"/>
              <a:gd name="connsiteX140" fmla="*/ 7034495 w 9524996"/>
              <a:gd name="connsiteY140" fmla="*/ 2422017 h 2571845"/>
              <a:gd name="connsiteX141" fmla="*/ 7067737 w 9524996"/>
              <a:gd name="connsiteY141" fmla="*/ 2497931 h 2571845"/>
              <a:gd name="connsiteX142" fmla="*/ 7141556 w 9524996"/>
              <a:gd name="connsiteY142" fmla="*/ 2525363 h 2571845"/>
              <a:gd name="connsiteX143" fmla="*/ 7200706 w 9524996"/>
              <a:gd name="connsiteY143" fmla="*/ 2508885 h 2571845"/>
              <a:gd name="connsiteX144" fmla="*/ 7234139 w 9524996"/>
              <a:gd name="connsiteY144" fmla="*/ 2464689 h 2571845"/>
              <a:gd name="connsiteX145" fmla="*/ 7293098 w 9524996"/>
              <a:gd name="connsiteY145" fmla="*/ 2464689 h 2571845"/>
              <a:gd name="connsiteX146" fmla="*/ 7240044 w 9524996"/>
              <a:gd name="connsiteY146" fmla="*/ 2542032 h 2571845"/>
              <a:gd name="connsiteX147" fmla="*/ 7141556 w 9524996"/>
              <a:gd name="connsiteY147" fmla="*/ 2571750 h 2571845"/>
              <a:gd name="connsiteX148" fmla="*/ 7057545 w 9524996"/>
              <a:gd name="connsiteY148" fmla="*/ 2550604 h 2571845"/>
              <a:gd name="connsiteX149" fmla="*/ 6999633 w 9524996"/>
              <a:gd name="connsiteY149" fmla="*/ 2490692 h 2571845"/>
              <a:gd name="connsiteX150" fmla="*/ 6978488 w 9524996"/>
              <a:gd name="connsiteY150" fmla="*/ 2400871 h 2571845"/>
              <a:gd name="connsiteX151" fmla="*/ 6999062 w 9524996"/>
              <a:gd name="connsiteY151" fmla="*/ 2311241 h 2571845"/>
              <a:gd name="connsiteX152" fmla="*/ 7056402 w 9524996"/>
              <a:gd name="connsiteY152" fmla="*/ 2252091 h 2571845"/>
              <a:gd name="connsiteX153" fmla="*/ 7141556 w 9524996"/>
              <a:gd name="connsiteY153" fmla="*/ 2231326 h 2571845"/>
              <a:gd name="connsiteX154" fmla="*/ 6290688 w 9524996"/>
              <a:gd name="connsiteY154" fmla="*/ 2231326 h 2571845"/>
              <a:gd name="connsiteX155" fmla="*/ 6365840 w 9524996"/>
              <a:gd name="connsiteY155" fmla="*/ 2249900 h 2571845"/>
              <a:gd name="connsiteX156" fmla="*/ 6413370 w 9524996"/>
              <a:gd name="connsiteY156" fmla="*/ 2296858 h 2571845"/>
              <a:gd name="connsiteX157" fmla="*/ 6413370 w 9524996"/>
              <a:gd name="connsiteY157" fmla="*/ 2236755 h 2571845"/>
              <a:gd name="connsiteX158" fmla="*/ 6468615 w 9524996"/>
              <a:gd name="connsiteY158" fmla="*/ 2236755 h 2571845"/>
              <a:gd name="connsiteX159" fmla="*/ 6468615 w 9524996"/>
              <a:gd name="connsiteY159" fmla="*/ 2566225 h 2571845"/>
              <a:gd name="connsiteX160" fmla="*/ 6413370 w 9524996"/>
              <a:gd name="connsiteY160" fmla="*/ 2566225 h 2571845"/>
              <a:gd name="connsiteX161" fmla="*/ 6413370 w 9524996"/>
              <a:gd name="connsiteY161" fmla="*/ 2504979 h 2571845"/>
              <a:gd name="connsiteX162" fmla="*/ 6364792 w 9524996"/>
              <a:gd name="connsiteY162" fmla="*/ 2552700 h 2571845"/>
              <a:gd name="connsiteX163" fmla="*/ 6290021 w 9524996"/>
              <a:gd name="connsiteY163" fmla="*/ 2571654 h 2571845"/>
              <a:gd name="connsiteX164" fmla="*/ 6210583 w 9524996"/>
              <a:gd name="connsiteY164" fmla="*/ 2549937 h 2571845"/>
              <a:gd name="connsiteX165" fmla="*/ 6154766 w 9524996"/>
              <a:gd name="connsiteY165" fmla="*/ 2489263 h 2571845"/>
              <a:gd name="connsiteX166" fmla="*/ 6134192 w 9524996"/>
              <a:gd name="connsiteY166" fmla="*/ 2400204 h 2571845"/>
              <a:gd name="connsiteX167" fmla="*/ 6154766 w 9524996"/>
              <a:gd name="connsiteY167" fmla="*/ 2311526 h 2571845"/>
              <a:gd name="connsiteX168" fmla="*/ 6154861 w 9524996"/>
              <a:gd name="connsiteY168" fmla="*/ 2311622 h 2571845"/>
              <a:gd name="connsiteX169" fmla="*/ 6211059 w 9524996"/>
              <a:gd name="connsiteY169" fmla="*/ 2252281 h 2571845"/>
              <a:gd name="connsiteX170" fmla="*/ 6290688 w 9524996"/>
              <a:gd name="connsiteY170" fmla="*/ 2231326 h 2571845"/>
              <a:gd name="connsiteX171" fmla="*/ 5170453 w 9524996"/>
              <a:gd name="connsiteY171" fmla="*/ 2231326 h 2571845"/>
              <a:gd name="connsiteX172" fmla="*/ 5258749 w 9524996"/>
              <a:gd name="connsiteY172" fmla="*/ 2258949 h 2571845"/>
              <a:gd name="connsiteX173" fmla="*/ 5294945 w 9524996"/>
              <a:gd name="connsiteY173" fmla="*/ 2334672 h 2571845"/>
              <a:gd name="connsiteX174" fmla="*/ 5240176 w 9524996"/>
              <a:gd name="connsiteY174" fmla="*/ 2334672 h 2571845"/>
              <a:gd name="connsiteX175" fmla="*/ 5219411 w 9524996"/>
              <a:gd name="connsiteY175" fmla="*/ 2293143 h 2571845"/>
              <a:gd name="connsiteX176" fmla="*/ 5168548 w 9524996"/>
              <a:gd name="connsiteY176" fmla="*/ 2277522 h 2571845"/>
              <a:gd name="connsiteX177" fmla="*/ 5121780 w 9524996"/>
              <a:gd name="connsiteY177" fmla="*/ 2290286 h 2571845"/>
              <a:gd name="connsiteX178" fmla="*/ 5104349 w 9524996"/>
              <a:gd name="connsiteY178" fmla="*/ 2323338 h 2571845"/>
              <a:gd name="connsiteX179" fmla="*/ 5114731 w 9524996"/>
              <a:gd name="connsiteY179" fmla="*/ 2350198 h 2571845"/>
              <a:gd name="connsiteX180" fmla="*/ 5141306 w 9524996"/>
              <a:gd name="connsiteY180" fmla="*/ 2367057 h 2571845"/>
              <a:gd name="connsiteX181" fmla="*/ 5185312 w 9524996"/>
              <a:gd name="connsiteY181" fmla="*/ 2381154 h 2571845"/>
              <a:gd name="connsiteX182" fmla="*/ 5243033 w 9524996"/>
              <a:gd name="connsiteY182" fmla="*/ 2400109 h 2571845"/>
              <a:gd name="connsiteX183" fmla="*/ 5281229 w 9524996"/>
              <a:gd name="connsiteY183" fmla="*/ 2427922 h 2571845"/>
              <a:gd name="connsiteX184" fmla="*/ 5297897 w 9524996"/>
              <a:gd name="connsiteY184" fmla="*/ 2476690 h 2571845"/>
              <a:gd name="connsiteX185" fmla="*/ 5282848 w 9524996"/>
              <a:gd name="connsiteY185" fmla="*/ 2525458 h 2571845"/>
              <a:gd name="connsiteX186" fmla="*/ 5240557 w 9524996"/>
              <a:gd name="connsiteY186" fmla="*/ 2559558 h 2571845"/>
              <a:gd name="connsiteX187" fmla="*/ 5177692 w 9524996"/>
              <a:gd name="connsiteY187" fmla="*/ 2571845 h 2571845"/>
              <a:gd name="connsiteX188" fmla="*/ 5109588 w 9524996"/>
              <a:gd name="connsiteY188" fmla="*/ 2558891 h 2571845"/>
              <a:gd name="connsiteX189" fmla="*/ 5109588 w 9524996"/>
              <a:gd name="connsiteY189" fmla="*/ 2558796 h 2571845"/>
              <a:gd name="connsiteX190" fmla="*/ 5062248 w 9524996"/>
              <a:gd name="connsiteY190" fmla="*/ 2522601 h 2571845"/>
              <a:gd name="connsiteX191" fmla="*/ 5042913 w 9524996"/>
              <a:gd name="connsiteY191" fmla="*/ 2469356 h 2571845"/>
              <a:gd name="connsiteX192" fmla="*/ 5099492 w 9524996"/>
              <a:gd name="connsiteY192" fmla="*/ 2469356 h 2571845"/>
              <a:gd name="connsiteX193" fmla="*/ 5122542 w 9524996"/>
              <a:gd name="connsiteY193" fmla="*/ 2509647 h 2571845"/>
              <a:gd name="connsiteX194" fmla="*/ 5176930 w 9524996"/>
              <a:gd name="connsiteY194" fmla="*/ 2525268 h 2571845"/>
              <a:gd name="connsiteX195" fmla="*/ 5226269 w 9524996"/>
              <a:gd name="connsiteY195" fmla="*/ 2511361 h 2571845"/>
              <a:gd name="connsiteX196" fmla="*/ 5244462 w 9524996"/>
              <a:gd name="connsiteY196" fmla="*/ 2476500 h 2571845"/>
              <a:gd name="connsiteX197" fmla="*/ 5225126 w 9524996"/>
              <a:gd name="connsiteY197" fmla="*/ 2444400 h 2571845"/>
              <a:gd name="connsiteX198" fmla="*/ 5165595 w 9524996"/>
              <a:gd name="connsiteY198" fmla="*/ 2423636 h 2571845"/>
              <a:gd name="connsiteX199" fmla="*/ 5105683 w 9524996"/>
              <a:gd name="connsiteY199" fmla="*/ 2404014 h 2571845"/>
              <a:gd name="connsiteX200" fmla="*/ 5066154 w 9524996"/>
              <a:gd name="connsiteY200" fmla="*/ 2374677 h 2571845"/>
              <a:gd name="connsiteX201" fmla="*/ 5049485 w 9524996"/>
              <a:gd name="connsiteY201" fmla="*/ 2323242 h 2571845"/>
              <a:gd name="connsiteX202" fmla="*/ 5064535 w 9524996"/>
              <a:gd name="connsiteY202" fmla="*/ 2276855 h 2571845"/>
              <a:gd name="connsiteX203" fmla="*/ 5107207 w 9524996"/>
              <a:gd name="connsiteY203" fmla="*/ 2243613 h 2571845"/>
              <a:gd name="connsiteX204" fmla="*/ 5170453 w 9524996"/>
              <a:gd name="connsiteY204" fmla="*/ 2231326 h 2571845"/>
              <a:gd name="connsiteX205" fmla="*/ 4186615 w 9524996"/>
              <a:gd name="connsiteY205" fmla="*/ 2231326 h 2571845"/>
              <a:gd name="connsiteX206" fmla="*/ 4261767 w 9524996"/>
              <a:gd name="connsiteY206" fmla="*/ 2249900 h 2571845"/>
              <a:gd name="connsiteX207" fmla="*/ 4309297 w 9524996"/>
              <a:gd name="connsiteY207" fmla="*/ 2296858 h 2571845"/>
              <a:gd name="connsiteX208" fmla="*/ 4309297 w 9524996"/>
              <a:gd name="connsiteY208" fmla="*/ 2236755 h 2571845"/>
              <a:gd name="connsiteX209" fmla="*/ 4364542 w 9524996"/>
              <a:gd name="connsiteY209" fmla="*/ 2236755 h 2571845"/>
              <a:gd name="connsiteX210" fmla="*/ 4364542 w 9524996"/>
              <a:gd name="connsiteY210" fmla="*/ 2566225 h 2571845"/>
              <a:gd name="connsiteX211" fmla="*/ 4309297 w 9524996"/>
              <a:gd name="connsiteY211" fmla="*/ 2566225 h 2571845"/>
              <a:gd name="connsiteX212" fmla="*/ 4309297 w 9524996"/>
              <a:gd name="connsiteY212" fmla="*/ 2504979 h 2571845"/>
              <a:gd name="connsiteX213" fmla="*/ 4260719 w 9524996"/>
              <a:gd name="connsiteY213" fmla="*/ 2552700 h 2571845"/>
              <a:gd name="connsiteX214" fmla="*/ 4185948 w 9524996"/>
              <a:gd name="connsiteY214" fmla="*/ 2571654 h 2571845"/>
              <a:gd name="connsiteX215" fmla="*/ 4106510 w 9524996"/>
              <a:gd name="connsiteY215" fmla="*/ 2549937 h 2571845"/>
              <a:gd name="connsiteX216" fmla="*/ 4050693 w 9524996"/>
              <a:gd name="connsiteY216" fmla="*/ 2489263 h 2571845"/>
              <a:gd name="connsiteX217" fmla="*/ 4030119 w 9524996"/>
              <a:gd name="connsiteY217" fmla="*/ 2400204 h 2571845"/>
              <a:gd name="connsiteX218" fmla="*/ 4050693 w 9524996"/>
              <a:gd name="connsiteY218" fmla="*/ 2311526 h 2571845"/>
              <a:gd name="connsiteX219" fmla="*/ 4050788 w 9524996"/>
              <a:gd name="connsiteY219" fmla="*/ 2311622 h 2571845"/>
              <a:gd name="connsiteX220" fmla="*/ 4106986 w 9524996"/>
              <a:gd name="connsiteY220" fmla="*/ 2252281 h 2571845"/>
              <a:gd name="connsiteX221" fmla="*/ 4186615 w 9524996"/>
              <a:gd name="connsiteY221" fmla="*/ 2231326 h 2571845"/>
              <a:gd name="connsiteX222" fmla="*/ 3040567 w 9524996"/>
              <a:gd name="connsiteY222" fmla="*/ 2231326 h 2571845"/>
              <a:gd name="connsiteX223" fmla="*/ 3123530 w 9524996"/>
              <a:gd name="connsiteY223" fmla="*/ 2251709 h 2571845"/>
              <a:gd name="connsiteX224" fmla="*/ 3179156 w 9524996"/>
              <a:gd name="connsiteY224" fmla="*/ 2308098 h 2571845"/>
              <a:gd name="connsiteX225" fmla="*/ 3198777 w 9524996"/>
              <a:gd name="connsiteY225" fmla="*/ 2388965 h 2571845"/>
              <a:gd name="connsiteX226" fmla="*/ 3196777 w 9524996"/>
              <a:gd name="connsiteY226" fmla="*/ 2422017 h 2571845"/>
              <a:gd name="connsiteX227" fmla="*/ 2933506 w 9524996"/>
              <a:gd name="connsiteY227" fmla="*/ 2422017 h 2571845"/>
              <a:gd name="connsiteX228" fmla="*/ 2966748 w 9524996"/>
              <a:gd name="connsiteY228" fmla="*/ 2497931 h 2571845"/>
              <a:gd name="connsiteX229" fmla="*/ 3040567 w 9524996"/>
              <a:gd name="connsiteY229" fmla="*/ 2525363 h 2571845"/>
              <a:gd name="connsiteX230" fmla="*/ 3099717 w 9524996"/>
              <a:gd name="connsiteY230" fmla="*/ 2508885 h 2571845"/>
              <a:gd name="connsiteX231" fmla="*/ 3133150 w 9524996"/>
              <a:gd name="connsiteY231" fmla="*/ 2464689 h 2571845"/>
              <a:gd name="connsiteX232" fmla="*/ 3192110 w 9524996"/>
              <a:gd name="connsiteY232" fmla="*/ 2464689 h 2571845"/>
              <a:gd name="connsiteX233" fmla="*/ 3139055 w 9524996"/>
              <a:gd name="connsiteY233" fmla="*/ 2542032 h 2571845"/>
              <a:gd name="connsiteX234" fmla="*/ 3040567 w 9524996"/>
              <a:gd name="connsiteY234" fmla="*/ 2571750 h 2571845"/>
              <a:gd name="connsiteX235" fmla="*/ 2956556 w 9524996"/>
              <a:gd name="connsiteY235" fmla="*/ 2550604 h 2571845"/>
              <a:gd name="connsiteX236" fmla="*/ 2898645 w 9524996"/>
              <a:gd name="connsiteY236" fmla="*/ 2490692 h 2571845"/>
              <a:gd name="connsiteX237" fmla="*/ 2877499 w 9524996"/>
              <a:gd name="connsiteY237" fmla="*/ 2400871 h 2571845"/>
              <a:gd name="connsiteX238" fmla="*/ 2898073 w 9524996"/>
              <a:gd name="connsiteY238" fmla="*/ 2311241 h 2571845"/>
              <a:gd name="connsiteX239" fmla="*/ 2955413 w 9524996"/>
              <a:gd name="connsiteY239" fmla="*/ 2252091 h 2571845"/>
              <a:gd name="connsiteX240" fmla="*/ 3040567 w 9524996"/>
              <a:gd name="connsiteY240" fmla="*/ 2231326 h 2571845"/>
              <a:gd name="connsiteX241" fmla="*/ 2693479 w 9524996"/>
              <a:gd name="connsiteY241" fmla="*/ 2231326 h 2571845"/>
              <a:gd name="connsiteX242" fmla="*/ 2781775 w 9524996"/>
              <a:gd name="connsiteY242" fmla="*/ 2258949 h 2571845"/>
              <a:gd name="connsiteX243" fmla="*/ 2817970 w 9524996"/>
              <a:gd name="connsiteY243" fmla="*/ 2334672 h 2571845"/>
              <a:gd name="connsiteX244" fmla="*/ 2763202 w 9524996"/>
              <a:gd name="connsiteY244" fmla="*/ 2334672 h 2571845"/>
              <a:gd name="connsiteX245" fmla="*/ 2742437 w 9524996"/>
              <a:gd name="connsiteY245" fmla="*/ 2293143 h 2571845"/>
              <a:gd name="connsiteX246" fmla="*/ 2691573 w 9524996"/>
              <a:gd name="connsiteY246" fmla="*/ 2277522 h 2571845"/>
              <a:gd name="connsiteX247" fmla="*/ 2644806 w 9524996"/>
              <a:gd name="connsiteY247" fmla="*/ 2290286 h 2571845"/>
              <a:gd name="connsiteX248" fmla="*/ 2627375 w 9524996"/>
              <a:gd name="connsiteY248" fmla="*/ 2323338 h 2571845"/>
              <a:gd name="connsiteX249" fmla="*/ 2637756 w 9524996"/>
              <a:gd name="connsiteY249" fmla="*/ 2350198 h 2571845"/>
              <a:gd name="connsiteX250" fmla="*/ 2664332 w 9524996"/>
              <a:gd name="connsiteY250" fmla="*/ 2367057 h 2571845"/>
              <a:gd name="connsiteX251" fmla="*/ 2708337 w 9524996"/>
              <a:gd name="connsiteY251" fmla="*/ 2381154 h 2571845"/>
              <a:gd name="connsiteX252" fmla="*/ 2766059 w 9524996"/>
              <a:gd name="connsiteY252" fmla="*/ 2400109 h 2571845"/>
              <a:gd name="connsiteX253" fmla="*/ 2804254 w 9524996"/>
              <a:gd name="connsiteY253" fmla="*/ 2427922 h 2571845"/>
              <a:gd name="connsiteX254" fmla="*/ 2820923 w 9524996"/>
              <a:gd name="connsiteY254" fmla="*/ 2476690 h 2571845"/>
              <a:gd name="connsiteX255" fmla="*/ 2805873 w 9524996"/>
              <a:gd name="connsiteY255" fmla="*/ 2525458 h 2571845"/>
              <a:gd name="connsiteX256" fmla="*/ 2763583 w 9524996"/>
              <a:gd name="connsiteY256" fmla="*/ 2559558 h 2571845"/>
              <a:gd name="connsiteX257" fmla="*/ 2700718 w 9524996"/>
              <a:gd name="connsiteY257" fmla="*/ 2571845 h 2571845"/>
              <a:gd name="connsiteX258" fmla="*/ 2632614 w 9524996"/>
              <a:gd name="connsiteY258" fmla="*/ 2558891 h 2571845"/>
              <a:gd name="connsiteX259" fmla="*/ 2632614 w 9524996"/>
              <a:gd name="connsiteY259" fmla="*/ 2558796 h 2571845"/>
              <a:gd name="connsiteX260" fmla="*/ 2585275 w 9524996"/>
              <a:gd name="connsiteY260" fmla="*/ 2522601 h 2571845"/>
              <a:gd name="connsiteX261" fmla="*/ 2565939 w 9524996"/>
              <a:gd name="connsiteY261" fmla="*/ 2469356 h 2571845"/>
              <a:gd name="connsiteX262" fmla="*/ 2622517 w 9524996"/>
              <a:gd name="connsiteY262" fmla="*/ 2469356 h 2571845"/>
              <a:gd name="connsiteX263" fmla="*/ 2645568 w 9524996"/>
              <a:gd name="connsiteY263" fmla="*/ 2509647 h 2571845"/>
              <a:gd name="connsiteX264" fmla="*/ 2699956 w 9524996"/>
              <a:gd name="connsiteY264" fmla="*/ 2525268 h 2571845"/>
              <a:gd name="connsiteX265" fmla="*/ 2749295 w 9524996"/>
              <a:gd name="connsiteY265" fmla="*/ 2511361 h 2571845"/>
              <a:gd name="connsiteX266" fmla="*/ 2767488 w 9524996"/>
              <a:gd name="connsiteY266" fmla="*/ 2476500 h 2571845"/>
              <a:gd name="connsiteX267" fmla="*/ 2748152 w 9524996"/>
              <a:gd name="connsiteY267" fmla="*/ 2444400 h 2571845"/>
              <a:gd name="connsiteX268" fmla="*/ 2688621 w 9524996"/>
              <a:gd name="connsiteY268" fmla="*/ 2423636 h 2571845"/>
              <a:gd name="connsiteX269" fmla="*/ 2628709 w 9524996"/>
              <a:gd name="connsiteY269" fmla="*/ 2404014 h 2571845"/>
              <a:gd name="connsiteX270" fmla="*/ 2589180 w 9524996"/>
              <a:gd name="connsiteY270" fmla="*/ 2374677 h 2571845"/>
              <a:gd name="connsiteX271" fmla="*/ 2572511 w 9524996"/>
              <a:gd name="connsiteY271" fmla="*/ 2323242 h 2571845"/>
              <a:gd name="connsiteX272" fmla="*/ 2587561 w 9524996"/>
              <a:gd name="connsiteY272" fmla="*/ 2276855 h 2571845"/>
              <a:gd name="connsiteX273" fmla="*/ 2630233 w 9524996"/>
              <a:gd name="connsiteY273" fmla="*/ 2243613 h 2571845"/>
              <a:gd name="connsiteX274" fmla="*/ 2693479 w 9524996"/>
              <a:gd name="connsiteY274" fmla="*/ 2231326 h 2571845"/>
              <a:gd name="connsiteX275" fmla="*/ 1928526 w 9524996"/>
              <a:gd name="connsiteY275" fmla="*/ 2231326 h 2571845"/>
              <a:gd name="connsiteX276" fmla="*/ 2003678 w 9524996"/>
              <a:gd name="connsiteY276" fmla="*/ 2249900 h 2571845"/>
              <a:gd name="connsiteX277" fmla="*/ 2051208 w 9524996"/>
              <a:gd name="connsiteY277" fmla="*/ 2296858 h 2571845"/>
              <a:gd name="connsiteX278" fmla="*/ 2051208 w 9524996"/>
              <a:gd name="connsiteY278" fmla="*/ 2236755 h 2571845"/>
              <a:gd name="connsiteX279" fmla="*/ 2106453 w 9524996"/>
              <a:gd name="connsiteY279" fmla="*/ 2236755 h 2571845"/>
              <a:gd name="connsiteX280" fmla="*/ 2106453 w 9524996"/>
              <a:gd name="connsiteY280" fmla="*/ 2566225 h 2571845"/>
              <a:gd name="connsiteX281" fmla="*/ 2051208 w 9524996"/>
              <a:gd name="connsiteY281" fmla="*/ 2566225 h 2571845"/>
              <a:gd name="connsiteX282" fmla="*/ 2051208 w 9524996"/>
              <a:gd name="connsiteY282" fmla="*/ 2504979 h 2571845"/>
              <a:gd name="connsiteX283" fmla="*/ 2002630 w 9524996"/>
              <a:gd name="connsiteY283" fmla="*/ 2552700 h 2571845"/>
              <a:gd name="connsiteX284" fmla="*/ 1927859 w 9524996"/>
              <a:gd name="connsiteY284" fmla="*/ 2571654 h 2571845"/>
              <a:gd name="connsiteX285" fmla="*/ 1848421 w 9524996"/>
              <a:gd name="connsiteY285" fmla="*/ 2549937 h 2571845"/>
              <a:gd name="connsiteX286" fmla="*/ 1792604 w 9524996"/>
              <a:gd name="connsiteY286" fmla="*/ 2489263 h 2571845"/>
              <a:gd name="connsiteX287" fmla="*/ 1772031 w 9524996"/>
              <a:gd name="connsiteY287" fmla="*/ 2400204 h 2571845"/>
              <a:gd name="connsiteX288" fmla="*/ 1792604 w 9524996"/>
              <a:gd name="connsiteY288" fmla="*/ 2311526 h 2571845"/>
              <a:gd name="connsiteX289" fmla="*/ 1792699 w 9524996"/>
              <a:gd name="connsiteY289" fmla="*/ 2311622 h 2571845"/>
              <a:gd name="connsiteX290" fmla="*/ 1848897 w 9524996"/>
              <a:gd name="connsiteY290" fmla="*/ 2252281 h 2571845"/>
              <a:gd name="connsiteX291" fmla="*/ 1928526 w 9524996"/>
              <a:gd name="connsiteY291" fmla="*/ 2231326 h 2571845"/>
              <a:gd name="connsiteX292" fmla="*/ 1567815 w 9524996"/>
              <a:gd name="connsiteY292" fmla="*/ 2231326 h 2571845"/>
              <a:gd name="connsiteX293" fmla="*/ 1668018 w 9524996"/>
              <a:gd name="connsiteY293" fmla="*/ 2260663 h 2571845"/>
              <a:gd name="connsiteX294" fmla="*/ 1720120 w 9524996"/>
              <a:gd name="connsiteY294" fmla="*/ 2342483 h 2571845"/>
              <a:gd name="connsiteX295" fmla="*/ 1660970 w 9524996"/>
              <a:gd name="connsiteY295" fmla="*/ 2342483 h 2571845"/>
              <a:gd name="connsiteX296" fmla="*/ 1628299 w 9524996"/>
              <a:gd name="connsiteY296" fmla="*/ 2295144 h 2571845"/>
              <a:gd name="connsiteX297" fmla="*/ 1567815 w 9524996"/>
              <a:gd name="connsiteY297" fmla="*/ 2277522 h 2571845"/>
              <a:gd name="connsiteX298" fmla="*/ 1492091 w 9524996"/>
              <a:gd name="connsiteY298" fmla="*/ 2309812 h 2571845"/>
              <a:gd name="connsiteX299" fmla="*/ 1463326 w 9524996"/>
              <a:gd name="connsiteY299" fmla="*/ 2400871 h 2571845"/>
              <a:gd name="connsiteX300" fmla="*/ 1492091 w 9524996"/>
              <a:gd name="connsiteY300" fmla="*/ 2492883 h 2571845"/>
              <a:gd name="connsiteX301" fmla="*/ 1567815 w 9524996"/>
              <a:gd name="connsiteY301" fmla="*/ 2525363 h 2571845"/>
              <a:gd name="connsiteX302" fmla="*/ 1628108 w 9524996"/>
              <a:gd name="connsiteY302" fmla="*/ 2508503 h 2571845"/>
              <a:gd name="connsiteX303" fmla="*/ 1660970 w 9524996"/>
              <a:gd name="connsiteY303" fmla="*/ 2460307 h 2571845"/>
              <a:gd name="connsiteX304" fmla="*/ 1720120 w 9524996"/>
              <a:gd name="connsiteY304" fmla="*/ 2460307 h 2571845"/>
              <a:gd name="connsiteX305" fmla="*/ 1667065 w 9524996"/>
              <a:gd name="connsiteY305" fmla="*/ 2541365 h 2571845"/>
              <a:gd name="connsiteX306" fmla="*/ 1567815 w 9524996"/>
              <a:gd name="connsiteY306" fmla="*/ 2571750 h 2571845"/>
              <a:gd name="connsiteX307" fmla="*/ 1484662 w 9524996"/>
              <a:gd name="connsiteY307" fmla="*/ 2550604 h 2571845"/>
              <a:gd name="connsiteX308" fmla="*/ 1427893 w 9524996"/>
              <a:gd name="connsiteY308" fmla="*/ 2491073 h 2571845"/>
              <a:gd name="connsiteX309" fmla="*/ 1407319 w 9524996"/>
              <a:gd name="connsiteY309" fmla="*/ 2400871 h 2571845"/>
              <a:gd name="connsiteX310" fmla="*/ 1427893 w 9524996"/>
              <a:gd name="connsiteY310" fmla="*/ 2311622 h 2571845"/>
              <a:gd name="connsiteX311" fmla="*/ 1484662 w 9524996"/>
              <a:gd name="connsiteY311" fmla="*/ 2252281 h 2571845"/>
              <a:gd name="connsiteX312" fmla="*/ 1567815 w 9524996"/>
              <a:gd name="connsiteY312" fmla="*/ 2231326 h 2571845"/>
              <a:gd name="connsiteX313" fmla="*/ 1197484 w 9524996"/>
              <a:gd name="connsiteY313" fmla="*/ 2231326 h 2571845"/>
              <a:gd name="connsiteX314" fmla="*/ 1280447 w 9524996"/>
              <a:gd name="connsiteY314" fmla="*/ 2251709 h 2571845"/>
              <a:gd name="connsiteX315" fmla="*/ 1336073 w 9524996"/>
              <a:gd name="connsiteY315" fmla="*/ 2308098 h 2571845"/>
              <a:gd name="connsiteX316" fmla="*/ 1355694 w 9524996"/>
              <a:gd name="connsiteY316" fmla="*/ 2388965 h 2571845"/>
              <a:gd name="connsiteX317" fmla="*/ 1353693 w 9524996"/>
              <a:gd name="connsiteY317" fmla="*/ 2422017 h 2571845"/>
              <a:gd name="connsiteX318" fmla="*/ 1090422 w 9524996"/>
              <a:gd name="connsiteY318" fmla="*/ 2422017 h 2571845"/>
              <a:gd name="connsiteX319" fmla="*/ 1123664 w 9524996"/>
              <a:gd name="connsiteY319" fmla="*/ 2497931 h 2571845"/>
              <a:gd name="connsiteX320" fmla="*/ 1197484 w 9524996"/>
              <a:gd name="connsiteY320" fmla="*/ 2525363 h 2571845"/>
              <a:gd name="connsiteX321" fmla="*/ 1256633 w 9524996"/>
              <a:gd name="connsiteY321" fmla="*/ 2508885 h 2571845"/>
              <a:gd name="connsiteX322" fmla="*/ 1290066 w 9524996"/>
              <a:gd name="connsiteY322" fmla="*/ 2464689 h 2571845"/>
              <a:gd name="connsiteX323" fmla="*/ 1349027 w 9524996"/>
              <a:gd name="connsiteY323" fmla="*/ 2464689 h 2571845"/>
              <a:gd name="connsiteX324" fmla="*/ 1295971 w 9524996"/>
              <a:gd name="connsiteY324" fmla="*/ 2542032 h 2571845"/>
              <a:gd name="connsiteX325" fmla="*/ 1197484 w 9524996"/>
              <a:gd name="connsiteY325" fmla="*/ 2571750 h 2571845"/>
              <a:gd name="connsiteX326" fmla="*/ 1113473 w 9524996"/>
              <a:gd name="connsiteY326" fmla="*/ 2550604 h 2571845"/>
              <a:gd name="connsiteX327" fmla="*/ 1055561 w 9524996"/>
              <a:gd name="connsiteY327" fmla="*/ 2490692 h 2571845"/>
              <a:gd name="connsiteX328" fmla="*/ 1034416 w 9524996"/>
              <a:gd name="connsiteY328" fmla="*/ 2400871 h 2571845"/>
              <a:gd name="connsiteX329" fmla="*/ 1054989 w 9524996"/>
              <a:gd name="connsiteY329" fmla="*/ 2311241 h 2571845"/>
              <a:gd name="connsiteX330" fmla="*/ 1112331 w 9524996"/>
              <a:gd name="connsiteY330" fmla="*/ 2252091 h 2571845"/>
              <a:gd name="connsiteX331" fmla="*/ 1197484 w 9524996"/>
              <a:gd name="connsiteY331" fmla="*/ 2231326 h 2571845"/>
              <a:gd name="connsiteX332" fmla="*/ 5694041 w 9524996"/>
              <a:gd name="connsiteY332" fmla="*/ 2230945 h 2571845"/>
              <a:gd name="connsiteX333" fmla="*/ 5767289 w 9524996"/>
              <a:gd name="connsiteY333" fmla="*/ 2249519 h 2571845"/>
              <a:gd name="connsiteX334" fmla="*/ 5814818 w 9524996"/>
              <a:gd name="connsiteY334" fmla="*/ 2304287 h 2571845"/>
              <a:gd name="connsiteX335" fmla="*/ 5860443 w 9524996"/>
              <a:gd name="connsiteY335" fmla="*/ 2250090 h 2571845"/>
              <a:gd name="connsiteX336" fmla="*/ 5931499 w 9524996"/>
              <a:gd name="connsiteY336" fmla="*/ 2230945 h 2571845"/>
              <a:gd name="connsiteX337" fmla="*/ 5999984 w 9524996"/>
              <a:gd name="connsiteY337" fmla="*/ 2246757 h 2571845"/>
              <a:gd name="connsiteX338" fmla="*/ 5999984 w 9524996"/>
              <a:gd name="connsiteY338" fmla="*/ 2246661 h 2571845"/>
              <a:gd name="connsiteX339" fmla="*/ 6047514 w 9524996"/>
              <a:gd name="connsiteY339" fmla="*/ 2294382 h 2571845"/>
              <a:gd name="connsiteX340" fmla="*/ 6064945 w 9524996"/>
              <a:gd name="connsiteY340" fmla="*/ 2372105 h 2571845"/>
              <a:gd name="connsiteX341" fmla="*/ 6064945 w 9524996"/>
              <a:gd name="connsiteY341" fmla="*/ 2566320 h 2571845"/>
              <a:gd name="connsiteX342" fmla="*/ 6010748 w 9524996"/>
              <a:gd name="connsiteY342" fmla="*/ 2566320 h 2571845"/>
              <a:gd name="connsiteX343" fmla="*/ 6010748 w 9524996"/>
              <a:gd name="connsiteY343" fmla="*/ 2380011 h 2571845"/>
              <a:gd name="connsiteX344" fmla="*/ 5986459 w 9524996"/>
              <a:gd name="connsiteY344" fmla="*/ 2304478 h 2571845"/>
              <a:gd name="connsiteX345" fmla="*/ 5920736 w 9524996"/>
              <a:gd name="connsiteY345" fmla="*/ 2278475 h 2571845"/>
              <a:gd name="connsiteX346" fmla="*/ 5852823 w 9524996"/>
              <a:gd name="connsiteY346" fmla="*/ 2305716 h 2571845"/>
              <a:gd name="connsiteX347" fmla="*/ 5827582 w 9524996"/>
              <a:gd name="connsiteY347" fmla="*/ 2384774 h 2571845"/>
              <a:gd name="connsiteX348" fmla="*/ 5827582 w 9524996"/>
              <a:gd name="connsiteY348" fmla="*/ 2566416 h 2571845"/>
              <a:gd name="connsiteX349" fmla="*/ 5773385 w 9524996"/>
              <a:gd name="connsiteY349" fmla="*/ 2566416 h 2571845"/>
              <a:gd name="connsiteX350" fmla="*/ 5773385 w 9524996"/>
              <a:gd name="connsiteY350" fmla="*/ 2380107 h 2571845"/>
              <a:gd name="connsiteX351" fmla="*/ 5749096 w 9524996"/>
              <a:gd name="connsiteY351" fmla="*/ 2304573 h 2571845"/>
              <a:gd name="connsiteX352" fmla="*/ 5683088 w 9524996"/>
              <a:gd name="connsiteY352" fmla="*/ 2278570 h 2571845"/>
              <a:gd name="connsiteX353" fmla="*/ 5615175 w 9524996"/>
              <a:gd name="connsiteY353" fmla="*/ 2305812 h 2571845"/>
              <a:gd name="connsiteX354" fmla="*/ 5589933 w 9524996"/>
              <a:gd name="connsiteY354" fmla="*/ 2384869 h 2571845"/>
              <a:gd name="connsiteX355" fmla="*/ 5589933 w 9524996"/>
              <a:gd name="connsiteY355" fmla="*/ 2566511 h 2571845"/>
              <a:gd name="connsiteX356" fmla="*/ 5535355 w 9524996"/>
              <a:gd name="connsiteY356" fmla="*/ 2566511 h 2571845"/>
              <a:gd name="connsiteX357" fmla="*/ 5535355 w 9524996"/>
              <a:gd name="connsiteY357" fmla="*/ 2237041 h 2571845"/>
              <a:gd name="connsiteX358" fmla="*/ 5589933 w 9524996"/>
              <a:gd name="connsiteY358" fmla="*/ 2237041 h 2571845"/>
              <a:gd name="connsiteX359" fmla="*/ 5589933 w 9524996"/>
              <a:gd name="connsiteY359" fmla="*/ 2284380 h 2571845"/>
              <a:gd name="connsiteX360" fmla="*/ 5633558 w 9524996"/>
              <a:gd name="connsiteY360" fmla="*/ 2244661 h 2571845"/>
              <a:gd name="connsiteX361" fmla="*/ 5694041 w 9524996"/>
              <a:gd name="connsiteY361" fmla="*/ 2230945 h 2571845"/>
              <a:gd name="connsiteX362" fmla="*/ 3590255 w 9524996"/>
              <a:gd name="connsiteY362" fmla="*/ 2230945 h 2571845"/>
              <a:gd name="connsiteX363" fmla="*/ 3663502 w 9524996"/>
              <a:gd name="connsiteY363" fmla="*/ 2249519 h 2571845"/>
              <a:gd name="connsiteX364" fmla="*/ 3711031 w 9524996"/>
              <a:gd name="connsiteY364" fmla="*/ 2304287 h 2571845"/>
              <a:gd name="connsiteX365" fmla="*/ 3756656 w 9524996"/>
              <a:gd name="connsiteY365" fmla="*/ 2250090 h 2571845"/>
              <a:gd name="connsiteX366" fmla="*/ 3827713 w 9524996"/>
              <a:gd name="connsiteY366" fmla="*/ 2230945 h 2571845"/>
              <a:gd name="connsiteX367" fmla="*/ 3896198 w 9524996"/>
              <a:gd name="connsiteY367" fmla="*/ 2246757 h 2571845"/>
              <a:gd name="connsiteX368" fmla="*/ 3896198 w 9524996"/>
              <a:gd name="connsiteY368" fmla="*/ 2246661 h 2571845"/>
              <a:gd name="connsiteX369" fmla="*/ 3943727 w 9524996"/>
              <a:gd name="connsiteY369" fmla="*/ 2294382 h 2571845"/>
              <a:gd name="connsiteX370" fmla="*/ 3961158 w 9524996"/>
              <a:gd name="connsiteY370" fmla="*/ 2372105 h 2571845"/>
              <a:gd name="connsiteX371" fmla="*/ 3961158 w 9524996"/>
              <a:gd name="connsiteY371" fmla="*/ 2566320 h 2571845"/>
              <a:gd name="connsiteX372" fmla="*/ 3906961 w 9524996"/>
              <a:gd name="connsiteY372" fmla="*/ 2566320 h 2571845"/>
              <a:gd name="connsiteX373" fmla="*/ 3906961 w 9524996"/>
              <a:gd name="connsiteY373" fmla="*/ 2380011 h 2571845"/>
              <a:gd name="connsiteX374" fmla="*/ 3882672 w 9524996"/>
              <a:gd name="connsiteY374" fmla="*/ 2304478 h 2571845"/>
              <a:gd name="connsiteX375" fmla="*/ 3816950 w 9524996"/>
              <a:gd name="connsiteY375" fmla="*/ 2278475 h 2571845"/>
              <a:gd name="connsiteX376" fmla="*/ 3749036 w 9524996"/>
              <a:gd name="connsiteY376" fmla="*/ 2305716 h 2571845"/>
              <a:gd name="connsiteX377" fmla="*/ 3723795 w 9524996"/>
              <a:gd name="connsiteY377" fmla="*/ 2384774 h 2571845"/>
              <a:gd name="connsiteX378" fmla="*/ 3723795 w 9524996"/>
              <a:gd name="connsiteY378" fmla="*/ 2566416 h 2571845"/>
              <a:gd name="connsiteX379" fmla="*/ 3669598 w 9524996"/>
              <a:gd name="connsiteY379" fmla="*/ 2566416 h 2571845"/>
              <a:gd name="connsiteX380" fmla="*/ 3669598 w 9524996"/>
              <a:gd name="connsiteY380" fmla="*/ 2380107 h 2571845"/>
              <a:gd name="connsiteX381" fmla="*/ 3645309 w 9524996"/>
              <a:gd name="connsiteY381" fmla="*/ 2304573 h 2571845"/>
              <a:gd name="connsiteX382" fmla="*/ 3579301 w 9524996"/>
              <a:gd name="connsiteY382" fmla="*/ 2278570 h 2571845"/>
              <a:gd name="connsiteX383" fmla="*/ 3511388 w 9524996"/>
              <a:gd name="connsiteY383" fmla="*/ 2305812 h 2571845"/>
              <a:gd name="connsiteX384" fmla="*/ 3486146 w 9524996"/>
              <a:gd name="connsiteY384" fmla="*/ 2384869 h 2571845"/>
              <a:gd name="connsiteX385" fmla="*/ 3486146 w 9524996"/>
              <a:gd name="connsiteY385" fmla="*/ 2566511 h 2571845"/>
              <a:gd name="connsiteX386" fmla="*/ 3431568 w 9524996"/>
              <a:gd name="connsiteY386" fmla="*/ 2566511 h 2571845"/>
              <a:gd name="connsiteX387" fmla="*/ 3431568 w 9524996"/>
              <a:gd name="connsiteY387" fmla="*/ 2237041 h 2571845"/>
              <a:gd name="connsiteX388" fmla="*/ 3486146 w 9524996"/>
              <a:gd name="connsiteY388" fmla="*/ 2237041 h 2571845"/>
              <a:gd name="connsiteX389" fmla="*/ 3486146 w 9524996"/>
              <a:gd name="connsiteY389" fmla="*/ 2284380 h 2571845"/>
              <a:gd name="connsiteX390" fmla="*/ 3529771 w 9524996"/>
              <a:gd name="connsiteY390" fmla="*/ 2244661 h 2571845"/>
              <a:gd name="connsiteX391" fmla="*/ 3590255 w 9524996"/>
              <a:gd name="connsiteY391" fmla="*/ 2230945 h 2571845"/>
              <a:gd name="connsiteX392" fmla="*/ 7532843 w 9524996"/>
              <a:gd name="connsiteY392" fmla="*/ 2230850 h 2571845"/>
              <a:gd name="connsiteX393" fmla="*/ 7532843 w 9524996"/>
              <a:gd name="connsiteY393" fmla="*/ 2287428 h 2571845"/>
              <a:gd name="connsiteX394" fmla="*/ 7518365 w 9524996"/>
              <a:gd name="connsiteY394" fmla="*/ 2287428 h 2571845"/>
              <a:gd name="connsiteX395" fmla="*/ 7426353 w 9524996"/>
              <a:gd name="connsiteY395" fmla="*/ 2387250 h 2571845"/>
              <a:gd name="connsiteX396" fmla="*/ 7426353 w 9524996"/>
              <a:gd name="connsiteY396" fmla="*/ 2566320 h 2571845"/>
              <a:gd name="connsiteX397" fmla="*/ 7371775 w 9524996"/>
              <a:gd name="connsiteY397" fmla="*/ 2566320 h 2571845"/>
              <a:gd name="connsiteX398" fmla="*/ 7371775 w 9524996"/>
              <a:gd name="connsiteY398" fmla="*/ 2236851 h 2571845"/>
              <a:gd name="connsiteX399" fmla="*/ 7426353 w 9524996"/>
              <a:gd name="connsiteY399" fmla="*/ 2236851 h 2571845"/>
              <a:gd name="connsiteX400" fmla="*/ 7426353 w 9524996"/>
              <a:gd name="connsiteY400" fmla="*/ 2290286 h 2571845"/>
              <a:gd name="connsiteX401" fmla="*/ 7467692 w 9524996"/>
              <a:gd name="connsiteY401" fmla="*/ 2246471 h 2571845"/>
              <a:gd name="connsiteX402" fmla="*/ 7532843 w 9524996"/>
              <a:gd name="connsiteY402" fmla="*/ 2230850 h 2571845"/>
              <a:gd name="connsiteX403" fmla="*/ 741046 w 9524996"/>
              <a:gd name="connsiteY403" fmla="*/ 2192178 h 2571845"/>
              <a:gd name="connsiteX404" fmla="*/ 741046 w 9524996"/>
              <a:gd name="connsiteY404" fmla="*/ 2328005 h 2571845"/>
              <a:gd name="connsiteX405" fmla="*/ 833057 w 9524996"/>
              <a:gd name="connsiteY405" fmla="*/ 2328005 h 2571845"/>
              <a:gd name="connsiteX406" fmla="*/ 892588 w 9524996"/>
              <a:gd name="connsiteY406" fmla="*/ 2310003 h 2571845"/>
              <a:gd name="connsiteX407" fmla="*/ 913734 w 9524996"/>
              <a:gd name="connsiteY407" fmla="*/ 2260092 h 2571845"/>
              <a:gd name="connsiteX408" fmla="*/ 892588 w 9524996"/>
              <a:gd name="connsiteY408" fmla="*/ 2210180 h 2571845"/>
              <a:gd name="connsiteX409" fmla="*/ 831914 w 9524996"/>
              <a:gd name="connsiteY409" fmla="*/ 2192178 h 2571845"/>
              <a:gd name="connsiteX410" fmla="*/ 6791989 w 9524996"/>
              <a:gd name="connsiteY410" fmla="*/ 2153983 h 2571845"/>
              <a:gd name="connsiteX411" fmla="*/ 6846758 w 9524996"/>
              <a:gd name="connsiteY411" fmla="*/ 2153983 h 2571845"/>
              <a:gd name="connsiteX412" fmla="*/ 6846758 w 9524996"/>
              <a:gd name="connsiteY412" fmla="*/ 2236946 h 2571845"/>
              <a:gd name="connsiteX413" fmla="*/ 6932673 w 9524996"/>
              <a:gd name="connsiteY413" fmla="*/ 2236946 h 2571845"/>
              <a:gd name="connsiteX414" fmla="*/ 6932673 w 9524996"/>
              <a:gd name="connsiteY414" fmla="*/ 2281999 h 2571845"/>
              <a:gd name="connsiteX415" fmla="*/ 6846758 w 9524996"/>
              <a:gd name="connsiteY415" fmla="*/ 2281999 h 2571845"/>
              <a:gd name="connsiteX416" fmla="*/ 6846758 w 9524996"/>
              <a:gd name="connsiteY416" fmla="*/ 2476118 h 2571845"/>
              <a:gd name="connsiteX417" fmla="*/ 6856949 w 9524996"/>
              <a:gd name="connsiteY417" fmla="*/ 2510218 h 2571845"/>
              <a:gd name="connsiteX418" fmla="*/ 6892382 w 9524996"/>
              <a:gd name="connsiteY418" fmla="*/ 2520029 h 2571845"/>
              <a:gd name="connsiteX419" fmla="*/ 6932673 w 9524996"/>
              <a:gd name="connsiteY419" fmla="*/ 2520029 h 2571845"/>
              <a:gd name="connsiteX420" fmla="*/ 6932673 w 9524996"/>
              <a:gd name="connsiteY420" fmla="*/ 2566416 h 2571845"/>
              <a:gd name="connsiteX421" fmla="*/ 6883333 w 9524996"/>
              <a:gd name="connsiteY421" fmla="*/ 2566416 h 2571845"/>
              <a:gd name="connsiteX422" fmla="*/ 6814848 w 9524996"/>
              <a:gd name="connsiteY422" fmla="*/ 2545270 h 2571845"/>
              <a:gd name="connsiteX423" fmla="*/ 6791989 w 9524996"/>
              <a:gd name="connsiteY423" fmla="*/ 2476214 h 2571845"/>
              <a:gd name="connsiteX424" fmla="*/ 6791989 w 9524996"/>
              <a:gd name="connsiteY424" fmla="*/ 2281999 h 2571845"/>
              <a:gd name="connsiteX425" fmla="*/ 6749317 w 9524996"/>
              <a:gd name="connsiteY425" fmla="*/ 2281999 h 2571845"/>
              <a:gd name="connsiteX426" fmla="*/ 6749317 w 9524996"/>
              <a:gd name="connsiteY426" fmla="*/ 2236946 h 2571845"/>
              <a:gd name="connsiteX427" fmla="*/ 6791989 w 9524996"/>
              <a:gd name="connsiteY427" fmla="*/ 2236946 h 2571845"/>
              <a:gd name="connsiteX428" fmla="*/ 6573199 w 9524996"/>
              <a:gd name="connsiteY428" fmla="*/ 2153983 h 2571845"/>
              <a:gd name="connsiteX429" fmla="*/ 6627968 w 9524996"/>
              <a:gd name="connsiteY429" fmla="*/ 2153983 h 2571845"/>
              <a:gd name="connsiteX430" fmla="*/ 6627968 w 9524996"/>
              <a:gd name="connsiteY430" fmla="*/ 2236946 h 2571845"/>
              <a:gd name="connsiteX431" fmla="*/ 6713883 w 9524996"/>
              <a:gd name="connsiteY431" fmla="*/ 2236946 h 2571845"/>
              <a:gd name="connsiteX432" fmla="*/ 6713883 w 9524996"/>
              <a:gd name="connsiteY432" fmla="*/ 2281999 h 2571845"/>
              <a:gd name="connsiteX433" fmla="*/ 6627968 w 9524996"/>
              <a:gd name="connsiteY433" fmla="*/ 2281999 h 2571845"/>
              <a:gd name="connsiteX434" fmla="*/ 6627968 w 9524996"/>
              <a:gd name="connsiteY434" fmla="*/ 2476118 h 2571845"/>
              <a:gd name="connsiteX435" fmla="*/ 6638159 w 9524996"/>
              <a:gd name="connsiteY435" fmla="*/ 2510218 h 2571845"/>
              <a:gd name="connsiteX436" fmla="*/ 6673593 w 9524996"/>
              <a:gd name="connsiteY436" fmla="*/ 2520029 h 2571845"/>
              <a:gd name="connsiteX437" fmla="*/ 6713883 w 9524996"/>
              <a:gd name="connsiteY437" fmla="*/ 2520029 h 2571845"/>
              <a:gd name="connsiteX438" fmla="*/ 6713883 w 9524996"/>
              <a:gd name="connsiteY438" fmla="*/ 2566416 h 2571845"/>
              <a:gd name="connsiteX439" fmla="*/ 6664544 w 9524996"/>
              <a:gd name="connsiteY439" fmla="*/ 2566416 h 2571845"/>
              <a:gd name="connsiteX440" fmla="*/ 6596059 w 9524996"/>
              <a:gd name="connsiteY440" fmla="*/ 2545270 h 2571845"/>
              <a:gd name="connsiteX441" fmla="*/ 6573199 w 9524996"/>
              <a:gd name="connsiteY441" fmla="*/ 2476214 h 2571845"/>
              <a:gd name="connsiteX442" fmla="*/ 6573199 w 9524996"/>
              <a:gd name="connsiteY442" fmla="*/ 2281999 h 2571845"/>
              <a:gd name="connsiteX443" fmla="*/ 6530527 w 9524996"/>
              <a:gd name="connsiteY443" fmla="*/ 2281999 h 2571845"/>
              <a:gd name="connsiteX444" fmla="*/ 6530527 w 9524996"/>
              <a:gd name="connsiteY444" fmla="*/ 2236946 h 2571845"/>
              <a:gd name="connsiteX445" fmla="*/ 6573199 w 9524996"/>
              <a:gd name="connsiteY445" fmla="*/ 2236946 h 2571845"/>
              <a:gd name="connsiteX446" fmla="*/ 4469127 w 9524996"/>
              <a:gd name="connsiteY446" fmla="*/ 2153983 h 2571845"/>
              <a:gd name="connsiteX447" fmla="*/ 4523896 w 9524996"/>
              <a:gd name="connsiteY447" fmla="*/ 2153983 h 2571845"/>
              <a:gd name="connsiteX448" fmla="*/ 4523896 w 9524996"/>
              <a:gd name="connsiteY448" fmla="*/ 2236946 h 2571845"/>
              <a:gd name="connsiteX449" fmla="*/ 4609811 w 9524996"/>
              <a:gd name="connsiteY449" fmla="*/ 2236946 h 2571845"/>
              <a:gd name="connsiteX450" fmla="*/ 4609811 w 9524996"/>
              <a:gd name="connsiteY450" fmla="*/ 2281999 h 2571845"/>
              <a:gd name="connsiteX451" fmla="*/ 4523896 w 9524996"/>
              <a:gd name="connsiteY451" fmla="*/ 2281999 h 2571845"/>
              <a:gd name="connsiteX452" fmla="*/ 4523896 w 9524996"/>
              <a:gd name="connsiteY452" fmla="*/ 2476118 h 2571845"/>
              <a:gd name="connsiteX453" fmla="*/ 4534087 w 9524996"/>
              <a:gd name="connsiteY453" fmla="*/ 2510218 h 2571845"/>
              <a:gd name="connsiteX454" fmla="*/ 4569520 w 9524996"/>
              <a:gd name="connsiteY454" fmla="*/ 2520029 h 2571845"/>
              <a:gd name="connsiteX455" fmla="*/ 4609811 w 9524996"/>
              <a:gd name="connsiteY455" fmla="*/ 2520029 h 2571845"/>
              <a:gd name="connsiteX456" fmla="*/ 4609811 w 9524996"/>
              <a:gd name="connsiteY456" fmla="*/ 2566416 h 2571845"/>
              <a:gd name="connsiteX457" fmla="*/ 4560472 w 9524996"/>
              <a:gd name="connsiteY457" fmla="*/ 2566416 h 2571845"/>
              <a:gd name="connsiteX458" fmla="*/ 4491987 w 9524996"/>
              <a:gd name="connsiteY458" fmla="*/ 2545270 h 2571845"/>
              <a:gd name="connsiteX459" fmla="*/ 4469127 w 9524996"/>
              <a:gd name="connsiteY459" fmla="*/ 2476214 h 2571845"/>
              <a:gd name="connsiteX460" fmla="*/ 4469127 w 9524996"/>
              <a:gd name="connsiteY460" fmla="*/ 2281999 h 2571845"/>
              <a:gd name="connsiteX461" fmla="*/ 4426455 w 9524996"/>
              <a:gd name="connsiteY461" fmla="*/ 2281999 h 2571845"/>
              <a:gd name="connsiteX462" fmla="*/ 4426455 w 9524996"/>
              <a:gd name="connsiteY462" fmla="*/ 2236946 h 2571845"/>
              <a:gd name="connsiteX463" fmla="*/ 4469127 w 9524996"/>
              <a:gd name="connsiteY463" fmla="*/ 2236946 h 2571845"/>
              <a:gd name="connsiteX464" fmla="*/ 7921939 w 9524996"/>
              <a:gd name="connsiteY464" fmla="*/ 2147125 h 2571845"/>
              <a:gd name="connsiteX465" fmla="*/ 7980899 w 9524996"/>
              <a:gd name="connsiteY465" fmla="*/ 2147125 h 2571845"/>
              <a:gd name="connsiteX466" fmla="*/ 7974231 w 9524996"/>
              <a:gd name="connsiteY466" fmla="*/ 2447829 h 2571845"/>
              <a:gd name="connsiteX467" fmla="*/ 7928607 w 9524996"/>
              <a:gd name="connsiteY467" fmla="*/ 2447829 h 2571845"/>
              <a:gd name="connsiteX468" fmla="*/ 686276 w 9524996"/>
              <a:gd name="connsiteY468" fmla="*/ 2147125 h 2571845"/>
              <a:gd name="connsiteX469" fmla="*/ 836581 w 9524996"/>
              <a:gd name="connsiteY469" fmla="*/ 2147125 h 2571845"/>
              <a:gd name="connsiteX470" fmla="*/ 909162 w 9524996"/>
              <a:gd name="connsiteY470" fmla="*/ 2161222 h 2571845"/>
              <a:gd name="connsiteX471" fmla="*/ 954406 w 9524996"/>
              <a:gd name="connsiteY471" fmla="*/ 2199417 h 2571845"/>
              <a:gd name="connsiteX472" fmla="*/ 969266 w 9524996"/>
              <a:gd name="connsiteY472" fmla="*/ 2253615 h 2571845"/>
              <a:gd name="connsiteX473" fmla="*/ 949263 w 9524996"/>
              <a:gd name="connsiteY473" fmla="*/ 2315051 h 2571845"/>
              <a:gd name="connsiteX474" fmla="*/ 896017 w 9524996"/>
              <a:gd name="connsiteY474" fmla="*/ 2350293 h 2571845"/>
              <a:gd name="connsiteX475" fmla="*/ 937738 w 9524996"/>
              <a:gd name="connsiteY475" fmla="*/ 2368867 h 2571845"/>
              <a:gd name="connsiteX476" fmla="*/ 937927 w 9524996"/>
              <a:gd name="connsiteY476" fmla="*/ 2368962 h 2571845"/>
              <a:gd name="connsiteX477" fmla="*/ 968026 w 9524996"/>
              <a:gd name="connsiteY477" fmla="*/ 2406396 h 2571845"/>
              <a:gd name="connsiteX478" fmla="*/ 979171 w 9524996"/>
              <a:gd name="connsiteY478" fmla="*/ 2453925 h 2571845"/>
              <a:gd name="connsiteX479" fmla="*/ 962883 w 9524996"/>
              <a:gd name="connsiteY479" fmla="*/ 2511266 h 2571845"/>
              <a:gd name="connsiteX480" fmla="*/ 915734 w 9524996"/>
              <a:gd name="connsiteY480" fmla="*/ 2551557 h 2571845"/>
              <a:gd name="connsiteX481" fmla="*/ 842487 w 9524996"/>
              <a:gd name="connsiteY481" fmla="*/ 2566225 h 2571845"/>
              <a:gd name="connsiteX482" fmla="*/ 686276 w 9524996"/>
              <a:gd name="connsiteY482" fmla="*/ 2566225 h 2571845"/>
              <a:gd name="connsiteX483" fmla="*/ 4676295 w 9524996"/>
              <a:gd name="connsiteY483" fmla="*/ 2121503 h 2571845"/>
              <a:gd name="connsiteX484" fmla="*/ 4730873 w 9524996"/>
              <a:gd name="connsiteY484" fmla="*/ 2121503 h 2571845"/>
              <a:gd name="connsiteX485" fmla="*/ 4730873 w 9524996"/>
              <a:gd name="connsiteY485" fmla="*/ 2283809 h 2571845"/>
              <a:gd name="connsiteX486" fmla="*/ 4775736 w 9524996"/>
              <a:gd name="connsiteY486" fmla="*/ 2244661 h 2571845"/>
              <a:gd name="connsiteX487" fmla="*/ 4839744 w 9524996"/>
              <a:gd name="connsiteY487" fmla="*/ 2230945 h 2571845"/>
              <a:gd name="connsiteX488" fmla="*/ 4907086 w 9524996"/>
              <a:gd name="connsiteY488" fmla="*/ 2246757 h 2571845"/>
              <a:gd name="connsiteX489" fmla="*/ 4906990 w 9524996"/>
              <a:gd name="connsiteY489" fmla="*/ 2246661 h 2571845"/>
              <a:gd name="connsiteX490" fmla="*/ 4954139 w 9524996"/>
              <a:gd name="connsiteY490" fmla="*/ 2294382 h 2571845"/>
              <a:gd name="connsiteX491" fmla="*/ 4971379 w 9524996"/>
              <a:gd name="connsiteY491" fmla="*/ 2372106 h 2571845"/>
              <a:gd name="connsiteX492" fmla="*/ 4971379 w 9524996"/>
              <a:gd name="connsiteY492" fmla="*/ 2566320 h 2571845"/>
              <a:gd name="connsiteX493" fmla="*/ 4917182 w 9524996"/>
              <a:gd name="connsiteY493" fmla="*/ 2566320 h 2571845"/>
              <a:gd name="connsiteX494" fmla="*/ 4917182 w 9524996"/>
              <a:gd name="connsiteY494" fmla="*/ 2380012 h 2571845"/>
              <a:gd name="connsiteX495" fmla="*/ 4892513 w 9524996"/>
              <a:gd name="connsiteY495" fmla="*/ 2304478 h 2571845"/>
              <a:gd name="connsiteX496" fmla="*/ 4825171 w 9524996"/>
              <a:gd name="connsiteY496" fmla="*/ 2278475 h 2571845"/>
              <a:gd name="connsiteX497" fmla="*/ 4756495 w 9524996"/>
              <a:gd name="connsiteY497" fmla="*/ 2305526 h 2571845"/>
              <a:gd name="connsiteX498" fmla="*/ 4730873 w 9524996"/>
              <a:gd name="connsiteY498" fmla="*/ 2384203 h 2571845"/>
              <a:gd name="connsiteX499" fmla="*/ 4730873 w 9524996"/>
              <a:gd name="connsiteY499" fmla="*/ 2566416 h 2571845"/>
              <a:gd name="connsiteX500" fmla="*/ 4676295 w 9524996"/>
              <a:gd name="connsiteY500" fmla="*/ 2566416 h 2571845"/>
              <a:gd name="connsiteX501" fmla="*/ 9201527 w 9524996"/>
              <a:gd name="connsiteY501" fmla="*/ 203359 h 2571845"/>
              <a:gd name="connsiteX502" fmla="*/ 9201527 w 9524996"/>
              <a:gd name="connsiteY502" fmla="*/ 279178 h 2571845"/>
              <a:gd name="connsiteX503" fmla="*/ 9254772 w 9524996"/>
              <a:gd name="connsiteY503" fmla="*/ 279178 h 2571845"/>
              <a:gd name="connsiteX504" fmla="*/ 9293539 w 9524996"/>
              <a:gd name="connsiteY504" fmla="*/ 241649 h 2571845"/>
              <a:gd name="connsiteX505" fmla="*/ 9256391 w 9524996"/>
              <a:gd name="connsiteY505" fmla="*/ 203359 h 2571845"/>
              <a:gd name="connsiteX506" fmla="*/ 9145711 w 9524996"/>
              <a:gd name="connsiteY506" fmla="*/ 149066 h 2571845"/>
              <a:gd name="connsiteX507" fmla="*/ 9256296 w 9524996"/>
              <a:gd name="connsiteY507" fmla="*/ 149066 h 2571845"/>
              <a:gd name="connsiteX508" fmla="*/ 9348308 w 9524996"/>
              <a:gd name="connsiteY508" fmla="*/ 241649 h 2571845"/>
              <a:gd name="connsiteX509" fmla="*/ 9286204 w 9524996"/>
              <a:gd name="connsiteY509" fmla="*/ 329374 h 2571845"/>
              <a:gd name="connsiteX510" fmla="*/ 9358880 w 9524996"/>
              <a:gd name="connsiteY510" fmla="*/ 430720 h 2571845"/>
              <a:gd name="connsiteX511" fmla="*/ 9291062 w 9524996"/>
              <a:gd name="connsiteY511" fmla="*/ 430720 h 2571845"/>
              <a:gd name="connsiteX512" fmla="*/ 9220006 w 9524996"/>
              <a:gd name="connsiteY512" fmla="*/ 333375 h 2571845"/>
              <a:gd name="connsiteX513" fmla="*/ 9201432 w 9524996"/>
              <a:gd name="connsiteY513" fmla="*/ 333375 h 2571845"/>
              <a:gd name="connsiteX514" fmla="*/ 9201432 w 9524996"/>
              <a:gd name="connsiteY514" fmla="*/ 430720 h 2571845"/>
              <a:gd name="connsiteX515" fmla="*/ 9145711 w 9524996"/>
              <a:gd name="connsiteY515" fmla="*/ 430720 h 2571845"/>
              <a:gd name="connsiteX516" fmla="*/ 9242580 w 9524996"/>
              <a:gd name="connsiteY516" fmla="*/ 55626 h 2571845"/>
              <a:gd name="connsiteX517" fmla="*/ 9010170 w 9524996"/>
              <a:gd name="connsiteY517" fmla="*/ 288607 h 2571845"/>
              <a:gd name="connsiteX518" fmla="*/ 9242580 w 9524996"/>
              <a:gd name="connsiteY518" fmla="*/ 520827 h 2571845"/>
              <a:gd name="connsiteX519" fmla="*/ 9474990 w 9524996"/>
              <a:gd name="connsiteY519" fmla="*/ 288607 h 2571845"/>
              <a:gd name="connsiteX520" fmla="*/ 9242580 w 9524996"/>
              <a:gd name="connsiteY520" fmla="*/ 55626 h 2571845"/>
              <a:gd name="connsiteX521" fmla="*/ 9242580 w 9524996"/>
              <a:gd name="connsiteY521" fmla="*/ 6191 h 2571845"/>
              <a:gd name="connsiteX522" fmla="*/ 9524996 w 9524996"/>
              <a:gd name="connsiteY522" fmla="*/ 288607 h 2571845"/>
              <a:gd name="connsiteX523" fmla="*/ 9242580 w 9524996"/>
              <a:gd name="connsiteY523" fmla="*/ 570262 h 2571845"/>
              <a:gd name="connsiteX524" fmla="*/ 8960926 w 9524996"/>
              <a:gd name="connsiteY524" fmla="*/ 288607 h 2571845"/>
              <a:gd name="connsiteX525" fmla="*/ 9242580 w 9524996"/>
              <a:gd name="connsiteY525" fmla="*/ 6191 h 2571845"/>
              <a:gd name="connsiteX526" fmla="*/ 8328561 w 9524996"/>
              <a:gd name="connsiteY526" fmla="*/ 0 h 2571845"/>
              <a:gd name="connsiteX527" fmla="*/ 8676319 w 9524996"/>
              <a:gd name="connsiteY527" fmla="*/ 0 h 2571845"/>
              <a:gd name="connsiteX528" fmla="*/ 8676319 w 9524996"/>
              <a:gd name="connsiteY528" fmla="*/ 1502759 h 2571845"/>
              <a:gd name="connsiteX529" fmla="*/ 8328561 w 9524996"/>
              <a:gd name="connsiteY529" fmla="*/ 1502759 h 2571845"/>
              <a:gd name="connsiteX530" fmla="*/ 6883047 w 9524996"/>
              <a:gd name="connsiteY530" fmla="*/ 0 h 2571845"/>
              <a:gd name="connsiteX531" fmla="*/ 8018617 w 9524996"/>
              <a:gd name="connsiteY531" fmla="*/ 0 h 2571845"/>
              <a:gd name="connsiteX532" fmla="*/ 8018617 w 9524996"/>
              <a:gd name="connsiteY532" fmla="*/ 279083 h 2571845"/>
              <a:gd name="connsiteX533" fmla="*/ 7228614 w 9524996"/>
              <a:gd name="connsiteY533" fmla="*/ 279083 h 2571845"/>
              <a:gd name="connsiteX534" fmla="*/ 7228614 w 9524996"/>
              <a:gd name="connsiteY534" fmla="*/ 605409 h 2571845"/>
              <a:gd name="connsiteX535" fmla="*/ 7926320 w 9524996"/>
              <a:gd name="connsiteY535" fmla="*/ 605409 h 2571845"/>
              <a:gd name="connsiteX536" fmla="*/ 7926320 w 9524996"/>
              <a:gd name="connsiteY536" fmla="*/ 875824 h 2571845"/>
              <a:gd name="connsiteX537" fmla="*/ 7228614 w 9524996"/>
              <a:gd name="connsiteY537" fmla="*/ 875824 h 2571845"/>
              <a:gd name="connsiteX538" fmla="*/ 7228614 w 9524996"/>
              <a:gd name="connsiteY538" fmla="*/ 1223677 h 2571845"/>
              <a:gd name="connsiteX539" fmla="*/ 8046526 w 9524996"/>
              <a:gd name="connsiteY539" fmla="*/ 1223677 h 2571845"/>
              <a:gd name="connsiteX540" fmla="*/ 8046526 w 9524996"/>
              <a:gd name="connsiteY540" fmla="*/ 1502759 h 2571845"/>
              <a:gd name="connsiteX541" fmla="*/ 6883047 w 9524996"/>
              <a:gd name="connsiteY541" fmla="*/ 1502759 h 2571845"/>
              <a:gd name="connsiteX542" fmla="*/ 4907181 w 9524996"/>
              <a:gd name="connsiteY542" fmla="*/ 0 h 2571845"/>
              <a:gd name="connsiteX543" fmla="*/ 5194836 w 9524996"/>
              <a:gd name="connsiteY543" fmla="*/ 0 h 2571845"/>
              <a:gd name="connsiteX544" fmla="*/ 5757668 w 9524996"/>
              <a:gd name="connsiteY544" fmla="*/ 933069 h 2571845"/>
              <a:gd name="connsiteX545" fmla="*/ 6311166 w 9524996"/>
              <a:gd name="connsiteY545" fmla="*/ 0 h 2571845"/>
              <a:gd name="connsiteX546" fmla="*/ 6596630 w 9524996"/>
              <a:gd name="connsiteY546" fmla="*/ 0 h 2571845"/>
              <a:gd name="connsiteX547" fmla="*/ 6600917 w 9524996"/>
              <a:gd name="connsiteY547" fmla="*/ 1502759 h 2571845"/>
              <a:gd name="connsiteX548" fmla="*/ 6274685 w 9524996"/>
              <a:gd name="connsiteY548" fmla="*/ 1502759 h 2571845"/>
              <a:gd name="connsiteX549" fmla="*/ 6272685 w 9524996"/>
              <a:gd name="connsiteY549" fmla="*/ 600742 h 2571845"/>
              <a:gd name="connsiteX550" fmla="*/ 5830249 w 9524996"/>
              <a:gd name="connsiteY550" fmla="*/ 1343882 h 2571845"/>
              <a:gd name="connsiteX551" fmla="*/ 5673563 w 9524996"/>
              <a:gd name="connsiteY551" fmla="*/ 1343882 h 2571845"/>
              <a:gd name="connsiteX552" fmla="*/ 5233412 w 9524996"/>
              <a:gd name="connsiteY552" fmla="*/ 620173 h 2571845"/>
              <a:gd name="connsiteX553" fmla="*/ 5233412 w 9524996"/>
              <a:gd name="connsiteY553" fmla="*/ 1502759 h 2571845"/>
              <a:gd name="connsiteX554" fmla="*/ 4907181 w 9524996"/>
              <a:gd name="connsiteY554" fmla="*/ 1502759 h 2571845"/>
              <a:gd name="connsiteX555" fmla="*/ 3005420 w 9524996"/>
              <a:gd name="connsiteY555" fmla="*/ 0 h 2571845"/>
              <a:gd name="connsiteX556" fmla="*/ 4508179 w 9524996"/>
              <a:gd name="connsiteY556" fmla="*/ 1502759 h 2571845"/>
              <a:gd name="connsiteX557" fmla="*/ 3005420 w 9524996"/>
              <a:gd name="connsiteY557" fmla="*/ 1502759 h 2571845"/>
              <a:gd name="connsiteX558" fmla="*/ 2415291 w 9524996"/>
              <a:gd name="connsiteY558" fmla="*/ 309252 h 2571845"/>
              <a:gd name="connsiteX559" fmla="*/ 2254092 w 9524996"/>
              <a:gd name="connsiteY559" fmla="*/ 201549 h 2571845"/>
              <a:gd name="connsiteX560" fmla="*/ 2426244 w 9524996"/>
              <a:gd name="connsiteY560" fmla="*/ 116090 h 2571845"/>
              <a:gd name="connsiteX561" fmla="*/ 3005420 w 9524996"/>
              <a:gd name="connsiteY561" fmla="*/ 0 h 2571845"/>
              <a:gd name="connsiteX562" fmla="*/ 1502761 w 9524996"/>
              <a:gd name="connsiteY562" fmla="*/ 0 h 2571845"/>
              <a:gd name="connsiteX563" fmla="*/ 2081926 w 9524996"/>
              <a:gd name="connsiteY563" fmla="*/ 116090 h 2571845"/>
              <a:gd name="connsiteX564" fmla="*/ 2254092 w 9524996"/>
              <a:gd name="connsiteY564" fmla="*/ 201549 h 2571845"/>
              <a:gd name="connsiteX565" fmla="*/ 2092894 w 9524996"/>
              <a:gd name="connsiteY565" fmla="*/ 309283 h 2571845"/>
              <a:gd name="connsiteX566" fmla="*/ 1502761 w 9524996"/>
              <a:gd name="connsiteY566" fmla="*/ 1502759 h 2571845"/>
              <a:gd name="connsiteX567" fmla="*/ 0 w 9524996"/>
              <a:gd name="connsiteY567" fmla="*/ 1502759 h 2571845"/>
              <a:gd name="connsiteX568" fmla="*/ 1502761 w 9524996"/>
              <a:gd name="connsiteY568" fmla="*/ 0 h 2571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Lst>
            <a:rect l="l" t="t" r="r" b="b"/>
            <a:pathLst>
              <a:path w="9524996" h="2571845">
                <a:moveTo>
                  <a:pt x="7953848" y="2495454"/>
                </a:moveTo>
                <a:cubicBezTo>
                  <a:pt x="7964135" y="2495454"/>
                  <a:pt x="7972422" y="2498978"/>
                  <a:pt x="7979279" y="2506217"/>
                </a:cubicBezTo>
                <a:cubicBezTo>
                  <a:pt x="7986328" y="2513457"/>
                  <a:pt x="7989853" y="2522315"/>
                  <a:pt x="7989853" y="2532602"/>
                </a:cubicBezTo>
                <a:cubicBezTo>
                  <a:pt x="7989853" y="2542889"/>
                  <a:pt x="7986328" y="2551747"/>
                  <a:pt x="7979279" y="2558986"/>
                </a:cubicBezTo>
                <a:cubicBezTo>
                  <a:pt x="7972422" y="2566225"/>
                  <a:pt x="7963849" y="2569749"/>
                  <a:pt x="7953848" y="2569749"/>
                </a:cubicBezTo>
                <a:cubicBezTo>
                  <a:pt x="7943847" y="2569749"/>
                  <a:pt x="7934512" y="2566225"/>
                  <a:pt x="7927464" y="2558986"/>
                </a:cubicBezTo>
                <a:cubicBezTo>
                  <a:pt x="7920225" y="2551747"/>
                  <a:pt x="7916510" y="2542889"/>
                  <a:pt x="7916510" y="2532602"/>
                </a:cubicBezTo>
                <a:cubicBezTo>
                  <a:pt x="7916510" y="2522315"/>
                  <a:pt x="7920225" y="2513457"/>
                  <a:pt x="7927464" y="2506217"/>
                </a:cubicBezTo>
                <a:cubicBezTo>
                  <a:pt x="7934512" y="2498978"/>
                  <a:pt x="7943561" y="2495454"/>
                  <a:pt x="7953848" y="2495454"/>
                </a:cubicBezTo>
                <a:close/>
                <a:moveTo>
                  <a:pt x="740950" y="2373249"/>
                </a:moveTo>
                <a:lnTo>
                  <a:pt x="740950" y="2521267"/>
                </a:lnTo>
                <a:lnTo>
                  <a:pt x="837820" y="2521267"/>
                </a:lnTo>
                <a:cubicBezTo>
                  <a:pt x="865061" y="2521267"/>
                  <a:pt x="886207" y="2514790"/>
                  <a:pt x="901448" y="2501931"/>
                </a:cubicBezTo>
                <a:lnTo>
                  <a:pt x="901542" y="2501836"/>
                </a:lnTo>
                <a:cubicBezTo>
                  <a:pt x="916782" y="2489073"/>
                  <a:pt x="924402" y="2471261"/>
                  <a:pt x="924402" y="2448401"/>
                </a:cubicBezTo>
                <a:cubicBezTo>
                  <a:pt x="924402" y="2425541"/>
                  <a:pt x="916402" y="2406681"/>
                  <a:pt x="900304" y="2393442"/>
                </a:cubicBezTo>
                <a:cubicBezTo>
                  <a:pt x="884206" y="2379916"/>
                  <a:pt x="862870" y="2373249"/>
                  <a:pt x="835915" y="2373249"/>
                </a:cubicBezTo>
                <a:close/>
                <a:moveTo>
                  <a:pt x="6301451" y="2278951"/>
                </a:moveTo>
                <a:cubicBezTo>
                  <a:pt x="6280877" y="2278951"/>
                  <a:pt x="6262303" y="2283618"/>
                  <a:pt x="6245444" y="2293239"/>
                </a:cubicBezTo>
                <a:cubicBezTo>
                  <a:pt x="6228584" y="2302859"/>
                  <a:pt x="6215345" y="2316956"/>
                  <a:pt x="6205343" y="2335339"/>
                </a:cubicBezTo>
                <a:cubicBezTo>
                  <a:pt x="6195152" y="2353913"/>
                  <a:pt x="6190294" y="2375439"/>
                  <a:pt x="6190294" y="2400300"/>
                </a:cubicBezTo>
                <a:cubicBezTo>
                  <a:pt x="6190294" y="2425160"/>
                  <a:pt x="6195152" y="2447448"/>
                  <a:pt x="6205343" y="2466308"/>
                </a:cubicBezTo>
                <a:cubicBezTo>
                  <a:pt x="6215345" y="2484882"/>
                  <a:pt x="6228680" y="2498978"/>
                  <a:pt x="6245444" y="2508980"/>
                </a:cubicBezTo>
                <a:cubicBezTo>
                  <a:pt x="6262303" y="2518791"/>
                  <a:pt x="6281067" y="2523648"/>
                  <a:pt x="6301451" y="2523648"/>
                </a:cubicBezTo>
                <a:cubicBezTo>
                  <a:pt x="6321835" y="2523648"/>
                  <a:pt x="6340599" y="2518791"/>
                  <a:pt x="6357648" y="2508980"/>
                </a:cubicBezTo>
                <a:cubicBezTo>
                  <a:pt x="6374698" y="2498978"/>
                  <a:pt x="6388224" y="2484882"/>
                  <a:pt x="6398320" y="2466308"/>
                </a:cubicBezTo>
                <a:cubicBezTo>
                  <a:pt x="6408321" y="2447543"/>
                  <a:pt x="6413370" y="2425826"/>
                  <a:pt x="6413370" y="2400966"/>
                </a:cubicBezTo>
                <a:cubicBezTo>
                  <a:pt x="6413370" y="2376106"/>
                  <a:pt x="6408321" y="2354580"/>
                  <a:pt x="6398320" y="2336006"/>
                </a:cubicBezTo>
                <a:lnTo>
                  <a:pt x="6398320" y="2335911"/>
                </a:lnTo>
                <a:cubicBezTo>
                  <a:pt x="6388128" y="2317527"/>
                  <a:pt x="6374603" y="2303430"/>
                  <a:pt x="6357648" y="2293620"/>
                </a:cubicBezTo>
                <a:cubicBezTo>
                  <a:pt x="6340599" y="2283809"/>
                  <a:pt x="6322025" y="2278951"/>
                  <a:pt x="6301451" y="2278951"/>
                </a:cubicBezTo>
                <a:close/>
                <a:moveTo>
                  <a:pt x="4197378" y="2278951"/>
                </a:moveTo>
                <a:cubicBezTo>
                  <a:pt x="4176804" y="2278951"/>
                  <a:pt x="4158230" y="2283618"/>
                  <a:pt x="4141371" y="2293239"/>
                </a:cubicBezTo>
                <a:cubicBezTo>
                  <a:pt x="4124512" y="2302859"/>
                  <a:pt x="4111272" y="2316956"/>
                  <a:pt x="4101271" y="2335339"/>
                </a:cubicBezTo>
                <a:cubicBezTo>
                  <a:pt x="4091079" y="2353913"/>
                  <a:pt x="4086221" y="2375439"/>
                  <a:pt x="4086221" y="2400300"/>
                </a:cubicBezTo>
                <a:cubicBezTo>
                  <a:pt x="4086221" y="2425160"/>
                  <a:pt x="4091079" y="2447448"/>
                  <a:pt x="4101271" y="2466308"/>
                </a:cubicBezTo>
                <a:cubicBezTo>
                  <a:pt x="4111272" y="2484882"/>
                  <a:pt x="4124607" y="2498978"/>
                  <a:pt x="4141371" y="2508980"/>
                </a:cubicBezTo>
                <a:cubicBezTo>
                  <a:pt x="4158230" y="2518791"/>
                  <a:pt x="4176995" y="2523648"/>
                  <a:pt x="4197378" y="2523648"/>
                </a:cubicBezTo>
                <a:cubicBezTo>
                  <a:pt x="4217762" y="2523648"/>
                  <a:pt x="4236526" y="2518791"/>
                  <a:pt x="4253576" y="2508980"/>
                </a:cubicBezTo>
                <a:cubicBezTo>
                  <a:pt x="4270625" y="2498978"/>
                  <a:pt x="4284151" y="2484882"/>
                  <a:pt x="4294247" y="2466308"/>
                </a:cubicBezTo>
                <a:cubicBezTo>
                  <a:pt x="4304249" y="2447543"/>
                  <a:pt x="4309297" y="2425826"/>
                  <a:pt x="4309297" y="2400966"/>
                </a:cubicBezTo>
                <a:cubicBezTo>
                  <a:pt x="4309297" y="2376106"/>
                  <a:pt x="4304249" y="2354580"/>
                  <a:pt x="4294247" y="2336006"/>
                </a:cubicBezTo>
                <a:lnTo>
                  <a:pt x="4294247" y="2335911"/>
                </a:lnTo>
                <a:cubicBezTo>
                  <a:pt x="4284056" y="2317527"/>
                  <a:pt x="4270530" y="2303430"/>
                  <a:pt x="4253576" y="2293620"/>
                </a:cubicBezTo>
                <a:cubicBezTo>
                  <a:pt x="4236526" y="2283809"/>
                  <a:pt x="4217952" y="2278951"/>
                  <a:pt x="4197378" y="2278951"/>
                </a:cubicBezTo>
                <a:close/>
                <a:moveTo>
                  <a:pt x="1939290" y="2278951"/>
                </a:moveTo>
                <a:cubicBezTo>
                  <a:pt x="1918715" y="2278951"/>
                  <a:pt x="1900141" y="2283618"/>
                  <a:pt x="1883282" y="2293239"/>
                </a:cubicBezTo>
                <a:cubicBezTo>
                  <a:pt x="1866423" y="2302859"/>
                  <a:pt x="1853183" y="2316956"/>
                  <a:pt x="1843182" y="2335339"/>
                </a:cubicBezTo>
                <a:cubicBezTo>
                  <a:pt x="1832991" y="2353913"/>
                  <a:pt x="1828132" y="2375439"/>
                  <a:pt x="1828132" y="2400300"/>
                </a:cubicBezTo>
                <a:cubicBezTo>
                  <a:pt x="1828132" y="2425160"/>
                  <a:pt x="1832991" y="2447448"/>
                  <a:pt x="1843182" y="2466308"/>
                </a:cubicBezTo>
                <a:cubicBezTo>
                  <a:pt x="1853183" y="2484882"/>
                  <a:pt x="1866518" y="2498978"/>
                  <a:pt x="1883282" y="2508980"/>
                </a:cubicBezTo>
                <a:cubicBezTo>
                  <a:pt x="1900141" y="2518791"/>
                  <a:pt x="1918906" y="2523648"/>
                  <a:pt x="1939290" y="2523648"/>
                </a:cubicBezTo>
                <a:cubicBezTo>
                  <a:pt x="1959673" y="2523648"/>
                  <a:pt x="1978437" y="2518791"/>
                  <a:pt x="1995487" y="2508980"/>
                </a:cubicBezTo>
                <a:cubicBezTo>
                  <a:pt x="2012536" y="2498978"/>
                  <a:pt x="2026062" y="2484882"/>
                  <a:pt x="2036158" y="2466308"/>
                </a:cubicBezTo>
                <a:cubicBezTo>
                  <a:pt x="2046160" y="2447543"/>
                  <a:pt x="2051208" y="2425826"/>
                  <a:pt x="2051208" y="2400966"/>
                </a:cubicBezTo>
                <a:cubicBezTo>
                  <a:pt x="2051208" y="2376106"/>
                  <a:pt x="2046160" y="2354580"/>
                  <a:pt x="2036158" y="2336006"/>
                </a:cubicBezTo>
                <a:lnTo>
                  <a:pt x="2036158" y="2335911"/>
                </a:lnTo>
                <a:cubicBezTo>
                  <a:pt x="2025967" y="2317527"/>
                  <a:pt x="2012441" y="2303430"/>
                  <a:pt x="1995487" y="2293620"/>
                </a:cubicBezTo>
                <a:cubicBezTo>
                  <a:pt x="1978437" y="2283809"/>
                  <a:pt x="1959863" y="2278951"/>
                  <a:pt x="1939290" y="2278951"/>
                </a:cubicBezTo>
                <a:close/>
                <a:moveTo>
                  <a:pt x="7138984" y="2277522"/>
                </a:moveTo>
                <a:cubicBezTo>
                  <a:pt x="7111361" y="2277522"/>
                  <a:pt x="7087930" y="2286571"/>
                  <a:pt x="7068309" y="2304097"/>
                </a:cubicBezTo>
                <a:cubicBezTo>
                  <a:pt x="7048973" y="2321718"/>
                  <a:pt x="7037733" y="2346198"/>
                  <a:pt x="7035067" y="2377344"/>
                </a:cubicBezTo>
                <a:lnTo>
                  <a:pt x="7243092" y="2377344"/>
                </a:lnTo>
                <a:cubicBezTo>
                  <a:pt x="7243092" y="2356580"/>
                  <a:pt x="7238425" y="2338578"/>
                  <a:pt x="7229185" y="2323528"/>
                </a:cubicBezTo>
                <a:lnTo>
                  <a:pt x="7229281" y="2323528"/>
                </a:lnTo>
                <a:cubicBezTo>
                  <a:pt x="7220042" y="2308669"/>
                  <a:pt x="7207564" y="2297144"/>
                  <a:pt x="7191658" y="2289238"/>
                </a:cubicBezTo>
                <a:cubicBezTo>
                  <a:pt x="7175846" y="2281428"/>
                  <a:pt x="7158415" y="2277522"/>
                  <a:pt x="7138984" y="2277522"/>
                </a:cubicBezTo>
                <a:close/>
                <a:moveTo>
                  <a:pt x="3037995" y="2277522"/>
                </a:moveTo>
                <a:cubicBezTo>
                  <a:pt x="3010373" y="2277522"/>
                  <a:pt x="2986941" y="2286571"/>
                  <a:pt x="2967320" y="2304097"/>
                </a:cubicBezTo>
                <a:cubicBezTo>
                  <a:pt x="2947984" y="2321718"/>
                  <a:pt x="2936745" y="2346198"/>
                  <a:pt x="2934078" y="2377344"/>
                </a:cubicBezTo>
                <a:lnTo>
                  <a:pt x="3142104" y="2377344"/>
                </a:lnTo>
                <a:cubicBezTo>
                  <a:pt x="3142104" y="2356580"/>
                  <a:pt x="3137436" y="2338578"/>
                  <a:pt x="3128197" y="2323528"/>
                </a:cubicBezTo>
                <a:lnTo>
                  <a:pt x="3128292" y="2323528"/>
                </a:lnTo>
                <a:cubicBezTo>
                  <a:pt x="3119053" y="2308669"/>
                  <a:pt x="3106575" y="2297144"/>
                  <a:pt x="3090669" y="2289238"/>
                </a:cubicBezTo>
                <a:cubicBezTo>
                  <a:pt x="3074857" y="2281428"/>
                  <a:pt x="3057426" y="2277522"/>
                  <a:pt x="3037995" y="2277522"/>
                </a:cubicBezTo>
                <a:close/>
                <a:moveTo>
                  <a:pt x="1194912" y="2277522"/>
                </a:moveTo>
                <a:cubicBezTo>
                  <a:pt x="1167289" y="2277522"/>
                  <a:pt x="1143857" y="2286571"/>
                  <a:pt x="1124236" y="2304097"/>
                </a:cubicBezTo>
                <a:cubicBezTo>
                  <a:pt x="1104900" y="2321718"/>
                  <a:pt x="1093661" y="2346198"/>
                  <a:pt x="1090994" y="2377344"/>
                </a:cubicBezTo>
                <a:lnTo>
                  <a:pt x="1299021" y="2377344"/>
                </a:lnTo>
                <a:cubicBezTo>
                  <a:pt x="1299021" y="2356580"/>
                  <a:pt x="1294352" y="2338578"/>
                  <a:pt x="1285114" y="2323528"/>
                </a:cubicBezTo>
                <a:lnTo>
                  <a:pt x="1285209" y="2323528"/>
                </a:lnTo>
                <a:cubicBezTo>
                  <a:pt x="1275970" y="2308669"/>
                  <a:pt x="1263492" y="2297144"/>
                  <a:pt x="1247585" y="2289238"/>
                </a:cubicBezTo>
                <a:cubicBezTo>
                  <a:pt x="1231774" y="2281428"/>
                  <a:pt x="1214343" y="2277522"/>
                  <a:pt x="1194912" y="2277522"/>
                </a:cubicBezTo>
                <a:close/>
                <a:moveTo>
                  <a:pt x="2436780" y="2236755"/>
                </a:moveTo>
                <a:lnTo>
                  <a:pt x="2491549" y="2236755"/>
                </a:lnTo>
                <a:lnTo>
                  <a:pt x="2491549" y="2236850"/>
                </a:lnTo>
                <a:lnTo>
                  <a:pt x="2491549" y="2566320"/>
                </a:lnTo>
                <a:lnTo>
                  <a:pt x="2436780" y="2566320"/>
                </a:lnTo>
                <a:lnTo>
                  <a:pt x="2436780" y="2517552"/>
                </a:lnTo>
                <a:cubicBezTo>
                  <a:pt x="2426398" y="2534411"/>
                  <a:pt x="2411729" y="2547461"/>
                  <a:pt x="2393156" y="2556890"/>
                </a:cubicBezTo>
                <a:cubicBezTo>
                  <a:pt x="2374581" y="2566320"/>
                  <a:pt x="2354008" y="2571178"/>
                  <a:pt x="2331529" y="2571178"/>
                </a:cubicBezTo>
                <a:cubicBezTo>
                  <a:pt x="2305907" y="2571178"/>
                  <a:pt x="2282951" y="2565653"/>
                  <a:pt x="2262473" y="2555080"/>
                </a:cubicBezTo>
                <a:cubicBezTo>
                  <a:pt x="2242089" y="2544508"/>
                  <a:pt x="2225897" y="2528696"/>
                  <a:pt x="2214086" y="2507360"/>
                </a:cubicBezTo>
                <a:cubicBezTo>
                  <a:pt x="2202179" y="2486024"/>
                  <a:pt x="2196274" y="2460212"/>
                  <a:pt x="2196274" y="2429827"/>
                </a:cubicBezTo>
                <a:lnTo>
                  <a:pt x="2196274" y="2236850"/>
                </a:lnTo>
                <a:lnTo>
                  <a:pt x="2250471" y="2236850"/>
                </a:lnTo>
                <a:lnTo>
                  <a:pt x="2250471" y="2422588"/>
                </a:lnTo>
                <a:cubicBezTo>
                  <a:pt x="2250471" y="2455068"/>
                  <a:pt x="2258663" y="2479928"/>
                  <a:pt x="2275141" y="2497359"/>
                </a:cubicBezTo>
                <a:cubicBezTo>
                  <a:pt x="2291619" y="2514790"/>
                  <a:pt x="2313908" y="2523553"/>
                  <a:pt x="2342483" y="2523553"/>
                </a:cubicBezTo>
                <a:cubicBezTo>
                  <a:pt x="2371058" y="2523553"/>
                  <a:pt x="2394775" y="2514504"/>
                  <a:pt x="2411539" y="2496502"/>
                </a:cubicBezTo>
                <a:cubicBezTo>
                  <a:pt x="2428398" y="2478309"/>
                  <a:pt x="2436780" y="2452115"/>
                  <a:pt x="2436780" y="2417635"/>
                </a:cubicBezTo>
                <a:close/>
                <a:moveTo>
                  <a:pt x="7705435" y="2231326"/>
                </a:moveTo>
                <a:cubicBezTo>
                  <a:pt x="7741821" y="2231326"/>
                  <a:pt x="7771444" y="2240565"/>
                  <a:pt x="7793732" y="2258949"/>
                </a:cubicBezTo>
                <a:cubicBezTo>
                  <a:pt x="7816211" y="2277332"/>
                  <a:pt x="7828213" y="2302573"/>
                  <a:pt x="7829927" y="2334672"/>
                </a:cubicBezTo>
                <a:lnTo>
                  <a:pt x="7775158" y="2334672"/>
                </a:lnTo>
                <a:cubicBezTo>
                  <a:pt x="7774015" y="2317432"/>
                  <a:pt x="7767158" y="2303716"/>
                  <a:pt x="7754394" y="2293143"/>
                </a:cubicBezTo>
                <a:cubicBezTo>
                  <a:pt x="7741821" y="2282761"/>
                  <a:pt x="7724867" y="2277522"/>
                  <a:pt x="7703531" y="2277522"/>
                </a:cubicBezTo>
                <a:cubicBezTo>
                  <a:pt x="7683909" y="2277522"/>
                  <a:pt x="7668288" y="2281809"/>
                  <a:pt x="7656763" y="2290286"/>
                </a:cubicBezTo>
                <a:cubicBezTo>
                  <a:pt x="7645047" y="2298668"/>
                  <a:pt x="7639332" y="2309622"/>
                  <a:pt x="7639332" y="2323338"/>
                </a:cubicBezTo>
                <a:cubicBezTo>
                  <a:pt x="7639332" y="2334101"/>
                  <a:pt x="7642857" y="2343150"/>
                  <a:pt x="7649714" y="2350198"/>
                </a:cubicBezTo>
                <a:cubicBezTo>
                  <a:pt x="7656763" y="2357056"/>
                  <a:pt x="7665526" y="2362771"/>
                  <a:pt x="7676289" y="2367057"/>
                </a:cubicBezTo>
                <a:cubicBezTo>
                  <a:pt x="7686862" y="2371153"/>
                  <a:pt x="7701530" y="2375820"/>
                  <a:pt x="7720295" y="2381154"/>
                </a:cubicBezTo>
                <a:cubicBezTo>
                  <a:pt x="7744012" y="2387631"/>
                  <a:pt x="7763347" y="2393918"/>
                  <a:pt x="7778016" y="2400109"/>
                </a:cubicBezTo>
                <a:cubicBezTo>
                  <a:pt x="7792875" y="2406205"/>
                  <a:pt x="7805639" y="2415540"/>
                  <a:pt x="7816211" y="2427922"/>
                </a:cubicBezTo>
                <a:cubicBezTo>
                  <a:pt x="7826974" y="2440495"/>
                  <a:pt x="7832499" y="2456688"/>
                  <a:pt x="7832880" y="2476690"/>
                </a:cubicBezTo>
                <a:cubicBezTo>
                  <a:pt x="7832880" y="2494692"/>
                  <a:pt x="7827832" y="2510980"/>
                  <a:pt x="7817831" y="2525458"/>
                </a:cubicBezTo>
                <a:cubicBezTo>
                  <a:pt x="7807829" y="2539936"/>
                  <a:pt x="7793732" y="2551271"/>
                  <a:pt x="7775540" y="2559558"/>
                </a:cubicBezTo>
                <a:cubicBezTo>
                  <a:pt x="7757157" y="2567749"/>
                  <a:pt x="7736201" y="2571845"/>
                  <a:pt x="7712674" y="2571845"/>
                </a:cubicBezTo>
                <a:cubicBezTo>
                  <a:pt x="7687243" y="2571845"/>
                  <a:pt x="7664764" y="2567559"/>
                  <a:pt x="7644571" y="2558891"/>
                </a:cubicBezTo>
                <a:lnTo>
                  <a:pt x="7644571" y="2558796"/>
                </a:lnTo>
                <a:cubicBezTo>
                  <a:pt x="7624568" y="2550223"/>
                  <a:pt x="7608757" y="2538031"/>
                  <a:pt x="7597231" y="2522601"/>
                </a:cubicBezTo>
                <a:cubicBezTo>
                  <a:pt x="7585516" y="2507170"/>
                  <a:pt x="7579229" y="2489549"/>
                  <a:pt x="7577896" y="2469356"/>
                </a:cubicBezTo>
                <a:lnTo>
                  <a:pt x="7634475" y="2469356"/>
                </a:lnTo>
                <a:cubicBezTo>
                  <a:pt x="7635998" y="2485834"/>
                  <a:pt x="7643904" y="2499264"/>
                  <a:pt x="7657525" y="2509647"/>
                </a:cubicBezTo>
                <a:cubicBezTo>
                  <a:pt x="7671432" y="2520219"/>
                  <a:pt x="7689624" y="2525268"/>
                  <a:pt x="7711913" y="2525268"/>
                </a:cubicBezTo>
                <a:cubicBezTo>
                  <a:pt x="7732867" y="2525268"/>
                  <a:pt x="7749346" y="2520791"/>
                  <a:pt x="7761252" y="2511361"/>
                </a:cubicBezTo>
                <a:cubicBezTo>
                  <a:pt x="7773349" y="2502122"/>
                  <a:pt x="7779445" y="2490597"/>
                  <a:pt x="7779445" y="2476500"/>
                </a:cubicBezTo>
                <a:cubicBezTo>
                  <a:pt x="7779445" y="2462402"/>
                  <a:pt x="7772968" y="2451449"/>
                  <a:pt x="7760109" y="2444400"/>
                </a:cubicBezTo>
                <a:cubicBezTo>
                  <a:pt x="7747346" y="2437352"/>
                  <a:pt x="7727439" y="2430494"/>
                  <a:pt x="7700578" y="2423636"/>
                </a:cubicBezTo>
                <a:cubicBezTo>
                  <a:pt x="7676099" y="2417159"/>
                  <a:pt x="7656191" y="2410682"/>
                  <a:pt x="7640665" y="2404014"/>
                </a:cubicBezTo>
                <a:cubicBezTo>
                  <a:pt x="7625426" y="2397347"/>
                  <a:pt x="7612090" y="2387536"/>
                  <a:pt x="7601137" y="2374677"/>
                </a:cubicBezTo>
                <a:cubicBezTo>
                  <a:pt x="7589992" y="2361533"/>
                  <a:pt x="7584468" y="2344293"/>
                  <a:pt x="7584468" y="2323242"/>
                </a:cubicBezTo>
                <a:cubicBezTo>
                  <a:pt x="7584468" y="2306383"/>
                  <a:pt x="7589516" y="2290953"/>
                  <a:pt x="7599517" y="2276855"/>
                </a:cubicBezTo>
                <a:cubicBezTo>
                  <a:pt x="7609519" y="2262949"/>
                  <a:pt x="7623807" y="2251805"/>
                  <a:pt x="7642190" y="2243613"/>
                </a:cubicBezTo>
                <a:cubicBezTo>
                  <a:pt x="7660573" y="2235422"/>
                  <a:pt x="7681718" y="2231326"/>
                  <a:pt x="7705435" y="2231326"/>
                </a:cubicBezTo>
                <a:close/>
                <a:moveTo>
                  <a:pt x="7141556" y="2231326"/>
                </a:moveTo>
                <a:cubicBezTo>
                  <a:pt x="7173655" y="2231326"/>
                  <a:pt x="7200516" y="2238184"/>
                  <a:pt x="7224518" y="2251709"/>
                </a:cubicBezTo>
                <a:cubicBezTo>
                  <a:pt x="7248426" y="2265426"/>
                  <a:pt x="7267000" y="2284190"/>
                  <a:pt x="7280145" y="2308098"/>
                </a:cubicBezTo>
                <a:cubicBezTo>
                  <a:pt x="7293098" y="2331815"/>
                  <a:pt x="7299766" y="2358771"/>
                  <a:pt x="7299766" y="2388965"/>
                </a:cubicBezTo>
                <a:cubicBezTo>
                  <a:pt x="7299766" y="2399347"/>
                  <a:pt x="7299004" y="2410301"/>
                  <a:pt x="7297766" y="2422017"/>
                </a:cubicBezTo>
                <a:lnTo>
                  <a:pt x="7034495" y="2422017"/>
                </a:lnTo>
                <a:cubicBezTo>
                  <a:pt x="7036495" y="2454497"/>
                  <a:pt x="7047639" y="2479738"/>
                  <a:pt x="7067737" y="2497931"/>
                </a:cubicBezTo>
                <a:cubicBezTo>
                  <a:pt x="7088120" y="2516314"/>
                  <a:pt x="7112600" y="2525363"/>
                  <a:pt x="7141556" y="2525363"/>
                </a:cubicBezTo>
                <a:cubicBezTo>
                  <a:pt x="7165082" y="2525363"/>
                  <a:pt x="7184799" y="2519838"/>
                  <a:pt x="7200706" y="2508885"/>
                </a:cubicBezTo>
                <a:cubicBezTo>
                  <a:pt x="7216518" y="2497740"/>
                  <a:pt x="7227757" y="2483072"/>
                  <a:pt x="7234139" y="2464689"/>
                </a:cubicBezTo>
                <a:lnTo>
                  <a:pt x="7293098" y="2464689"/>
                </a:lnTo>
                <a:cubicBezTo>
                  <a:pt x="7284336" y="2496407"/>
                  <a:pt x="7266714" y="2522029"/>
                  <a:pt x="7240044" y="2542032"/>
                </a:cubicBezTo>
                <a:cubicBezTo>
                  <a:pt x="7213660" y="2561843"/>
                  <a:pt x="7180704" y="2571750"/>
                  <a:pt x="7141556" y="2571750"/>
                </a:cubicBezTo>
                <a:cubicBezTo>
                  <a:pt x="7110218" y="2571750"/>
                  <a:pt x="7082215" y="2564701"/>
                  <a:pt x="7057545" y="2550604"/>
                </a:cubicBezTo>
                <a:cubicBezTo>
                  <a:pt x="7032875" y="2536507"/>
                  <a:pt x="7013540" y="2516695"/>
                  <a:pt x="6999633" y="2490692"/>
                </a:cubicBezTo>
                <a:cubicBezTo>
                  <a:pt x="6985536" y="2464879"/>
                  <a:pt x="6978488" y="2434875"/>
                  <a:pt x="6978488" y="2400871"/>
                </a:cubicBezTo>
                <a:cubicBezTo>
                  <a:pt x="6978488" y="2366867"/>
                  <a:pt x="6985346" y="2337054"/>
                  <a:pt x="6999062" y="2311241"/>
                </a:cubicBezTo>
                <a:cubicBezTo>
                  <a:pt x="7012587" y="2285619"/>
                  <a:pt x="7031732" y="2265997"/>
                  <a:pt x="7056402" y="2252091"/>
                </a:cubicBezTo>
                <a:cubicBezTo>
                  <a:pt x="7081072" y="2238184"/>
                  <a:pt x="7109457" y="2231326"/>
                  <a:pt x="7141556" y="2231326"/>
                </a:cubicBezTo>
                <a:close/>
                <a:moveTo>
                  <a:pt x="6290688" y="2231326"/>
                </a:moveTo>
                <a:cubicBezTo>
                  <a:pt x="6320025" y="2231326"/>
                  <a:pt x="6344504" y="2237613"/>
                  <a:pt x="6365840" y="2249900"/>
                </a:cubicBezTo>
                <a:cubicBezTo>
                  <a:pt x="6386985" y="2262473"/>
                  <a:pt x="6402797" y="2278094"/>
                  <a:pt x="6413370" y="2296858"/>
                </a:cubicBezTo>
                <a:lnTo>
                  <a:pt x="6413370" y="2236755"/>
                </a:lnTo>
                <a:lnTo>
                  <a:pt x="6468615" y="2236755"/>
                </a:lnTo>
                <a:lnTo>
                  <a:pt x="6468615" y="2566225"/>
                </a:lnTo>
                <a:lnTo>
                  <a:pt x="6413370" y="2566225"/>
                </a:lnTo>
                <a:lnTo>
                  <a:pt x="6413370" y="2504979"/>
                </a:lnTo>
                <a:cubicBezTo>
                  <a:pt x="6402416" y="2524125"/>
                  <a:pt x="6386318" y="2540031"/>
                  <a:pt x="6364792" y="2552700"/>
                </a:cubicBezTo>
                <a:cubicBezTo>
                  <a:pt x="6343456" y="2565273"/>
                  <a:pt x="6318405" y="2571654"/>
                  <a:pt x="6290021" y="2571654"/>
                </a:cubicBezTo>
                <a:cubicBezTo>
                  <a:pt x="6261637" y="2571654"/>
                  <a:pt x="6234205" y="2564415"/>
                  <a:pt x="6210583" y="2549937"/>
                </a:cubicBezTo>
                <a:cubicBezTo>
                  <a:pt x="6186865" y="2535459"/>
                  <a:pt x="6168292" y="2515266"/>
                  <a:pt x="6154766" y="2489263"/>
                </a:cubicBezTo>
                <a:cubicBezTo>
                  <a:pt x="6141050" y="2463260"/>
                  <a:pt x="6134192" y="2433447"/>
                  <a:pt x="6134192" y="2400204"/>
                </a:cubicBezTo>
                <a:cubicBezTo>
                  <a:pt x="6134192" y="2366962"/>
                  <a:pt x="6141050" y="2336958"/>
                  <a:pt x="6154766" y="2311526"/>
                </a:cubicBezTo>
                <a:lnTo>
                  <a:pt x="6154861" y="2311622"/>
                </a:lnTo>
                <a:cubicBezTo>
                  <a:pt x="6168386" y="2286190"/>
                  <a:pt x="6187151" y="2266378"/>
                  <a:pt x="6211059" y="2252281"/>
                </a:cubicBezTo>
                <a:cubicBezTo>
                  <a:pt x="6234967" y="2238375"/>
                  <a:pt x="6261351" y="2231326"/>
                  <a:pt x="6290688" y="2231326"/>
                </a:cubicBezTo>
                <a:close/>
                <a:moveTo>
                  <a:pt x="5170453" y="2231326"/>
                </a:moveTo>
                <a:cubicBezTo>
                  <a:pt x="5206838" y="2231326"/>
                  <a:pt x="5236461" y="2240565"/>
                  <a:pt x="5258749" y="2258949"/>
                </a:cubicBezTo>
                <a:cubicBezTo>
                  <a:pt x="5281229" y="2277332"/>
                  <a:pt x="5293230" y="2302573"/>
                  <a:pt x="5294945" y="2334672"/>
                </a:cubicBezTo>
                <a:lnTo>
                  <a:pt x="5240176" y="2334672"/>
                </a:lnTo>
                <a:cubicBezTo>
                  <a:pt x="5239033" y="2317432"/>
                  <a:pt x="5232175" y="2303716"/>
                  <a:pt x="5219411" y="2293143"/>
                </a:cubicBezTo>
                <a:cubicBezTo>
                  <a:pt x="5206838" y="2282761"/>
                  <a:pt x="5189884" y="2277522"/>
                  <a:pt x="5168548" y="2277522"/>
                </a:cubicBezTo>
                <a:cubicBezTo>
                  <a:pt x="5148926" y="2277522"/>
                  <a:pt x="5133305" y="2281809"/>
                  <a:pt x="5121780" y="2290286"/>
                </a:cubicBezTo>
                <a:cubicBezTo>
                  <a:pt x="5110064" y="2298668"/>
                  <a:pt x="5104349" y="2309622"/>
                  <a:pt x="5104349" y="2323338"/>
                </a:cubicBezTo>
                <a:cubicBezTo>
                  <a:pt x="5104349" y="2334101"/>
                  <a:pt x="5107874" y="2343150"/>
                  <a:pt x="5114731" y="2350198"/>
                </a:cubicBezTo>
                <a:cubicBezTo>
                  <a:pt x="5121780" y="2357056"/>
                  <a:pt x="5130543" y="2362771"/>
                  <a:pt x="5141306" y="2367057"/>
                </a:cubicBezTo>
                <a:cubicBezTo>
                  <a:pt x="5151879" y="2371153"/>
                  <a:pt x="5166547" y="2375820"/>
                  <a:pt x="5185312" y="2381154"/>
                </a:cubicBezTo>
                <a:cubicBezTo>
                  <a:pt x="5209029" y="2387631"/>
                  <a:pt x="5228364" y="2393918"/>
                  <a:pt x="5243033" y="2400109"/>
                </a:cubicBezTo>
                <a:cubicBezTo>
                  <a:pt x="5257892" y="2406205"/>
                  <a:pt x="5270656" y="2415540"/>
                  <a:pt x="5281229" y="2427922"/>
                </a:cubicBezTo>
                <a:cubicBezTo>
                  <a:pt x="5291992" y="2440495"/>
                  <a:pt x="5297516" y="2456688"/>
                  <a:pt x="5297897" y="2476690"/>
                </a:cubicBezTo>
                <a:cubicBezTo>
                  <a:pt x="5297897" y="2494692"/>
                  <a:pt x="5292849" y="2510980"/>
                  <a:pt x="5282848" y="2525458"/>
                </a:cubicBezTo>
                <a:cubicBezTo>
                  <a:pt x="5272847" y="2539936"/>
                  <a:pt x="5258749" y="2551271"/>
                  <a:pt x="5240557" y="2559558"/>
                </a:cubicBezTo>
                <a:cubicBezTo>
                  <a:pt x="5222174" y="2567749"/>
                  <a:pt x="5201218" y="2571845"/>
                  <a:pt x="5177692" y="2571845"/>
                </a:cubicBezTo>
                <a:cubicBezTo>
                  <a:pt x="5152260" y="2571845"/>
                  <a:pt x="5129781" y="2567559"/>
                  <a:pt x="5109588" y="2558891"/>
                </a:cubicBezTo>
                <a:lnTo>
                  <a:pt x="5109588" y="2558796"/>
                </a:lnTo>
                <a:cubicBezTo>
                  <a:pt x="5089586" y="2550223"/>
                  <a:pt x="5073774" y="2538031"/>
                  <a:pt x="5062248" y="2522601"/>
                </a:cubicBezTo>
                <a:cubicBezTo>
                  <a:pt x="5050533" y="2507170"/>
                  <a:pt x="5044247" y="2489549"/>
                  <a:pt x="5042913" y="2469356"/>
                </a:cubicBezTo>
                <a:lnTo>
                  <a:pt x="5099492" y="2469356"/>
                </a:lnTo>
                <a:cubicBezTo>
                  <a:pt x="5101015" y="2485834"/>
                  <a:pt x="5108921" y="2499264"/>
                  <a:pt x="5122542" y="2509647"/>
                </a:cubicBezTo>
                <a:cubicBezTo>
                  <a:pt x="5136449" y="2520219"/>
                  <a:pt x="5154641" y="2525268"/>
                  <a:pt x="5176930" y="2525268"/>
                </a:cubicBezTo>
                <a:cubicBezTo>
                  <a:pt x="5197885" y="2525268"/>
                  <a:pt x="5214363" y="2520791"/>
                  <a:pt x="5226269" y="2511361"/>
                </a:cubicBezTo>
                <a:cubicBezTo>
                  <a:pt x="5238366" y="2502122"/>
                  <a:pt x="5244462" y="2490597"/>
                  <a:pt x="5244462" y="2476500"/>
                </a:cubicBezTo>
                <a:cubicBezTo>
                  <a:pt x="5244462" y="2462402"/>
                  <a:pt x="5237985" y="2451449"/>
                  <a:pt x="5225126" y="2444400"/>
                </a:cubicBezTo>
                <a:cubicBezTo>
                  <a:pt x="5212363" y="2437352"/>
                  <a:pt x="5192456" y="2430494"/>
                  <a:pt x="5165595" y="2423636"/>
                </a:cubicBezTo>
                <a:cubicBezTo>
                  <a:pt x="5141116" y="2417159"/>
                  <a:pt x="5121208" y="2410682"/>
                  <a:pt x="5105683" y="2404014"/>
                </a:cubicBezTo>
                <a:cubicBezTo>
                  <a:pt x="5090443" y="2397347"/>
                  <a:pt x="5077108" y="2387536"/>
                  <a:pt x="5066154" y="2374677"/>
                </a:cubicBezTo>
                <a:cubicBezTo>
                  <a:pt x="5055010" y="2361533"/>
                  <a:pt x="5049485" y="2344293"/>
                  <a:pt x="5049485" y="2323242"/>
                </a:cubicBezTo>
                <a:cubicBezTo>
                  <a:pt x="5049485" y="2306383"/>
                  <a:pt x="5054533" y="2290953"/>
                  <a:pt x="5064535" y="2276855"/>
                </a:cubicBezTo>
                <a:cubicBezTo>
                  <a:pt x="5074536" y="2262949"/>
                  <a:pt x="5088824" y="2251805"/>
                  <a:pt x="5107207" y="2243613"/>
                </a:cubicBezTo>
                <a:cubicBezTo>
                  <a:pt x="5125590" y="2235422"/>
                  <a:pt x="5146736" y="2231326"/>
                  <a:pt x="5170453" y="2231326"/>
                </a:cubicBezTo>
                <a:close/>
                <a:moveTo>
                  <a:pt x="4186615" y="2231326"/>
                </a:moveTo>
                <a:cubicBezTo>
                  <a:pt x="4215952" y="2231326"/>
                  <a:pt x="4240431" y="2237613"/>
                  <a:pt x="4261767" y="2249900"/>
                </a:cubicBezTo>
                <a:cubicBezTo>
                  <a:pt x="4282913" y="2262473"/>
                  <a:pt x="4298724" y="2278094"/>
                  <a:pt x="4309297" y="2296858"/>
                </a:cubicBezTo>
                <a:lnTo>
                  <a:pt x="4309297" y="2236755"/>
                </a:lnTo>
                <a:lnTo>
                  <a:pt x="4364542" y="2236755"/>
                </a:lnTo>
                <a:lnTo>
                  <a:pt x="4364542" y="2566225"/>
                </a:lnTo>
                <a:lnTo>
                  <a:pt x="4309297" y="2566225"/>
                </a:lnTo>
                <a:lnTo>
                  <a:pt x="4309297" y="2504979"/>
                </a:lnTo>
                <a:cubicBezTo>
                  <a:pt x="4298343" y="2524125"/>
                  <a:pt x="4282246" y="2540031"/>
                  <a:pt x="4260719" y="2552700"/>
                </a:cubicBezTo>
                <a:cubicBezTo>
                  <a:pt x="4239383" y="2565273"/>
                  <a:pt x="4214333" y="2571654"/>
                  <a:pt x="4185948" y="2571654"/>
                </a:cubicBezTo>
                <a:cubicBezTo>
                  <a:pt x="4157564" y="2571654"/>
                  <a:pt x="4130132" y="2564415"/>
                  <a:pt x="4106510" y="2549937"/>
                </a:cubicBezTo>
                <a:cubicBezTo>
                  <a:pt x="4082793" y="2535459"/>
                  <a:pt x="4064219" y="2515266"/>
                  <a:pt x="4050693" y="2489263"/>
                </a:cubicBezTo>
                <a:cubicBezTo>
                  <a:pt x="4036977" y="2463260"/>
                  <a:pt x="4030119" y="2433447"/>
                  <a:pt x="4030119" y="2400204"/>
                </a:cubicBezTo>
                <a:cubicBezTo>
                  <a:pt x="4030119" y="2366962"/>
                  <a:pt x="4036977" y="2336958"/>
                  <a:pt x="4050693" y="2311526"/>
                </a:cubicBezTo>
                <a:lnTo>
                  <a:pt x="4050788" y="2311622"/>
                </a:lnTo>
                <a:cubicBezTo>
                  <a:pt x="4064314" y="2286190"/>
                  <a:pt x="4083078" y="2266378"/>
                  <a:pt x="4106986" y="2252281"/>
                </a:cubicBezTo>
                <a:cubicBezTo>
                  <a:pt x="4130894" y="2238375"/>
                  <a:pt x="4157278" y="2231326"/>
                  <a:pt x="4186615" y="2231326"/>
                </a:cubicBezTo>
                <a:close/>
                <a:moveTo>
                  <a:pt x="3040567" y="2231326"/>
                </a:moveTo>
                <a:cubicBezTo>
                  <a:pt x="3072666" y="2231326"/>
                  <a:pt x="3099527" y="2238184"/>
                  <a:pt x="3123530" y="2251709"/>
                </a:cubicBezTo>
                <a:cubicBezTo>
                  <a:pt x="3147437" y="2265426"/>
                  <a:pt x="3166011" y="2284190"/>
                  <a:pt x="3179156" y="2308098"/>
                </a:cubicBezTo>
                <a:cubicBezTo>
                  <a:pt x="3192110" y="2331815"/>
                  <a:pt x="3198777" y="2358771"/>
                  <a:pt x="3198777" y="2388965"/>
                </a:cubicBezTo>
                <a:cubicBezTo>
                  <a:pt x="3198777" y="2399347"/>
                  <a:pt x="3198015" y="2410301"/>
                  <a:pt x="3196777" y="2422017"/>
                </a:cubicBezTo>
                <a:lnTo>
                  <a:pt x="2933506" y="2422017"/>
                </a:lnTo>
                <a:cubicBezTo>
                  <a:pt x="2935506" y="2454497"/>
                  <a:pt x="2946650" y="2479738"/>
                  <a:pt x="2966748" y="2497931"/>
                </a:cubicBezTo>
                <a:cubicBezTo>
                  <a:pt x="2987132" y="2516314"/>
                  <a:pt x="3011611" y="2525363"/>
                  <a:pt x="3040567" y="2525363"/>
                </a:cubicBezTo>
                <a:cubicBezTo>
                  <a:pt x="3064094" y="2525363"/>
                  <a:pt x="3083811" y="2519838"/>
                  <a:pt x="3099717" y="2508885"/>
                </a:cubicBezTo>
                <a:cubicBezTo>
                  <a:pt x="3115529" y="2497740"/>
                  <a:pt x="3126768" y="2483072"/>
                  <a:pt x="3133150" y="2464689"/>
                </a:cubicBezTo>
                <a:lnTo>
                  <a:pt x="3192110" y="2464689"/>
                </a:lnTo>
                <a:cubicBezTo>
                  <a:pt x="3183347" y="2496407"/>
                  <a:pt x="3165725" y="2522029"/>
                  <a:pt x="3139055" y="2542032"/>
                </a:cubicBezTo>
                <a:cubicBezTo>
                  <a:pt x="3112671" y="2561843"/>
                  <a:pt x="3079715" y="2571750"/>
                  <a:pt x="3040567" y="2571750"/>
                </a:cubicBezTo>
                <a:cubicBezTo>
                  <a:pt x="3009230" y="2571750"/>
                  <a:pt x="2981226" y="2564701"/>
                  <a:pt x="2956556" y="2550604"/>
                </a:cubicBezTo>
                <a:cubicBezTo>
                  <a:pt x="2931887" y="2536507"/>
                  <a:pt x="2912551" y="2516695"/>
                  <a:pt x="2898645" y="2490692"/>
                </a:cubicBezTo>
                <a:cubicBezTo>
                  <a:pt x="2884547" y="2464879"/>
                  <a:pt x="2877499" y="2434875"/>
                  <a:pt x="2877499" y="2400871"/>
                </a:cubicBezTo>
                <a:cubicBezTo>
                  <a:pt x="2877499" y="2366867"/>
                  <a:pt x="2884357" y="2337054"/>
                  <a:pt x="2898073" y="2311241"/>
                </a:cubicBezTo>
                <a:cubicBezTo>
                  <a:pt x="2911598" y="2285619"/>
                  <a:pt x="2930744" y="2265997"/>
                  <a:pt x="2955413" y="2252091"/>
                </a:cubicBezTo>
                <a:cubicBezTo>
                  <a:pt x="2980083" y="2238184"/>
                  <a:pt x="3008468" y="2231326"/>
                  <a:pt x="3040567" y="2231326"/>
                </a:cubicBezTo>
                <a:close/>
                <a:moveTo>
                  <a:pt x="2693479" y="2231326"/>
                </a:moveTo>
                <a:cubicBezTo>
                  <a:pt x="2729864" y="2231326"/>
                  <a:pt x="2759487" y="2240565"/>
                  <a:pt x="2781775" y="2258949"/>
                </a:cubicBezTo>
                <a:cubicBezTo>
                  <a:pt x="2804254" y="2277332"/>
                  <a:pt x="2816256" y="2302573"/>
                  <a:pt x="2817970" y="2334672"/>
                </a:cubicBezTo>
                <a:lnTo>
                  <a:pt x="2763202" y="2334672"/>
                </a:lnTo>
                <a:cubicBezTo>
                  <a:pt x="2762059" y="2317432"/>
                  <a:pt x="2755201" y="2303716"/>
                  <a:pt x="2742437" y="2293143"/>
                </a:cubicBezTo>
                <a:cubicBezTo>
                  <a:pt x="2729864" y="2282761"/>
                  <a:pt x="2712910" y="2277522"/>
                  <a:pt x="2691573" y="2277522"/>
                </a:cubicBezTo>
                <a:cubicBezTo>
                  <a:pt x="2671952" y="2277522"/>
                  <a:pt x="2656331" y="2281809"/>
                  <a:pt x="2644806" y="2290286"/>
                </a:cubicBezTo>
                <a:cubicBezTo>
                  <a:pt x="2633090" y="2298668"/>
                  <a:pt x="2627375" y="2309622"/>
                  <a:pt x="2627375" y="2323338"/>
                </a:cubicBezTo>
                <a:cubicBezTo>
                  <a:pt x="2627375" y="2334101"/>
                  <a:pt x="2630899" y="2343150"/>
                  <a:pt x="2637756" y="2350198"/>
                </a:cubicBezTo>
                <a:cubicBezTo>
                  <a:pt x="2644806" y="2357056"/>
                  <a:pt x="2653569" y="2362771"/>
                  <a:pt x="2664332" y="2367057"/>
                </a:cubicBezTo>
                <a:cubicBezTo>
                  <a:pt x="2674905" y="2371153"/>
                  <a:pt x="2689573" y="2375820"/>
                  <a:pt x="2708337" y="2381154"/>
                </a:cubicBezTo>
                <a:cubicBezTo>
                  <a:pt x="2732055" y="2387631"/>
                  <a:pt x="2751390" y="2393918"/>
                  <a:pt x="2766059" y="2400109"/>
                </a:cubicBezTo>
                <a:cubicBezTo>
                  <a:pt x="2780918" y="2406205"/>
                  <a:pt x="2793682" y="2415540"/>
                  <a:pt x="2804254" y="2427922"/>
                </a:cubicBezTo>
                <a:cubicBezTo>
                  <a:pt x="2815018" y="2440495"/>
                  <a:pt x="2820542" y="2456688"/>
                  <a:pt x="2820923" y="2476690"/>
                </a:cubicBezTo>
                <a:cubicBezTo>
                  <a:pt x="2820923" y="2494692"/>
                  <a:pt x="2815875" y="2510980"/>
                  <a:pt x="2805873" y="2525458"/>
                </a:cubicBezTo>
                <a:cubicBezTo>
                  <a:pt x="2795872" y="2539936"/>
                  <a:pt x="2781775" y="2551271"/>
                  <a:pt x="2763583" y="2559558"/>
                </a:cubicBezTo>
                <a:cubicBezTo>
                  <a:pt x="2745199" y="2567749"/>
                  <a:pt x="2724244" y="2571845"/>
                  <a:pt x="2700718" y="2571845"/>
                </a:cubicBezTo>
                <a:cubicBezTo>
                  <a:pt x="2675286" y="2571845"/>
                  <a:pt x="2652807" y="2567559"/>
                  <a:pt x="2632614" y="2558891"/>
                </a:cubicBezTo>
                <a:lnTo>
                  <a:pt x="2632614" y="2558796"/>
                </a:lnTo>
                <a:cubicBezTo>
                  <a:pt x="2612611" y="2550223"/>
                  <a:pt x="2596800" y="2538031"/>
                  <a:pt x="2585275" y="2522601"/>
                </a:cubicBezTo>
                <a:cubicBezTo>
                  <a:pt x="2573559" y="2507170"/>
                  <a:pt x="2567272" y="2489549"/>
                  <a:pt x="2565939" y="2469356"/>
                </a:cubicBezTo>
                <a:lnTo>
                  <a:pt x="2622517" y="2469356"/>
                </a:lnTo>
                <a:cubicBezTo>
                  <a:pt x="2624041" y="2485834"/>
                  <a:pt x="2631947" y="2499264"/>
                  <a:pt x="2645568" y="2509647"/>
                </a:cubicBezTo>
                <a:cubicBezTo>
                  <a:pt x="2659473" y="2520219"/>
                  <a:pt x="2677666" y="2525268"/>
                  <a:pt x="2699956" y="2525268"/>
                </a:cubicBezTo>
                <a:cubicBezTo>
                  <a:pt x="2720911" y="2525268"/>
                  <a:pt x="2737389" y="2520791"/>
                  <a:pt x="2749295" y="2511361"/>
                </a:cubicBezTo>
                <a:cubicBezTo>
                  <a:pt x="2761392" y="2502122"/>
                  <a:pt x="2767488" y="2490597"/>
                  <a:pt x="2767488" y="2476500"/>
                </a:cubicBezTo>
                <a:cubicBezTo>
                  <a:pt x="2767488" y="2462402"/>
                  <a:pt x="2761011" y="2451449"/>
                  <a:pt x="2748152" y="2444400"/>
                </a:cubicBezTo>
                <a:cubicBezTo>
                  <a:pt x="2735389" y="2437352"/>
                  <a:pt x="2715481" y="2430494"/>
                  <a:pt x="2688621" y="2423636"/>
                </a:cubicBezTo>
                <a:cubicBezTo>
                  <a:pt x="2664142" y="2417159"/>
                  <a:pt x="2644234" y="2410682"/>
                  <a:pt x="2628709" y="2404014"/>
                </a:cubicBezTo>
                <a:cubicBezTo>
                  <a:pt x="2613469" y="2397347"/>
                  <a:pt x="2600134" y="2387536"/>
                  <a:pt x="2589180" y="2374677"/>
                </a:cubicBezTo>
                <a:cubicBezTo>
                  <a:pt x="2578036" y="2361533"/>
                  <a:pt x="2572511" y="2344293"/>
                  <a:pt x="2572511" y="2323242"/>
                </a:cubicBezTo>
                <a:cubicBezTo>
                  <a:pt x="2572511" y="2306383"/>
                  <a:pt x="2577559" y="2290953"/>
                  <a:pt x="2587561" y="2276855"/>
                </a:cubicBezTo>
                <a:cubicBezTo>
                  <a:pt x="2597562" y="2262949"/>
                  <a:pt x="2611849" y="2251805"/>
                  <a:pt x="2630233" y="2243613"/>
                </a:cubicBezTo>
                <a:cubicBezTo>
                  <a:pt x="2648616" y="2235422"/>
                  <a:pt x="2669761" y="2231326"/>
                  <a:pt x="2693479" y="2231326"/>
                </a:cubicBezTo>
                <a:close/>
                <a:moveTo>
                  <a:pt x="1928526" y="2231326"/>
                </a:moveTo>
                <a:cubicBezTo>
                  <a:pt x="1957863" y="2231326"/>
                  <a:pt x="1982342" y="2237613"/>
                  <a:pt x="2003678" y="2249900"/>
                </a:cubicBezTo>
                <a:cubicBezTo>
                  <a:pt x="2024824" y="2262473"/>
                  <a:pt x="2040635" y="2278094"/>
                  <a:pt x="2051208" y="2296858"/>
                </a:cubicBezTo>
                <a:lnTo>
                  <a:pt x="2051208" y="2236755"/>
                </a:lnTo>
                <a:lnTo>
                  <a:pt x="2106453" y="2236755"/>
                </a:lnTo>
                <a:lnTo>
                  <a:pt x="2106453" y="2566225"/>
                </a:lnTo>
                <a:lnTo>
                  <a:pt x="2051208" y="2566225"/>
                </a:lnTo>
                <a:lnTo>
                  <a:pt x="2051208" y="2504979"/>
                </a:lnTo>
                <a:cubicBezTo>
                  <a:pt x="2040254" y="2524125"/>
                  <a:pt x="2024157" y="2540031"/>
                  <a:pt x="2002630" y="2552700"/>
                </a:cubicBezTo>
                <a:cubicBezTo>
                  <a:pt x="1981294" y="2565273"/>
                  <a:pt x="1956244" y="2571654"/>
                  <a:pt x="1927859" y="2571654"/>
                </a:cubicBezTo>
                <a:cubicBezTo>
                  <a:pt x="1899475" y="2571654"/>
                  <a:pt x="1872043" y="2564415"/>
                  <a:pt x="1848421" y="2549937"/>
                </a:cubicBezTo>
                <a:cubicBezTo>
                  <a:pt x="1824703" y="2535459"/>
                  <a:pt x="1806130" y="2515266"/>
                  <a:pt x="1792604" y="2489263"/>
                </a:cubicBezTo>
                <a:cubicBezTo>
                  <a:pt x="1778888" y="2463260"/>
                  <a:pt x="1772031" y="2433447"/>
                  <a:pt x="1772031" y="2400204"/>
                </a:cubicBezTo>
                <a:cubicBezTo>
                  <a:pt x="1772031" y="2366962"/>
                  <a:pt x="1778888" y="2336958"/>
                  <a:pt x="1792604" y="2311526"/>
                </a:cubicBezTo>
                <a:lnTo>
                  <a:pt x="1792699" y="2311622"/>
                </a:lnTo>
                <a:cubicBezTo>
                  <a:pt x="1806225" y="2286190"/>
                  <a:pt x="1824989" y="2266378"/>
                  <a:pt x="1848897" y="2252281"/>
                </a:cubicBezTo>
                <a:cubicBezTo>
                  <a:pt x="1872805" y="2238375"/>
                  <a:pt x="1899189" y="2231326"/>
                  <a:pt x="1928526" y="2231326"/>
                </a:cubicBezTo>
                <a:close/>
                <a:moveTo>
                  <a:pt x="1567815" y="2231326"/>
                </a:moveTo>
                <a:cubicBezTo>
                  <a:pt x="1608296" y="2231326"/>
                  <a:pt x="1641824" y="2241137"/>
                  <a:pt x="1668018" y="2260663"/>
                </a:cubicBezTo>
                <a:cubicBezTo>
                  <a:pt x="1694212" y="2280475"/>
                  <a:pt x="1711643" y="2307621"/>
                  <a:pt x="1720120" y="2342483"/>
                </a:cubicBezTo>
                <a:lnTo>
                  <a:pt x="1660970" y="2342483"/>
                </a:lnTo>
                <a:cubicBezTo>
                  <a:pt x="1655445" y="2322480"/>
                  <a:pt x="1644491" y="2306669"/>
                  <a:pt x="1628299" y="2295144"/>
                </a:cubicBezTo>
                <a:cubicBezTo>
                  <a:pt x="1612011" y="2283428"/>
                  <a:pt x="1591914" y="2277522"/>
                  <a:pt x="1567815" y="2277522"/>
                </a:cubicBezTo>
                <a:cubicBezTo>
                  <a:pt x="1536669" y="2277522"/>
                  <a:pt x="1511427" y="2288286"/>
                  <a:pt x="1492091" y="2309812"/>
                </a:cubicBezTo>
                <a:cubicBezTo>
                  <a:pt x="1472946" y="2331148"/>
                  <a:pt x="1463326" y="2361723"/>
                  <a:pt x="1463326" y="2400871"/>
                </a:cubicBezTo>
                <a:cubicBezTo>
                  <a:pt x="1463326" y="2440019"/>
                  <a:pt x="1472946" y="2471356"/>
                  <a:pt x="1492091" y="2492883"/>
                </a:cubicBezTo>
                <a:cubicBezTo>
                  <a:pt x="1511427" y="2514600"/>
                  <a:pt x="1536764" y="2525363"/>
                  <a:pt x="1567815" y="2525363"/>
                </a:cubicBezTo>
                <a:cubicBezTo>
                  <a:pt x="1591914" y="2525363"/>
                  <a:pt x="1612011" y="2519648"/>
                  <a:pt x="1628108" y="2508503"/>
                </a:cubicBezTo>
                <a:cubicBezTo>
                  <a:pt x="1643920" y="2497359"/>
                  <a:pt x="1655160" y="2481262"/>
                  <a:pt x="1660970" y="2460307"/>
                </a:cubicBezTo>
                <a:lnTo>
                  <a:pt x="1720120" y="2460307"/>
                </a:lnTo>
                <a:cubicBezTo>
                  <a:pt x="1711071" y="2493930"/>
                  <a:pt x="1693545" y="2520981"/>
                  <a:pt x="1667065" y="2541365"/>
                </a:cubicBezTo>
                <a:cubicBezTo>
                  <a:pt x="1640682" y="2561558"/>
                  <a:pt x="1607535" y="2571750"/>
                  <a:pt x="1567815" y="2571750"/>
                </a:cubicBezTo>
                <a:cubicBezTo>
                  <a:pt x="1536669" y="2571750"/>
                  <a:pt x="1508856" y="2564701"/>
                  <a:pt x="1484662" y="2550604"/>
                </a:cubicBezTo>
                <a:cubicBezTo>
                  <a:pt x="1460373" y="2536507"/>
                  <a:pt x="1441419" y="2516695"/>
                  <a:pt x="1427893" y="2491073"/>
                </a:cubicBezTo>
                <a:cubicBezTo>
                  <a:pt x="1414177" y="2465451"/>
                  <a:pt x="1407319" y="2435256"/>
                  <a:pt x="1407319" y="2400871"/>
                </a:cubicBezTo>
                <a:cubicBezTo>
                  <a:pt x="1407319" y="2366486"/>
                  <a:pt x="1414177" y="2337054"/>
                  <a:pt x="1427893" y="2311622"/>
                </a:cubicBezTo>
                <a:cubicBezTo>
                  <a:pt x="1441419" y="2286190"/>
                  <a:pt x="1460373" y="2266378"/>
                  <a:pt x="1484662" y="2252281"/>
                </a:cubicBezTo>
                <a:cubicBezTo>
                  <a:pt x="1508951" y="2238375"/>
                  <a:pt x="1536764" y="2231326"/>
                  <a:pt x="1567815" y="2231326"/>
                </a:cubicBezTo>
                <a:close/>
                <a:moveTo>
                  <a:pt x="1197484" y="2231326"/>
                </a:moveTo>
                <a:cubicBezTo>
                  <a:pt x="1229583" y="2231326"/>
                  <a:pt x="1256444" y="2238184"/>
                  <a:pt x="1280447" y="2251709"/>
                </a:cubicBezTo>
                <a:cubicBezTo>
                  <a:pt x="1304355" y="2265426"/>
                  <a:pt x="1322928" y="2284190"/>
                  <a:pt x="1336073" y="2308098"/>
                </a:cubicBezTo>
                <a:cubicBezTo>
                  <a:pt x="1349027" y="2331815"/>
                  <a:pt x="1355694" y="2358771"/>
                  <a:pt x="1355694" y="2388965"/>
                </a:cubicBezTo>
                <a:cubicBezTo>
                  <a:pt x="1355694" y="2399347"/>
                  <a:pt x="1354932" y="2410301"/>
                  <a:pt x="1353693" y="2422017"/>
                </a:cubicBezTo>
                <a:lnTo>
                  <a:pt x="1090422" y="2422017"/>
                </a:lnTo>
                <a:cubicBezTo>
                  <a:pt x="1092422" y="2454497"/>
                  <a:pt x="1103568" y="2479738"/>
                  <a:pt x="1123664" y="2497931"/>
                </a:cubicBezTo>
                <a:cubicBezTo>
                  <a:pt x="1144049" y="2516314"/>
                  <a:pt x="1168528" y="2525363"/>
                  <a:pt x="1197484" y="2525363"/>
                </a:cubicBezTo>
                <a:cubicBezTo>
                  <a:pt x="1221011" y="2525363"/>
                  <a:pt x="1240727" y="2519838"/>
                  <a:pt x="1256633" y="2508885"/>
                </a:cubicBezTo>
                <a:cubicBezTo>
                  <a:pt x="1272445" y="2497740"/>
                  <a:pt x="1283684" y="2483072"/>
                  <a:pt x="1290066" y="2464689"/>
                </a:cubicBezTo>
                <a:lnTo>
                  <a:pt x="1349027" y="2464689"/>
                </a:lnTo>
                <a:cubicBezTo>
                  <a:pt x="1340264" y="2496407"/>
                  <a:pt x="1322642" y="2522029"/>
                  <a:pt x="1295971" y="2542032"/>
                </a:cubicBezTo>
                <a:cubicBezTo>
                  <a:pt x="1269587" y="2561843"/>
                  <a:pt x="1236632" y="2571750"/>
                  <a:pt x="1197484" y="2571750"/>
                </a:cubicBezTo>
                <a:cubicBezTo>
                  <a:pt x="1166146" y="2571750"/>
                  <a:pt x="1138143" y="2564701"/>
                  <a:pt x="1113473" y="2550604"/>
                </a:cubicBezTo>
                <a:cubicBezTo>
                  <a:pt x="1088803" y="2536507"/>
                  <a:pt x="1069467" y="2516695"/>
                  <a:pt x="1055561" y="2490692"/>
                </a:cubicBezTo>
                <a:cubicBezTo>
                  <a:pt x="1041464" y="2464879"/>
                  <a:pt x="1034416" y="2434875"/>
                  <a:pt x="1034416" y="2400871"/>
                </a:cubicBezTo>
                <a:cubicBezTo>
                  <a:pt x="1034416" y="2366867"/>
                  <a:pt x="1041273" y="2337054"/>
                  <a:pt x="1054989" y="2311241"/>
                </a:cubicBezTo>
                <a:cubicBezTo>
                  <a:pt x="1068515" y="2285619"/>
                  <a:pt x="1087660" y="2265997"/>
                  <a:pt x="1112331" y="2252091"/>
                </a:cubicBezTo>
                <a:cubicBezTo>
                  <a:pt x="1137000" y="2238184"/>
                  <a:pt x="1165385" y="2231326"/>
                  <a:pt x="1197484" y="2231326"/>
                </a:cubicBezTo>
                <a:close/>
                <a:moveTo>
                  <a:pt x="5694041" y="2230945"/>
                </a:moveTo>
                <a:cubicBezTo>
                  <a:pt x="5721664" y="2230945"/>
                  <a:pt x="5746143" y="2237232"/>
                  <a:pt x="5767289" y="2249519"/>
                </a:cubicBezTo>
                <a:cubicBezTo>
                  <a:pt x="5788624" y="2262092"/>
                  <a:pt x="5804436" y="2280284"/>
                  <a:pt x="5814818" y="2304287"/>
                </a:cubicBezTo>
                <a:cubicBezTo>
                  <a:pt x="5824058" y="2280951"/>
                  <a:pt x="5839298" y="2262949"/>
                  <a:pt x="5860443" y="2250090"/>
                </a:cubicBezTo>
                <a:cubicBezTo>
                  <a:pt x="5881779" y="2237327"/>
                  <a:pt x="5905496" y="2230945"/>
                  <a:pt x="5931499" y="2230945"/>
                </a:cubicBezTo>
                <a:cubicBezTo>
                  <a:pt x="5957503" y="2230945"/>
                  <a:pt x="5980077" y="2236184"/>
                  <a:pt x="5999984" y="2246757"/>
                </a:cubicBezTo>
                <a:lnTo>
                  <a:pt x="5999984" y="2246661"/>
                </a:lnTo>
                <a:cubicBezTo>
                  <a:pt x="6020177" y="2257424"/>
                  <a:pt x="6035798" y="2273236"/>
                  <a:pt x="6047514" y="2294382"/>
                </a:cubicBezTo>
                <a:cubicBezTo>
                  <a:pt x="6059039" y="2315717"/>
                  <a:pt x="6064945" y="2341530"/>
                  <a:pt x="6064945" y="2372105"/>
                </a:cubicBezTo>
                <a:lnTo>
                  <a:pt x="6064945" y="2566320"/>
                </a:lnTo>
                <a:lnTo>
                  <a:pt x="6010748" y="2566320"/>
                </a:lnTo>
                <a:lnTo>
                  <a:pt x="6010748" y="2380011"/>
                </a:lnTo>
                <a:cubicBezTo>
                  <a:pt x="6010748" y="2347150"/>
                  <a:pt x="6002747" y="2321909"/>
                  <a:pt x="5986459" y="2304478"/>
                </a:cubicBezTo>
                <a:cubicBezTo>
                  <a:pt x="5970171" y="2287047"/>
                  <a:pt x="5948264" y="2278475"/>
                  <a:pt x="5920736" y="2278475"/>
                </a:cubicBezTo>
                <a:cubicBezTo>
                  <a:pt x="5893209" y="2278475"/>
                  <a:pt x="5869682" y="2287524"/>
                  <a:pt x="5852823" y="2305716"/>
                </a:cubicBezTo>
                <a:cubicBezTo>
                  <a:pt x="5835964" y="2324099"/>
                  <a:pt x="5827582" y="2350388"/>
                  <a:pt x="5827582" y="2384774"/>
                </a:cubicBezTo>
                <a:lnTo>
                  <a:pt x="5827582" y="2566416"/>
                </a:lnTo>
                <a:lnTo>
                  <a:pt x="5773385" y="2566416"/>
                </a:lnTo>
                <a:lnTo>
                  <a:pt x="5773385" y="2380107"/>
                </a:lnTo>
                <a:cubicBezTo>
                  <a:pt x="5773385" y="2347245"/>
                  <a:pt x="5765383" y="2322004"/>
                  <a:pt x="5749096" y="2304573"/>
                </a:cubicBezTo>
                <a:cubicBezTo>
                  <a:pt x="5732808" y="2287142"/>
                  <a:pt x="5710901" y="2278570"/>
                  <a:pt x="5683088" y="2278570"/>
                </a:cubicBezTo>
                <a:cubicBezTo>
                  <a:pt x="5655274" y="2278570"/>
                  <a:pt x="5632033" y="2287619"/>
                  <a:pt x="5615175" y="2305812"/>
                </a:cubicBezTo>
                <a:cubicBezTo>
                  <a:pt x="5598315" y="2324195"/>
                  <a:pt x="5589933" y="2350484"/>
                  <a:pt x="5589933" y="2384869"/>
                </a:cubicBezTo>
                <a:lnTo>
                  <a:pt x="5589933" y="2566511"/>
                </a:lnTo>
                <a:lnTo>
                  <a:pt x="5535355" y="2566511"/>
                </a:lnTo>
                <a:lnTo>
                  <a:pt x="5535355" y="2237041"/>
                </a:lnTo>
                <a:lnTo>
                  <a:pt x="5589933" y="2237041"/>
                </a:lnTo>
                <a:lnTo>
                  <a:pt x="5589933" y="2284380"/>
                </a:lnTo>
                <a:cubicBezTo>
                  <a:pt x="5600696" y="2267140"/>
                  <a:pt x="5615365" y="2253995"/>
                  <a:pt x="5633558" y="2244661"/>
                </a:cubicBezTo>
                <a:cubicBezTo>
                  <a:pt x="5651750" y="2235422"/>
                  <a:pt x="5671943" y="2230945"/>
                  <a:pt x="5694041" y="2230945"/>
                </a:cubicBezTo>
                <a:close/>
                <a:moveTo>
                  <a:pt x="3590255" y="2230945"/>
                </a:moveTo>
                <a:cubicBezTo>
                  <a:pt x="3617877" y="2230945"/>
                  <a:pt x="3642356" y="2237232"/>
                  <a:pt x="3663502" y="2249519"/>
                </a:cubicBezTo>
                <a:cubicBezTo>
                  <a:pt x="3684838" y="2262092"/>
                  <a:pt x="3700649" y="2280284"/>
                  <a:pt x="3711031" y="2304287"/>
                </a:cubicBezTo>
                <a:cubicBezTo>
                  <a:pt x="3720271" y="2280951"/>
                  <a:pt x="3735511" y="2262949"/>
                  <a:pt x="3756656" y="2250090"/>
                </a:cubicBezTo>
                <a:cubicBezTo>
                  <a:pt x="3777993" y="2237327"/>
                  <a:pt x="3801710" y="2230945"/>
                  <a:pt x="3827713" y="2230945"/>
                </a:cubicBezTo>
                <a:cubicBezTo>
                  <a:pt x="3853716" y="2230945"/>
                  <a:pt x="3876290" y="2236184"/>
                  <a:pt x="3896198" y="2246757"/>
                </a:cubicBezTo>
                <a:lnTo>
                  <a:pt x="3896198" y="2246661"/>
                </a:lnTo>
                <a:cubicBezTo>
                  <a:pt x="3916391" y="2257424"/>
                  <a:pt x="3932012" y="2273236"/>
                  <a:pt x="3943727" y="2294382"/>
                </a:cubicBezTo>
                <a:cubicBezTo>
                  <a:pt x="3955253" y="2315717"/>
                  <a:pt x="3961158" y="2341530"/>
                  <a:pt x="3961158" y="2372105"/>
                </a:cubicBezTo>
                <a:lnTo>
                  <a:pt x="3961158" y="2566320"/>
                </a:lnTo>
                <a:lnTo>
                  <a:pt x="3906961" y="2566320"/>
                </a:lnTo>
                <a:lnTo>
                  <a:pt x="3906961" y="2380011"/>
                </a:lnTo>
                <a:cubicBezTo>
                  <a:pt x="3906961" y="2347150"/>
                  <a:pt x="3898960" y="2321909"/>
                  <a:pt x="3882672" y="2304478"/>
                </a:cubicBezTo>
                <a:cubicBezTo>
                  <a:pt x="3866384" y="2287047"/>
                  <a:pt x="3844477" y="2278475"/>
                  <a:pt x="3816950" y="2278475"/>
                </a:cubicBezTo>
                <a:cubicBezTo>
                  <a:pt x="3789422" y="2278475"/>
                  <a:pt x="3765896" y="2287524"/>
                  <a:pt x="3749036" y="2305716"/>
                </a:cubicBezTo>
                <a:cubicBezTo>
                  <a:pt x="3732177" y="2324099"/>
                  <a:pt x="3723795" y="2350388"/>
                  <a:pt x="3723795" y="2384774"/>
                </a:cubicBezTo>
                <a:lnTo>
                  <a:pt x="3723795" y="2566416"/>
                </a:lnTo>
                <a:lnTo>
                  <a:pt x="3669598" y="2566416"/>
                </a:lnTo>
                <a:lnTo>
                  <a:pt x="3669598" y="2380107"/>
                </a:lnTo>
                <a:cubicBezTo>
                  <a:pt x="3669598" y="2347245"/>
                  <a:pt x="3661597" y="2322004"/>
                  <a:pt x="3645309" y="2304573"/>
                </a:cubicBezTo>
                <a:cubicBezTo>
                  <a:pt x="3629021" y="2287142"/>
                  <a:pt x="3607114" y="2278570"/>
                  <a:pt x="3579301" y="2278570"/>
                </a:cubicBezTo>
                <a:cubicBezTo>
                  <a:pt x="3551488" y="2278570"/>
                  <a:pt x="3528247" y="2287619"/>
                  <a:pt x="3511388" y="2305812"/>
                </a:cubicBezTo>
                <a:cubicBezTo>
                  <a:pt x="3494528" y="2324195"/>
                  <a:pt x="3486146" y="2350484"/>
                  <a:pt x="3486146" y="2384869"/>
                </a:cubicBezTo>
                <a:lnTo>
                  <a:pt x="3486146" y="2566511"/>
                </a:lnTo>
                <a:lnTo>
                  <a:pt x="3431568" y="2566511"/>
                </a:lnTo>
                <a:lnTo>
                  <a:pt x="3431568" y="2237041"/>
                </a:lnTo>
                <a:lnTo>
                  <a:pt x="3486146" y="2237041"/>
                </a:lnTo>
                <a:lnTo>
                  <a:pt x="3486146" y="2284380"/>
                </a:lnTo>
                <a:cubicBezTo>
                  <a:pt x="3496910" y="2267140"/>
                  <a:pt x="3511578" y="2253995"/>
                  <a:pt x="3529771" y="2244661"/>
                </a:cubicBezTo>
                <a:cubicBezTo>
                  <a:pt x="3547964" y="2235422"/>
                  <a:pt x="3568156" y="2230945"/>
                  <a:pt x="3590255" y="2230945"/>
                </a:cubicBezTo>
                <a:close/>
                <a:moveTo>
                  <a:pt x="7532843" y="2230850"/>
                </a:moveTo>
                <a:lnTo>
                  <a:pt x="7532843" y="2287428"/>
                </a:lnTo>
                <a:lnTo>
                  <a:pt x="7518365" y="2287428"/>
                </a:lnTo>
                <a:cubicBezTo>
                  <a:pt x="7457119" y="2287428"/>
                  <a:pt x="7426353" y="2320671"/>
                  <a:pt x="7426353" y="2387250"/>
                </a:cubicBezTo>
                <a:lnTo>
                  <a:pt x="7426353" y="2566320"/>
                </a:lnTo>
                <a:lnTo>
                  <a:pt x="7371775" y="2566320"/>
                </a:lnTo>
                <a:lnTo>
                  <a:pt x="7371775" y="2236851"/>
                </a:lnTo>
                <a:lnTo>
                  <a:pt x="7426353" y="2236851"/>
                </a:lnTo>
                <a:lnTo>
                  <a:pt x="7426353" y="2290286"/>
                </a:lnTo>
                <a:cubicBezTo>
                  <a:pt x="7435973" y="2271522"/>
                  <a:pt x="7449689" y="2256853"/>
                  <a:pt x="7467692" y="2246471"/>
                </a:cubicBezTo>
                <a:cubicBezTo>
                  <a:pt x="7485504" y="2235898"/>
                  <a:pt x="7507220" y="2230850"/>
                  <a:pt x="7532843" y="2230850"/>
                </a:cubicBezTo>
                <a:close/>
                <a:moveTo>
                  <a:pt x="741046" y="2192178"/>
                </a:moveTo>
                <a:lnTo>
                  <a:pt x="741046" y="2328005"/>
                </a:lnTo>
                <a:lnTo>
                  <a:pt x="833057" y="2328005"/>
                </a:lnTo>
                <a:cubicBezTo>
                  <a:pt x="858679" y="2328005"/>
                  <a:pt x="878683" y="2322099"/>
                  <a:pt x="892588" y="2310003"/>
                </a:cubicBezTo>
                <a:cubicBezTo>
                  <a:pt x="906686" y="2298096"/>
                  <a:pt x="913734" y="2281428"/>
                  <a:pt x="913734" y="2260092"/>
                </a:cubicBezTo>
                <a:cubicBezTo>
                  <a:pt x="913734" y="2238755"/>
                  <a:pt x="906686" y="2222277"/>
                  <a:pt x="892588" y="2210180"/>
                </a:cubicBezTo>
                <a:cubicBezTo>
                  <a:pt x="878683" y="2198274"/>
                  <a:pt x="858298" y="2192178"/>
                  <a:pt x="831914" y="2192178"/>
                </a:cubicBezTo>
                <a:close/>
                <a:moveTo>
                  <a:pt x="6791989" y="2153983"/>
                </a:moveTo>
                <a:lnTo>
                  <a:pt x="6846758" y="2153983"/>
                </a:lnTo>
                <a:lnTo>
                  <a:pt x="6846758" y="2236946"/>
                </a:lnTo>
                <a:lnTo>
                  <a:pt x="6932673" y="2236946"/>
                </a:lnTo>
                <a:lnTo>
                  <a:pt x="6932673" y="2281999"/>
                </a:lnTo>
                <a:lnTo>
                  <a:pt x="6846758" y="2281999"/>
                </a:lnTo>
                <a:lnTo>
                  <a:pt x="6846758" y="2476118"/>
                </a:lnTo>
                <a:cubicBezTo>
                  <a:pt x="6846758" y="2492216"/>
                  <a:pt x="6850091" y="2503550"/>
                  <a:pt x="6856949" y="2510218"/>
                </a:cubicBezTo>
                <a:cubicBezTo>
                  <a:pt x="6863807" y="2516885"/>
                  <a:pt x="6875523" y="2520029"/>
                  <a:pt x="6892382" y="2520029"/>
                </a:cubicBezTo>
                <a:lnTo>
                  <a:pt x="6932673" y="2520029"/>
                </a:lnTo>
                <a:lnTo>
                  <a:pt x="6932673" y="2566416"/>
                </a:lnTo>
                <a:lnTo>
                  <a:pt x="6883333" y="2566416"/>
                </a:lnTo>
                <a:cubicBezTo>
                  <a:pt x="6852758" y="2566416"/>
                  <a:pt x="6830089" y="2559367"/>
                  <a:pt x="6814848" y="2545270"/>
                </a:cubicBezTo>
                <a:cubicBezTo>
                  <a:pt x="6799609" y="2531364"/>
                  <a:pt x="6791989" y="2508313"/>
                  <a:pt x="6791989" y="2476214"/>
                </a:cubicBezTo>
                <a:lnTo>
                  <a:pt x="6791989" y="2281999"/>
                </a:lnTo>
                <a:lnTo>
                  <a:pt x="6749317" y="2281999"/>
                </a:lnTo>
                <a:lnTo>
                  <a:pt x="6749317" y="2236946"/>
                </a:lnTo>
                <a:lnTo>
                  <a:pt x="6791989" y="2236946"/>
                </a:lnTo>
                <a:close/>
                <a:moveTo>
                  <a:pt x="6573199" y="2153983"/>
                </a:moveTo>
                <a:lnTo>
                  <a:pt x="6627968" y="2153983"/>
                </a:lnTo>
                <a:lnTo>
                  <a:pt x="6627968" y="2236946"/>
                </a:lnTo>
                <a:lnTo>
                  <a:pt x="6713883" y="2236946"/>
                </a:lnTo>
                <a:lnTo>
                  <a:pt x="6713883" y="2281999"/>
                </a:lnTo>
                <a:lnTo>
                  <a:pt x="6627968" y="2281999"/>
                </a:lnTo>
                <a:lnTo>
                  <a:pt x="6627968" y="2476118"/>
                </a:lnTo>
                <a:cubicBezTo>
                  <a:pt x="6627968" y="2492216"/>
                  <a:pt x="6631302" y="2503550"/>
                  <a:pt x="6638159" y="2510218"/>
                </a:cubicBezTo>
                <a:cubicBezTo>
                  <a:pt x="6645018" y="2516885"/>
                  <a:pt x="6656733" y="2520029"/>
                  <a:pt x="6673593" y="2520029"/>
                </a:cubicBezTo>
                <a:lnTo>
                  <a:pt x="6713883" y="2520029"/>
                </a:lnTo>
                <a:lnTo>
                  <a:pt x="6713883" y="2566416"/>
                </a:lnTo>
                <a:lnTo>
                  <a:pt x="6664544" y="2566416"/>
                </a:lnTo>
                <a:cubicBezTo>
                  <a:pt x="6633968" y="2566416"/>
                  <a:pt x="6611299" y="2559367"/>
                  <a:pt x="6596059" y="2545270"/>
                </a:cubicBezTo>
                <a:cubicBezTo>
                  <a:pt x="6580819" y="2531364"/>
                  <a:pt x="6573199" y="2508313"/>
                  <a:pt x="6573199" y="2476214"/>
                </a:cubicBezTo>
                <a:lnTo>
                  <a:pt x="6573199" y="2281999"/>
                </a:lnTo>
                <a:lnTo>
                  <a:pt x="6530527" y="2281999"/>
                </a:lnTo>
                <a:lnTo>
                  <a:pt x="6530527" y="2236946"/>
                </a:lnTo>
                <a:lnTo>
                  <a:pt x="6573199" y="2236946"/>
                </a:lnTo>
                <a:close/>
                <a:moveTo>
                  <a:pt x="4469127" y="2153983"/>
                </a:moveTo>
                <a:lnTo>
                  <a:pt x="4523896" y="2153983"/>
                </a:lnTo>
                <a:lnTo>
                  <a:pt x="4523896" y="2236946"/>
                </a:lnTo>
                <a:lnTo>
                  <a:pt x="4609811" y="2236946"/>
                </a:lnTo>
                <a:lnTo>
                  <a:pt x="4609811" y="2281999"/>
                </a:lnTo>
                <a:lnTo>
                  <a:pt x="4523896" y="2281999"/>
                </a:lnTo>
                <a:lnTo>
                  <a:pt x="4523896" y="2476118"/>
                </a:lnTo>
                <a:cubicBezTo>
                  <a:pt x="4523896" y="2492216"/>
                  <a:pt x="4527229" y="2503550"/>
                  <a:pt x="4534087" y="2510218"/>
                </a:cubicBezTo>
                <a:cubicBezTo>
                  <a:pt x="4540945" y="2516885"/>
                  <a:pt x="4552661" y="2520029"/>
                  <a:pt x="4569520" y="2520029"/>
                </a:cubicBezTo>
                <a:lnTo>
                  <a:pt x="4609811" y="2520029"/>
                </a:lnTo>
                <a:lnTo>
                  <a:pt x="4609811" y="2566416"/>
                </a:lnTo>
                <a:lnTo>
                  <a:pt x="4560472" y="2566416"/>
                </a:lnTo>
                <a:cubicBezTo>
                  <a:pt x="4529896" y="2566416"/>
                  <a:pt x="4507227" y="2559367"/>
                  <a:pt x="4491987" y="2545270"/>
                </a:cubicBezTo>
                <a:cubicBezTo>
                  <a:pt x="4476747" y="2531364"/>
                  <a:pt x="4469127" y="2508313"/>
                  <a:pt x="4469127" y="2476214"/>
                </a:cubicBezTo>
                <a:lnTo>
                  <a:pt x="4469127" y="2281999"/>
                </a:lnTo>
                <a:lnTo>
                  <a:pt x="4426455" y="2281999"/>
                </a:lnTo>
                <a:lnTo>
                  <a:pt x="4426455" y="2236946"/>
                </a:lnTo>
                <a:lnTo>
                  <a:pt x="4469127" y="2236946"/>
                </a:lnTo>
                <a:close/>
                <a:moveTo>
                  <a:pt x="7921939" y="2147125"/>
                </a:moveTo>
                <a:lnTo>
                  <a:pt x="7980899" y="2147125"/>
                </a:lnTo>
                <a:lnTo>
                  <a:pt x="7974231" y="2447829"/>
                </a:lnTo>
                <a:lnTo>
                  <a:pt x="7928607" y="2447829"/>
                </a:lnTo>
                <a:close/>
                <a:moveTo>
                  <a:pt x="686276" y="2147125"/>
                </a:moveTo>
                <a:lnTo>
                  <a:pt x="836581" y="2147125"/>
                </a:lnTo>
                <a:cubicBezTo>
                  <a:pt x="864966" y="2147125"/>
                  <a:pt x="889255" y="2151792"/>
                  <a:pt x="909162" y="2161222"/>
                </a:cubicBezTo>
                <a:cubicBezTo>
                  <a:pt x="929355" y="2170652"/>
                  <a:pt x="944215" y="2183320"/>
                  <a:pt x="954406" y="2199417"/>
                </a:cubicBezTo>
                <a:cubicBezTo>
                  <a:pt x="964408" y="2215515"/>
                  <a:pt x="969266" y="2233517"/>
                  <a:pt x="969266" y="2253615"/>
                </a:cubicBezTo>
                <a:cubicBezTo>
                  <a:pt x="969266" y="2278475"/>
                  <a:pt x="962597" y="2298858"/>
                  <a:pt x="949263" y="2315051"/>
                </a:cubicBezTo>
                <a:cubicBezTo>
                  <a:pt x="935738" y="2331338"/>
                  <a:pt x="917925" y="2343054"/>
                  <a:pt x="896017" y="2350293"/>
                </a:cubicBezTo>
                <a:cubicBezTo>
                  <a:pt x="911068" y="2352675"/>
                  <a:pt x="925164" y="2358866"/>
                  <a:pt x="937738" y="2368867"/>
                </a:cubicBezTo>
                <a:lnTo>
                  <a:pt x="937927" y="2368962"/>
                </a:lnTo>
                <a:cubicBezTo>
                  <a:pt x="950692" y="2379154"/>
                  <a:pt x="960597" y="2391441"/>
                  <a:pt x="968026" y="2406396"/>
                </a:cubicBezTo>
                <a:cubicBezTo>
                  <a:pt x="975457" y="2421255"/>
                  <a:pt x="979171" y="2437161"/>
                  <a:pt x="979171" y="2453925"/>
                </a:cubicBezTo>
                <a:cubicBezTo>
                  <a:pt x="979171" y="2475071"/>
                  <a:pt x="973646" y="2494216"/>
                  <a:pt x="962883" y="2511266"/>
                </a:cubicBezTo>
                <a:cubicBezTo>
                  <a:pt x="951929" y="2528316"/>
                  <a:pt x="936309" y="2541841"/>
                  <a:pt x="915734" y="2551557"/>
                </a:cubicBezTo>
                <a:cubicBezTo>
                  <a:pt x="894971" y="2561367"/>
                  <a:pt x="870681" y="2566225"/>
                  <a:pt x="842487" y="2566225"/>
                </a:cubicBezTo>
                <a:lnTo>
                  <a:pt x="686276" y="2566225"/>
                </a:lnTo>
                <a:close/>
                <a:moveTo>
                  <a:pt x="4676295" y="2121503"/>
                </a:moveTo>
                <a:lnTo>
                  <a:pt x="4730873" y="2121503"/>
                </a:lnTo>
                <a:lnTo>
                  <a:pt x="4730873" y="2283809"/>
                </a:lnTo>
                <a:cubicBezTo>
                  <a:pt x="4741636" y="2266950"/>
                  <a:pt x="4756686" y="2254091"/>
                  <a:pt x="4775736" y="2244661"/>
                </a:cubicBezTo>
                <a:cubicBezTo>
                  <a:pt x="4794691" y="2235422"/>
                  <a:pt x="4816027" y="2230945"/>
                  <a:pt x="4839744" y="2230945"/>
                </a:cubicBezTo>
                <a:cubicBezTo>
                  <a:pt x="4864604" y="2230945"/>
                  <a:pt x="4887083" y="2236184"/>
                  <a:pt x="4907086" y="2246757"/>
                </a:cubicBezTo>
                <a:lnTo>
                  <a:pt x="4906990" y="2246661"/>
                </a:lnTo>
                <a:cubicBezTo>
                  <a:pt x="4927183" y="2257425"/>
                  <a:pt x="4942804" y="2273236"/>
                  <a:pt x="4954139" y="2294382"/>
                </a:cubicBezTo>
                <a:cubicBezTo>
                  <a:pt x="4965665" y="2315718"/>
                  <a:pt x="4971379" y="2341531"/>
                  <a:pt x="4971379" y="2372106"/>
                </a:cubicBezTo>
                <a:lnTo>
                  <a:pt x="4971379" y="2566320"/>
                </a:lnTo>
                <a:lnTo>
                  <a:pt x="4917182" y="2566320"/>
                </a:lnTo>
                <a:lnTo>
                  <a:pt x="4917182" y="2380012"/>
                </a:lnTo>
                <a:cubicBezTo>
                  <a:pt x="4917182" y="2347150"/>
                  <a:pt x="4908991" y="2321909"/>
                  <a:pt x="4892513" y="2304478"/>
                </a:cubicBezTo>
                <a:cubicBezTo>
                  <a:pt x="4876034" y="2287048"/>
                  <a:pt x="4853746" y="2278475"/>
                  <a:pt x="4825171" y="2278475"/>
                </a:cubicBezTo>
                <a:cubicBezTo>
                  <a:pt x="4796596" y="2278475"/>
                  <a:pt x="4773450" y="2287524"/>
                  <a:pt x="4756495" y="2305526"/>
                </a:cubicBezTo>
                <a:cubicBezTo>
                  <a:pt x="4739446" y="2323528"/>
                  <a:pt x="4730873" y="2349722"/>
                  <a:pt x="4730873" y="2384203"/>
                </a:cubicBezTo>
                <a:lnTo>
                  <a:pt x="4730873" y="2566416"/>
                </a:lnTo>
                <a:lnTo>
                  <a:pt x="4676295" y="2566416"/>
                </a:lnTo>
                <a:close/>
                <a:moveTo>
                  <a:pt x="9201527" y="203359"/>
                </a:moveTo>
                <a:lnTo>
                  <a:pt x="9201527" y="279178"/>
                </a:lnTo>
                <a:lnTo>
                  <a:pt x="9254772" y="279178"/>
                </a:lnTo>
                <a:cubicBezTo>
                  <a:pt x="9279823" y="279178"/>
                  <a:pt x="9293539" y="261556"/>
                  <a:pt x="9293539" y="241649"/>
                </a:cubicBezTo>
                <a:cubicBezTo>
                  <a:pt x="9293539" y="221742"/>
                  <a:pt x="9279823" y="203359"/>
                  <a:pt x="9256391" y="203359"/>
                </a:cubicBezTo>
                <a:close/>
                <a:moveTo>
                  <a:pt x="9145711" y="149066"/>
                </a:moveTo>
                <a:lnTo>
                  <a:pt x="9256296" y="149066"/>
                </a:lnTo>
                <a:cubicBezTo>
                  <a:pt x="9318494" y="149066"/>
                  <a:pt x="9348308" y="195358"/>
                  <a:pt x="9348308" y="241649"/>
                </a:cubicBezTo>
                <a:cubicBezTo>
                  <a:pt x="9348308" y="279940"/>
                  <a:pt x="9329829" y="318230"/>
                  <a:pt x="9286204" y="329374"/>
                </a:cubicBezTo>
                <a:lnTo>
                  <a:pt x="9358880" y="430720"/>
                </a:lnTo>
                <a:lnTo>
                  <a:pt x="9291062" y="430720"/>
                </a:lnTo>
                <a:lnTo>
                  <a:pt x="9220006" y="333375"/>
                </a:lnTo>
                <a:lnTo>
                  <a:pt x="9201432" y="333375"/>
                </a:lnTo>
                <a:lnTo>
                  <a:pt x="9201432" y="430720"/>
                </a:lnTo>
                <a:lnTo>
                  <a:pt x="9145711" y="430720"/>
                </a:lnTo>
                <a:close/>
                <a:moveTo>
                  <a:pt x="9242580" y="55626"/>
                </a:moveTo>
                <a:cubicBezTo>
                  <a:pt x="9112659" y="55626"/>
                  <a:pt x="9010170" y="160115"/>
                  <a:pt x="9010170" y="288607"/>
                </a:cubicBezTo>
                <a:cubicBezTo>
                  <a:pt x="9010170" y="417100"/>
                  <a:pt x="9112659" y="520827"/>
                  <a:pt x="9242580" y="520827"/>
                </a:cubicBezTo>
                <a:cubicBezTo>
                  <a:pt x="9372501" y="520827"/>
                  <a:pt x="9474990" y="417100"/>
                  <a:pt x="9474990" y="288607"/>
                </a:cubicBezTo>
                <a:cubicBezTo>
                  <a:pt x="9474990" y="160115"/>
                  <a:pt x="9372501" y="55626"/>
                  <a:pt x="9242580" y="55626"/>
                </a:cubicBezTo>
                <a:close/>
                <a:moveTo>
                  <a:pt x="9242580" y="6191"/>
                </a:moveTo>
                <a:cubicBezTo>
                  <a:pt x="9399933" y="6191"/>
                  <a:pt x="9524996" y="133064"/>
                  <a:pt x="9524996" y="288607"/>
                </a:cubicBezTo>
                <a:cubicBezTo>
                  <a:pt x="9524996" y="444151"/>
                  <a:pt x="9399933" y="570262"/>
                  <a:pt x="9242580" y="570262"/>
                </a:cubicBezTo>
                <a:cubicBezTo>
                  <a:pt x="9085227" y="570262"/>
                  <a:pt x="8960926" y="444246"/>
                  <a:pt x="8960926" y="288607"/>
                </a:cubicBezTo>
                <a:cubicBezTo>
                  <a:pt x="8960926" y="132969"/>
                  <a:pt x="9085227" y="6191"/>
                  <a:pt x="9242580" y="6191"/>
                </a:cubicBezTo>
                <a:close/>
                <a:moveTo>
                  <a:pt x="8328561" y="0"/>
                </a:moveTo>
                <a:lnTo>
                  <a:pt x="8676319" y="0"/>
                </a:lnTo>
                <a:lnTo>
                  <a:pt x="8676319" y="1502759"/>
                </a:lnTo>
                <a:lnTo>
                  <a:pt x="8328561" y="1502759"/>
                </a:lnTo>
                <a:close/>
                <a:moveTo>
                  <a:pt x="6883047" y="0"/>
                </a:moveTo>
                <a:lnTo>
                  <a:pt x="8018617" y="0"/>
                </a:lnTo>
                <a:lnTo>
                  <a:pt x="8018617" y="279083"/>
                </a:lnTo>
                <a:lnTo>
                  <a:pt x="7228614" y="279083"/>
                </a:lnTo>
                <a:lnTo>
                  <a:pt x="7228614" y="605409"/>
                </a:lnTo>
                <a:lnTo>
                  <a:pt x="7926320" y="605409"/>
                </a:lnTo>
                <a:lnTo>
                  <a:pt x="7926320" y="875824"/>
                </a:lnTo>
                <a:lnTo>
                  <a:pt x="7228614" y="875824"/>
                </a:lnTo>
                <a:lnTo>
                  <a:pt x="7228614" y="1223677"/>
                </a:lnTo>
                <a:lnTo>
                  <a:pt x="8046526" y="1223677"/>
                </a:lnTo>
                <a:lnTo>
                  <a:pt x="8046526" y="1502759"/>
                </a:lnTo>
                <a:lnTo>
                  <a:pt x="6883047" y="1502759"/>
                </a:lnTo>
                <a:close/>
                <a:moveTo>
                  <a:pt x="4907181" y="0"/>
                </a:moveTo>
                <a:lnTo>
                  <a:pt x="5194836" y="0"/>
                </a:lnTo>
                <a:lnTo>
                  <a:pt x="5757668" y="933069"/>
                </a:lnTo>
                <a:lnTo>
                  <a:pt x="6311166" y="0"/>
                </a:lnTo>
                <a:lnTo>
                  <a:pt x="6596630" y="0"/>
                </a:lnTo>
                <a:lnTo>
                  <a:pt x="6600917" y="1502759"/>
                </a:lnTo>
                <a:lnTo>
                  <a:pt x="6274685" y="1502759"/>
                </a:lnTo>
                <a:lnTo>
                  <a:pt x="6272685" y="600742"/>
                </a:lnTo>
                <a:lnTo>
                  <a:pt x="5830249" y="1343882"/>
                </a:lnTo>
                <a:lnTo>
                  <a:pt x="5673563" y="1343882"/>
                </a:lnTo>
                <a:lnTo>
                  <a:pt x="5233412" y="620173"/>
                </a:lnTo>
                <a:lnTo>
                  <a:pt x="5233412" y="1502759"/>
                </a:lnTo>
                <a:lnTo>
                  <a:pt x="4907181" y="1502759"/>
                </a:lnTo>
                <a:close/>
                <a:moveTo>
                  <a:pt x="3005420" y="0"/>
                </a:moveTo>
                <a:cubicBezTo>
                  <a:pt x="3835333" y="0"/>
                  <a:pt x="4508179" y="672751"/>
                  <a:pt x="4508179" y="1502759"/>
                </a:cubicBezTo>
                <a:lnTo>
                  <a:pt x="3005420" y="1502759"/>
                </a:lnTo>
                <a:cubicBezTo>
                  <a:pt x="3005420" y="1016116"/>
                  <a:pt x="2773958" y="583801"/>
                  <a:pt x="2415291" y="309252"/>
                </a:cubicBezTo>
                <a:lnTo>
                  <a:pt x="2254092" y="201549"/>
                </a:lnTo>
                <a:lnTo>
                  <a:pt x="2426244" y="116090"/>
                </a:lnTo>
                <a:cubicBezTo>
                  <a:pt x="2604463" y="41416"/>
                  <a:pt x="2800041" y="0"/>
                  <a:pt x="3005420" y="0"/>
                </a:cubicBezTo>
                <a:close/>
                <a:moveTo>
                  <a:pt x="1502761" y="0"/>
                </a:moveTo>
                <a:cubicBezTo>
                  <a:pt x="1708072" y="0"/>
                  <a:pt x="1903685" y="41416"/>
                  <a:pt x="2081926" y="116090"/>
                </a:cubicBezTo>
                <a:lnTo>
                  <a:pt x="2254092" y="201549"/>
                </a:lnTo>
                <a:lnTo>
                  <a:pt x="2092894" y="309283"/>
                </a:lnTo>
                <a:cubicBezTo>
                  <a:pt x="1734228" y="583894"/>
                  <a:pt x="1502761" y="1016199"/>
                  <a:pt x="1502761" y="1502759"/>
                </a:cubicBezTo>
                <a:lnTo>
                  <a:pt x="0" y="1502759"/>
                </a:lnTo>
                <a:cubicBezTo>
                  <a:pt x="0" y="672751"/>
                  <a:pt x="672752" y="0"/>
                  <a:pt x="1502761" y="0"/>
                </a:cubicBezTo>
                <a:close/>
              </a:path>
            </a:pathLst>
          </a:custGeom>
          <a:solidFill>
            <a:srgbClr val="FFFFFF"/>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endParaRPr>
          </a:p>
        </p:txBody>
      </p:sp>
      <p:sp>
        <p:nvSpPr>
          <p:cNvPr id="54" name="Free-form: Shape 991">
            <a:extLst>
              <a:ext uri="{FF2B5EF4-FFF2-40B4-BE49-F238E27FC236}">
                <a16:creationId xmlns:a16="http://schemas.microsoft.com/office/drawing/2014/main" id="{71838C62-8C7B-2884-FB6C-4886B984CFE5}"/>
              </a:ext>
            </a:extLst>
          </p:cNvPr>
          <p:cNvSpPr/>
          <p:nvPr userDrawn="1"/>
        </p:nvSpPr>
        <p:spPr>
          <a:xfrm flipV="1">
            <a:off x="6946617" y="0"/>
            <a:ext cx="1568711" cy="784305"/>
          </a:xfrm>
          <a:custGeom>
            <a:avLst/>
            <a:gdLst>
              <a:gd name="connsiteX0" fmla="*/ 554226 w 1108522"/>
              <a:gd name="connsiteY0" fmla="*/ 0 h 554226"/>
              <a:gd name="connsiteX1" fmla="*/ 0 w 1108522"/>
              <a:gd name="connsiteY1" fmla="*/ 554226 h 554226"/>
              <a:gd name="connsiteX2" fmla="*/ 1108522 w 1108522"/>
              <a:gd name="connsiteY2" fmla="*/ 554226 h 554226"/>
              <a:gd name="connsiteX3" fmla="*/ 554296 w 1108522"/>
              <a:gd name="connsiteY3" fmla="*/ 0 h 554226"/>
            </a:gdLst>
            <a:ahLst/>
            <a:cxnLst>
              <a:cxn ang="0">
                <a:pos x="connsiteX0" y="connsiteY0"/>
              </a:cxn>
              <a:cxn ang="0">
                <a:pos x="connsiteX1" y="connsiteY1"/>
              </a:cxn>
              <a:cxn ang="0">
                <a:pos x="connsiteX2" y="connsiteY2"/>
              </a:cxn>
              <a:cxn ang="0">
                <a:pos x="connsiteX3" y="connsiteY3"/>
              </a:cxn>
            </a:cxnLst>
            <a:rect l="l" t="t" r="r" b="b"/>
            <a:pathLst>
              <a:path w="1108522" h="554226">
                <a:moveTo>
                  <a:pt x="554226" y="0"/>
                </a:moveTo>
                <a:cubicBezTo>
                  <a:pt x="248169" y="0"/>
                  <a:pt x="0" y="248169"/>
                  <a:pt x="0" y="554226"/>
                </a:cubicBezTo>
                <a:lnTo>
                  <a:pt x="1108522" y="554226"/>
                </a:lnTo>
                <a:cubicBezTo>
                  <a:pt x="1108522" y="248099"/>
                  <a:pt x="860353" y="0"/>
                  <a:pt x="554296" y="0"/>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grpSp>
        <p:nvGrpSpPr>
          <p:cNvPr id="291" name="Group 290">
            <a:extLst>
              <a:ext uri="{FF2B5EF4-FFF2-40B4-BE49-F238E27FC236}">
                <a16:creationId xmlns:a16="http://schemas.microsoft.com/office/drawing/2014/main" id="{113B3BD9-DBED-0D80-571B-290906386B2D}"/>
              </a:ext>
            </a:extLst>
          </p:cNvPr>
          <p:cNvGrpSpPr/>
          <p:nvPr userDrawn="1"/>
        </p:nvGrpSpPr>
        <p:grpSpPr>
          <a:xfrm>
            <a:off x="8222961" y="1277871"/>
            <a:ext cx="882331" cy="490227"/>
            <a:chOff x="11157676" y="4046769"/>
            <a:chExt cx="882331" cy="490227"/>
          </a:xfrm>
        </p:grpSpPr>
        <p:sp>
          <p:nvSpPr>
            <p:cNvPr id="98" name="Free-form: Shape 1034">
              <a:extLst>
                <a:ext uri="{FF2B5EF4-FFF2-40B4-BE49-F238E27FC236}">
                  <a16:creationId xmlns:a16="http://schemas.microsoft.com/office/drawing/2014/main" id="{E31D8E14-017A-1C2E-F511-262DF45037FB}"/>
                </a:ext>
              </a:extLst>
            </p:cNvPr>
            <p:cNvSpPr/>
            <p:nvPr/>
          </p:nvSpPr>
          <p:spPr>
            <a:xfrm>
              <a:off x="11157676" y="4046769"/>
              <a:ext cx="98024" cy="98024"/>
            </a:xfrm>
            <a:custGeom>
              <a:avLst/>
              <a:gdLst>
                <a:gd name="connsiteX0" fmla="*/ 69270 w 69269"/>
                <a:gd name="connsiteY0" fmla="*/ 34635 h 69269"/>
                <a:gd name="connsiteX1" fmla="*/ 34635 w 69269"/>
                <a:gd name="connsiteY1" fmla="*/ 69270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70"/>
                    <a:pt x="34635" y="69270"/>
                  </a:cubicBezTo>
                  <a:cubicBezTo>
                    <a:pt x="15507" y="69270"/>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99" name="Free-form: Shape 1035">
              <a:extLst>
                <a:ext uri="{FF2B5EF4-FFF2-40B4-BE49-F238E27FC236}">
                  <a16:creationId xmlns:a16="http://schemas.microsoft.com/office/drawing/2014/main" id="{7B00B43A-0E86-C2DA-E89A-3766E9F3C353}"/>
                </a:ext>
              </a:extLst>
            </p:cNvPr>
            <p:cNvSpPr/>
            <p:nvPr/>
          </p:nvSpPr>
          <p:spPr>
            <a:xfrm>
              <a:off x="11353729" y="4046769"/>
              <a:ext cx="98024" cy="98024"/>
            </a:xfrm>
            <a:custGeom>
              <a:avLst/>
              <a:gdLst>
                <a:gd name="connsiteX0" fmla="*/ 69270 w 69269"/>
                <a:gd name="connsiteY0" fmla="*/ 34635 h 69269"/>
                <a:gd name="connsiteX1" fmla="*/ 34635 w 69269"/>
                <a:gd name="connsiteY1" fmla="*/ 69270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70"/>
                    <a:pt x="34635" y="69270"/>
                  </a:cubicBezTo>
                  <a:cubicBezTo>
                    <a:pt x="15507" y="69270"/>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00" name="Free-form: Shape 1036">
              <a:extLst>
                <a:ext uri="{FF2B5EF4-FFF2-40B4-BE49-F238E27FC236}">
                  <a16:creationId xmlns:a16="http://schemas.microsoft.com/office/drawing/2014/main" id="{1E48E84C-60EE-0D86-79AB-82D5019D3B85}"/>
                </a:ext>
              </a:extLst>
            </p:cNvPr>
            <p:cNvSpPr/>
            <p:nvPr/>
          </p:nvSpPr>
          <p:spPr>
            <a:xfrm>
              <a:off x="11549779" y="4046769"/>
              <a:ext cx="98024" cy="98024"/>
            </a:xfrm>
            <a:custGeom>
              <a:avLst/>
              <a:gdLst>
                <a:gd name="connsiteX0" fmla="*/ 69270 w 69269"/>
                <a:gd name="connsiteY0" fmla="*/ 34635 h 69269"/>
                <a:gd name="connsiteX1" fmla="*/ 34635 w 69269"/>
                <a:gd name="connsiteY1" fmla="*/ 69270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70"/>
                    <a:pt x="34635" y="69270"/>
                  </a:cubicBezTo>
                  <a:cubicBezTo>
                    <a:pt x="15507" y="69270"/>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01" name="Free-form: Shape 1037">
              <a:extLst>
                <a:ext uri="{FF2B5EF4-FFF2-40B4-BE49-F238E27FC236}">
                  <a16:creationId xmlns:a16="http://schemas.microsoft.com/office/drawing/2014/main" id="{9738BF6D-819E-18E9-40CF-61A2C542FD53}"/>
                </a:ext>
              </a:extLst>
            </p:cNvPr>
            <p:cNvSpPr/>
            <p:nvPr/>
          </p:nvSpPr>
          <p:spPr>
            <a:xfrm>
              <a:off x="11745931" y="4046769"/>
              <a:ext cx="98024" cy="98024"/>
            </a:xfrm>
            <a:custGeom>
              <a:avLst/>
              <a:gdLst>
                <a:gd name="connsiteX0" fmla="*/ 69270 w 69269"/>
                <a:gd name="connsiteY0" fmla="*/ 34635 h 69269"/>
                <a:gd name="connsiteX1" fmla="*/ 34635 w 69269"/>
                <a:gd name="connsiteY1" fmla="*/ 69270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70"/>
                    <a:pt x="34635" y="69270"/>
                  </a:cubicBezTo>
                  <a:cubicBezTo>
                    <a:pt x="15507" y="69270"/>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02" name="Free-form: Shape 1038">
              <a:extLst>
                <a:ext uri="{FF2B5EF4-FFF2-40B4-BE49-F238E27FC236}">
                  <a16:creationId xmlns:a16="http://schemas.microsoft.com/office/drawing/2014/main" id="{DB1B5C4E-69D4-FF97-EC4A-5728FBB32B31}"/>
                </a:ext>
              </a:extLst>
            </p:cNvPr>
            <p:cNvSpPr/>
            <p:nvPr/>
          </p:nvSpPr>
          <p:spPr>
            <a:xfrm>
              <a:off x="11941983" y="4046769"/>
              <a:ext cx="98024" cy="98024"/>
            </a:xfrm>
            <a:custGeom>
              <a:avLst/>
              <a:gdLst>
                <a:gd name="connsiteX0" fmla="*/ 69270 w 69269"/>
                <a:gd name="connsiteY0" fmla="*/ 34635 h 69269"/>
                <a:gd name="connsiteX1" fmla="*/ 34635 w 69269"/>
                <a:gd name="connsiteY1" fmla="*/ 69270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70"/>
                    <a:pt x="34635" y="69270"/>
                  </a:cubicBezTo>
                  <a:cubicBezTo>
                    <a:pt x="15507" y="69270"/>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06" name="Free-form: Shape 1042">
              <a:extLst>
                <a:ext uri="{FF2B5EF4-FFF2-40B4-BE49-F238E27FC236}">
                  <a16:creationId xmlns:a16="http://schemas.microsoft.com/office/drawing/2014/main" id="{80AF06C8-3280-1C93-9DB6-71EB52F12387}"/>
                </a:ext>
              </a:extLst>
            </p:cNvPr>
            <p:cNvSpPr/>
            <p:nvPr/>
          </p:nvSpPr>
          <p:spPr>
            <a:xfrm>
              <a:off x="11157676" y="4242922"/>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07" name="Free-form: Shape 1043">
              <a:extLst>
                <a:ext uri="{FF2B5EF4-FFF2-40B4-BE49-F238E27FC236}">
                  <a16:creationId xmlns:a16="http://schemas.microsoft.com/office/drawing/2014/main" id="{10AB1CB7-CAF7-388E-5A15-F38D87F45B4B}"/>
                </a:ext>
              </a:extLst>
            </p:cNvPr>
            <p:cNvSpPr/>
            <p:nvPr/>
          </p:nvSpPr>
          <p:spPr>
            <a:xfrm>
              <a:off x="11353729" y="4242922"/>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08" name="Free-form: Shape 1044">
              <a:extLst>
                <a:ext uri="{FF2B5EF4-FFF2-40B4-BE49-F238E27FC236}">
                  <a16:creationId xmlns:a16="http://schemas.microsoft.com/office/drawing/2014/main" id="{59B221BD-2FA7-07A5-E8C2-5A328B69F7BA}"/>
                </a:ext>
              </a:extLst>
            </p:cNvPr>
            <p:cNvSpPr/>
            <p:nvPr/>
          </p:nvSpPr>
          <p:spPr>
            <a:xfrm>
              <a:off x="11549779" y="4242922"/>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09" name="Free-form: Shape 1045">
              <a:extLst>
                <a:ext uri="{FF2B5EF4-FFF2-40B4-BE49-F238E27FC236}">
                  <a16:creationId xmlns:a16="http://schemas.microsoft.com/office/drawing/2014/main" id="{92EF44F9-A583-7699-762A-4A3FE859C339}"/>
                </a:ext>
              </a:extLst>
            </p:cNvPr>
            <p:cNvSpPr/>
            <p:nvPr/>
          </p:nvSpPr>
          <p:spPr>
            <a:xfrm>
              <a:off x="11745931" y="4242922"/>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10" name="Free-form: Shape 1046">
              <a:extLst>
                <a:ext uri="{FF2B5EF4-FFF2-40B4-BE49-F238E27FC236}">
                  <a16:creationId xmlns:a16="http://schemas.microsoft.com/office/drawing/2014/main" id="{0F66C1D3-A7E4-9D81-D396-F4DC92BE4CD3}"/>
                </a:ext>
              </a:extLst>
            </p:cNvPr>
            <p:cNvSpPr/>
            <p:nvPr/>
          </p:nvSpPr>
          <p:spPr>
            <a:xfrm>
              <a:off x="11941983" y="4242922"/>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14" name="Free-form: Shape 1050">
              <a:extLst>
                <a:ext uri="{FF2B5EF4-FFF2-40B4-BE49-F238E27FC236}">
                  <a16:creationId xmlns:a16="http://schemas.microsoft.com/office/drawing/2014/main" id="{5BFBA97C-904A-FF98-CBB5-67C1EE03B3C6}"/>
                </a:ext>
              </a:extLst>
            </p:cNvPr>
            <p:cNvSpPr/>
            <p:nvPr/>
          </p:nvSpPr>
          <p:spPr>
            <a:xfrm>
              <a:off x="11157676" y="4438972"/>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15" name="Free-form: Shape 1051">
              <a:extLst>
                <a:ext uri="{FF2B5EF4-FFF2-40B4-BE49-F238E27FC236}">
                  <a16:creationId xmlns:a16="http://schemas.microsoft.com/office/drawing/2014/main" id="{4AA1A573-D609-94A7-3B14-7E5B71B8E009}"/>
                </a:ext>
              </a:extLst>
            </p:cNvPr>
            <p:cNvSpPr/>
            <p:nvPr/>
          </p:nvSpPr>
          <p:spPr>
            <a:xfrm>
              <a:off x="11353729" y="4438972"/>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16" name="Free-form: Shape 1052">
              <a:extLst>
                <a:ext uri="{FF2B5EF4-FFF2-40B4-BE49-F238E27FC236}">
                  <a16:creationId xmlns:a16="http://schemas.microsoft.com/office/drawing/2014/main" id="{980C5D55-0931-E310-6392-4BF01FB9B7CE}"/>
                </a:ext>
              </a:extLst>
            </p:cNvPr>
            <p:cNvSpPr/>
            <p:nvPr/>
          </p:nvSpPr>
          <p:spPr>
            <a:xfrm>
              <a:off x="11549779" y="4438972"/>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17" name="Free-form: Shape 1053">
              <a:extLst>
                <a:ext uri="{FF2B5EF4-FFF2-40B4-BE49-F238E27FC236}">
                  <a16:creationId xmlns:a16="http://schemas.microsoft.com/office/drawing/2014/main" id="{8159E7EE-205B-8576-868D-E821AD0F7C82}"/>
                </a:ext>
              </a:extLst>
            </p:cNvPr>
            <p:cNvSpPr/>
            <p:nvPr/>
          </p:nvSpPr>
          <p:spPr>
            <a:xfrm>
              <a:off x="11745931" y="4438972"/>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18" name="Free-form: Shape 1054">
              <a:extLst>
                <a:ext uri="{FF2B5EF4-FFF2-40B4-BE49-F238E27FC236}">
                  <a16:creationId xmlns:a16="http://schemas.microsoft.com/office/drawing/2014/main" id="{4DE42F1B-F05D-3082-C90F-BC44385FE4CA}"/>
                </a:ext>
              </a:extLst>
            </p:cNvPr>
            <p:cNvSpPr/>
            <p:nvPr/>
          </p:nvSpPr>
          <p:spPr>
            <a:xfrm>
              <a:off x="11941983" y="4438972"/>
              <a:ext cx="98024" cy="98024"/>
            </a:xfrm>
            <a:custGeom>
              <a:avLst/>
              <a:gdLst>
                <a:gd name="connsiteX0" fmla="*/ 69270 w 69269"/>
                <a:gd name="connsiteY0" fmla="*/ 34635 h 69269"/>
                <a:gd name="connsiteX1" fmla="*/ 34635 w 69269"/>
                <a:gd name="connsiteY1" fmla="*/ 69269 h 69269"/>
                <a:gd name="connsiteX2" fmla="*/ 0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69"/>
                    <a:pt x="34635" y="69269"/>
                  </a:cubicBezTo>
                  <a:cubicBezTo>
                    <a:pt x="15507" y="69269"/>
                    <a:pt x="0" y="53763"/>
                    <a:pt x="0" y="34635"/>
                  </a:cubicBezTo>
                  <a:cubicBezTo>
                    <a:pt x="0" y="15507"/>
                    <a:pt x="15507" y="0"/>
                    <a:pt x="34635" y="0"/>
                  </a:cubicBezTo>
                  <a:cubicBezTo>
                    <a:pt x="53763" y="0"/>
                    <a:pt x="69270" y="15507"/>
                    <a:pt x="69270" y="34635"/>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grpSp>
      <p:sp>
        <p:nvSpPr>
          <p:cNvPr id="138" name="Free-form: Shape 1072">
            <a:extLst>
              <a:ext uri="{FF2B5EF4-FFF2-40B4-BE49-F238E27FC236}">
                <a16:creationId xmlns:a16="http://schemas.microsoft.com/office/drawing/2014/main" id="{2A8FA0FD-640D-5AE5-C79F-59CFC8185E12}"/>
              </a:ext>
            </a:extLst>
          </p:cNvPr>
          <p:cNvSpPr/>
          <p:nvPr userDrawn="1"/>
        </p:nvSpPr>
        <p:spPr>
          <a:xfrm>
            <a:off x="9992770" y="1715142"/>
            <a:ext cx="1568609" cy="1568609"/>
          </a:xfrm>
          <a:custGeom>
            <a:avLst/>
            <a:gdLst>
              <a:gd name="connsiteX0" fmla="*/ 554226 w 1108452"/>
              <a:gd name="connsiteY0" fmla="*/ 0 h 1108452"/>
              <a:gd name="connsiteX1" fmla="*/ 0 w 1108452"/>
              <a:gd name="connsiteY1" fmla="*/ 554226 h 1108452"/>
              <a:gd name="connsiteX2" fmla="*/ 554226 w 1108452"/>
              <a:gd name="connsiteY2" fmla="*/ 1108453 h 1108452"/>
              <a:gd name="connsiteX3" fmla="*/ 1108453 w 1108452"/>
              <a:gd name="connsiteY3" fmla="*/ 554226 h 1108452"/>
              <a:gd name="connsiteX4" fmla="*/ 554226 w 1108452"/>
              <a:gd name="connsiteY4" fmla="*/ 0 h 1108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8452" h="1108452">
                <a:moveTo>
                  <a:pt x="554226" y="0"/>
                </a:moveTo>
                <a:cubicBezTo>
                  <a:pt x="554226" y="306127"/>
                  <a:pt x="306057" y="554226"/>
                  <a:pt x="0" y="554226"/>
                </a:cubicBezTo>
                <a:cubicBezTo>
                  <a:pt x="306127" y="554226"/>
                  <a:pt x="554226" y="802396"/>
                  <a:pt x="554226" y="1108453"/>
                </a:cubicBezTo>
                <a:cubicBezTo>
                  <a:pt x="554226" y="802326"/>
                  <a:pt x="802395" y="554226"/>
                  <a:pt x="1108453" y="554226"/>
                </a:cubicBezTo>
                <a:cubicBezTo>
                  <a:pt x="802325" y="554226"/>
                  <a:pt x="554226" y="306057"/>
                  <a:pt x="554226" y="0"/>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51" name="Free-form: Shape 1083">
            <a:extLst>
              <a:ext uri="{FF2B5EF4-FFF2-40B4-BE49-F238E27FC236}">
                <a16:creationId xmlns:a16="http://schemas.microsoft.com/office/drawing/2014/main" id="{71AC5C6C-B02A-71A0-8E34-0D57E0F348BD}"/>
              </a:ext>
            </a:extLst>
          </p:cNvPr>
          <p:cNvSpPr/>
          <p:nvPr userDrawn="1"/>
        </p:nvSpPr>
        <p:spPr>
          <a:xfrm rot="16200000" flipV="1">
            <a:off x="11030278" y="37"/>
            <a:ext cx="1161758" cy="1161684"/>
          </a:xfrm>
          <a:custGeom>
            <a:avLst/>
            <a:gdLst>
              <a:gd name="connsiteX0" fmla="*/ 1108453 w 1108452"/>
              <a:gd name="connsiteY0" fmla="*/ 1108383 h 1108382"/>
              <a:gd name="connsiteX1" fmla="*/ 1108453 w 1108452"/>
              <a:gd name="connsiteY1" fmla="*/ 0 h 1108382"/>
              <a:gd name="connsiteX2" fmla="*/ 0 w 1108452"/>
              <a:gd name="connsiteY2" fmla="*/ 0 h 1108382"/>
              <a:gd name="connsiteX3" fmla="*/ 1108453 w 1108452"/>
              <a:gd name="connsiteY3" fmla="*/ 1108383 h 1108382"/>
            </a:gdLst>
            <a:ahLst/>
            <a:cxnLst>
              <a:cxn ang="0">
                <a:pos x="connsiteX0" y="connsiteY0"/>
              </a:cxn>
              <a:cxn ang="0">
                <a:pos x="connsiteX1" y="connsiteY1"/>
              </a:cxn>
              <a:cxn ang="0">
                <a:pos x="connsiteX2" y="connsiteY2"/>
              </a:cxn>
              <a:cxn ang="0">
                <a:pos x="connsiteX3" y="connsiteY3"/>
              </a:cxn>
            </a:cxnLst>
            <a:rect l="l" t="t" r="r" b="b"/>
            <a:pathLst>
              <a:path w="1108452" h="1108382">
                <a:moveTo>
                  <a:pt x="1108453" y="1108383"/>
                </a:moveTo>
                <a:lnTo>
                  <a:pt x="1108453" y="0"/>
                </a:lnTo>
                <a:lnTo>
                  <a:pt x="0" y="0"/>
                </a:lnTo>
                <a:cubicBezTo>
                  <a:pt x="612114" y="0"/>
                  <a:pt x="1108383" y="496269"/>
                  <a:pt x="1108453" y="1108383"/>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grpSp>
        <p:nvGrpSpPr>
          <p:cNvPr id="289" name="Group 288">
            <a:extLst>
              <a:ext uri="{FF2B5EF4-FFF2-40B4-BE49-F238E27FC236}">
                <a16:creationId xmlns:a16="http://schemas.microsoft.com/office/drawing/2014/main" id="{EB1D2A88-4928-1800-02E0-40249008D825}"/>
              </a:ext>
            </a:extLst>
          </p:cNvPr>
          <p:cNvGrpSpPr/>
          <p:nvPr userDrawn="1"/>
        </p:nvGrpSpPr>
        <p:grpSpPr>
          <a:xfrm flipH="1">
            <a:off x="4556537" y="443039"/>
            <a:ext cx="1898140" cy="1898137"/>
            <a:chOff x="13641064" y="-2023869"/>
            <a:chExt cx="1568711" cy="1568708"/>
          </a:xfrm>
        </p:grpSpPr>
        <p:sp>
          <p:nvSpPr>
            <p:cNvPr id="9" name="Free-form: Shape 951">
              <a:extLst>
                <a:ext uri="{FF2B5EF4-FFF2-40B4-BE49-F238E27FC236}">
                  <a16:creationId xmlns:a16="http://schemas.microsoft.com/office/drawing/2014/main" id="{D856330D-D583-EB07-4622-13B749D261DD}"/>
                </a:ext>
              </a:extLst>
            </p:cNvPr>
            <p:cNvSpPr/>
            <p:nvPr userDrawn="1"/>
          </p:nvSpPr>
          <p:spPr>
            <a:xfrm>
              <a:off x="13641067" y="-1239465"/>
              <a:ext cx="1568609" cy="784304"/>
            </a:xfrm>
            <a:custGeom>
              <a:avLst/>
              <a:gdLst>
                <a:gd name="connsiteX0" fmla="*/ 554226 w 1108452"/>
                <a:gd name="connsiteY0" fmla="*/ 0 h 554226"/>
                <a:gd name="connsiteX1" fmla="*/ 0 w 1108452"/>
                <a:gd name="connsiteY1" fmla="*/ 0 h 554226"/>
                <a:gd name="connsiteX2" fmla="*/ 554226 w 1108452"/>
                <a:gd name="connsiteY2" fmla="*/ 554226 h 554226"/>
                <a:gd name="connsiteX3" fmla="*/ 1108453 w 1108452"/>
                <a:gd name="connsiteY3" fmla="*/ 554226 h 554226"/>
                <a:gd name="connsiteX4" fmla="*/ 1108453 w 1108452"/>
                <a:gd name="connsiteY4" fmla="*/ 0 h 554226"/>
                <a:gd name="connsiteX5" fmla="*/ 554226 w 1108452"/>
                <a:gd name="connsiteY5" fmla="*/ 0 h 554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8452" h="554226">
                  <a:moveTo>
                    <a:pt x="554226" y="0"/>
                  </a:moveTo>
                  <a:lnTo>
                    <a:pt x="0" y="0"/>
                  </a:lnTo>
                  <a:cubicBezTo>
                    <a:pt x="0" y="306127"/>
                    <a:pt x="248169" y="554226"/>
                    <a:pt x="554226" y="554226"/>
                  </a:cubicBezTo>
                  <a:lnTo>
                    <a:pt x="1108453" y="554226"/>
                  </a:lnTo>
                  <a:lnTo>
                    <a:pt x="1108453" y="0"/>
                  </a:lnTo>
                  <a:lnTo>
                    <a:pt x="554226" y="0"/>
                  </a:lnTo>
                  <a:close/>
                </a:path>
              </a:pathLst>
            </a:custGeom>
            <a:solidFill>
              <a:srgbClr val="223454">
                <a:alpha val="5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85" name="Free-form: Shape 1113">
              <a:extLst>
                <a:ext uri="{FF2B5EF4-FFF2-40B4-BE49-F238E27FC236}">
                  <a16:creationId xmlns:a16="http://schemas.microsoft.com/office/drawing/2014/main" id="{B75F44FF-1A25-F977-1C99-5044C41C4C46}"/>
                </a:ext>
              </a:extLst>
            </p:cNvPr>
            <p:cNvSpPr/>
            <p:nvPr userDrawn="1"/>
          </p:nvSpPr>
          <p:spPr>
            <a:xfrm>
              <a:off x="13641064" y="-2023869"/>
              <a:ext cx="1568711" cy="784404"/>
            </a:xfrm>
            <a:custGeom>
              <a:avLst/>
              <a:gdLst>
                <a:gd name="connsiteX0" fmla="*/ 554226 w 1108522"/>
                <a:gd name="connsiteY0" fmla="*/ 0 h 554296"/>
                <a:gd name="connsiteX1" fmla="*/ 0 w 1108522"/>
                <a:gd name="connsiteY1" fmla="*/ 554296 h 554296"/>
                <a:gd name="connsiteX2" fmla="*/ 1108522 w 1108522"/>
                <a:gd name="connsiteY2" fmla="*/ 554296 h 554296"/>
                <a:gd name="connsiteX3" fmla="*/ 554296 w 1108522"/>
                <a:gd name="connsiteY3" fmla="*/ 70 h 554296"/>
              </a:gdLst>
              <a:ahLst/>
              <a:cxnLst>
                <a:cxn ang="0">
                  <a:pos x="connsiteX0" y="connsiteY0"/>
                </a:cxn>
                <a:cxn ang="0">
                  <a:pos x="connsiteX1" y="connsiteY1"/>
                </a:cxn>
                <a:cxn ang="0">
                  <a:pos x="connsiteX2" y="connsiteY2"/>
                </a:cxn>
                <a:cxn ang="0">
                  <a:pos x="connsiteX3" y="connsiteY3"/>
                </a:cxn>
              </a:cxnLst>
              <a:rect l="l" t="t" r="r" b="b"/>
              <a:pathLst>
                <a:path w="1108522" h="554296">
                  <a:moveTo>
                    <a:pt x="554226" y="0"/>
                  </a:moveTo>
                  <a:cubicBezTo>
                    <a:pt x="248169" y="0"/>
                    <a:pt x="0" y="248169"/>
                    <a:pt x="0" y="554296"/>
                  </a:cubicBezTo>
                  <a:lnTo>
                    <a:pt x="1108522" y="554296"/>
                  </a:lnTo>
                  <a:cubicBezTo>
                    <a:pt x="1108522" y="248169"/>
                    <a:pt x="860353" y="70"/>
                    <a:pt x="554296" y="70"/>
                  </a:cubicBezTo>
                  <a:close/>
                </a:path>
              </a:pathLst>
            </a:custGeom>
            <a:solidFill>
              <a:schemeClr val="accent3">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grpSp>
      <p:sp>
        <p:nvSpPr>
          <p:cNvPr id="196" name="Free-form: Shape 1189">
            <a:extLst>
              <a:ext uri="{FF2B5EF4-FFF2-40B4-BE49-F238E27FC236}">
                <a16:creationId xmlns:a16="http://schemas.microsoft.com/office/drawing/2014/main" id="{A4451098-0F94-27DA-202B-2FB7CE3EBA03}"/>
              </a:ext>
            </a:extLst>
          </p:cNvPr>
          <p:cNvSpPr/>
          <p:nvPr userDrawn="1"/>
        </p:nvSpPr>
        <p:spPr>
          <a:xfrm rot="5400000">
            <a:off x="1443392" y="399"/>
            <a:ext cx="1855712" cy="1855592"/>
          </a:xfrm>
          <a:custGeom>
            <a:avLst/>
            <a:gdLst>
              <a:gd name="connsiteX0" fmla="*/ 1108453 w 1108522"/>
              <a:gd name="connsiteY0" fmla="*/ 70 h 1108452"/>
              <a:gd name="connsiteX1" fmla="*/ 1108453 w 1108522"/>
              <a:gd name="connsiteY1" fmla="*/ 70 h 1108452"/>
              <a:gd name="connsiteX2" fmla="*/ 554226 w 1108522"/>
              <a:gd name="connsiteY2" fmla="*/ 0 h 1108452"/>
              <a:gd name="connsiteX3" fmla="*/ 0 w 1108522"/>
              <a:gd name="connsiteY3" fmla="*/ 554226 h 1108452"/>
              <a:gd name="connsiteX4" fmla="*/ 0 w 1108522"/>
              <a:gd name="connsiteY4" fmla="*/ 1108452 h 1108452"/>
              <a:gd name="connsiteX5" fmla="*/ 140 w 1108522"/>
              <a:gd name="connsiteY5" fmla="*/ 1108452 h 1108452"/>
              <a:gd name="connsiteX6" fmla="*/ 1108522 w 1108522"/>
              <a:gd name="connsiteY6" fmla="*/ 0 h 1108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8522" h="1108452">
                <a:moveTo>
                  <a:pt x="1108453" y="70"/>
                </a:moveTo>
                <a:lnTo>
                  <a:pt x="1108453" y="70"/>
                </a:lnTo>
                <a:cubicBezTo>
                  <a:pt x="1108453" y="70"/>
                  <a:pt x="554226" y="0"/>
                  <a:pt x="554226" y="0"/>
                </a:cubicBezTo>
                <a:cubicBezTo>
                  <a:pt x="554226" y="306127"/>
                  <a:pt x="306057" y="554226"/>
                  <a:pt x="0" y="554226"/>
                </a:cubicBezTo>
                <a:lnTo>
                  <a:pt x="0" y="1108452"/>
                </a:lnTo>
                <a:lnTo>
                  <a:pt x="140" y="1108452"/>
                </a:lnTo>
                <a:cubicBezTo>
                  <a:pt x="612253" y="1108452"/>
                  <a:pt x="1108522" y="612184"/>
                  <a:pt x="1108522" y="0"/>
                </a:cubicBezTo>
                <a:close/>
              </a:path>
            </a:pathLst>
          </a:custGeom>
          <a:solidFill>
            <a:schemeClr val="accent3">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3" name="Free-form: Shape 2">
            <a:extLst>
              <a:ext uri="{FF2B5EF4-FFF2-40B4-BE49-F238E27FC236}">
                <a16:creationId xmlns:a16="http://schemas.microsoft.com/office/drawing/2014/main" id="{2130DF1F-8F96-96A1-2664-757F799B2376}"/>
              </a:ext>
            </a:extLst>
          </p:cNvPr>
          <p:cNvSpPr/>
          <p:nvPr userDrawn="1"/>
        </p:nvSpPr>
        <p:spPr>
          <a:xfrm>
            <a:off x="0" y="2890868"/>
            <a:ext cx="1037154" cy="1568706"/>
          </a:xfrm>
          <a:custGeom>
            <a:avLst/>
            <a:gdLst>
              <a:gd name="connsiteX0" fmla="*/ 0 w 1037154"/>
              <a:gd name="connsiteY0" fmla="*/ 0 h 1568706"/>
              <a:gd name="connsiteX1" fmla="*/ 252848 w 1037154"/>
              <a:gd name="connsiteY1" fmla="*/ 0 h 1568706"/>
              <a:gd name="connsiteX2" fmla="*/ 1037154 w 1037154"/>
              <a:gd name="connsiteY2" fmla="*/ 784403 h 1568706"/>
              <a:gd name="connsiteX3" fmla="*/ 252848 w 1037154"/>
              <a:gd name="connsiteY3" fmla="*/ 1568706 h 1568706"/>
              <a:gd name="connsiteX4" fmla="*/ 0 w 1037154"/>
              <a:gd name="connsiteY4" fmla="*/ 1568706 h 1568706"/>
              <a:gd name="connsiteX5" fmla="*/ 0 w 1037154"/>
              <a:gd name="connsiteY5" fmla="*/ 1037218 h 1568706"/>
              <a:gd name="connsiteX6" fmla="*/ 252848 w 1037154"/>
              <a:gd name="connsiteY6" fmla="*/ 784403 h 1568706"/>
              <a:gd name="connsiteX7" fmla="*/ 0 w 1037154"/>
              <a:gd name="connsiteY7" fmla="*/ 531555 h 1568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37154" h="1568706">
                <a:moveTo>
                  <a:pt x="0" y="0"/>
                </a:moveTo>
                <a:lnTo>
                  <a:pt x="252848" y="0"/>
                </a:lnTo>
                <a:lnTo>
                  <a:pt x="1037154" y="784403"/>
                </a:lnTo>
                <a:lnTo>
                  <a:pt x="252848" y="1568706"/>
                </a:lnTo>
                <a:lnTo>
                  <a:pt x="0" y="1568706"/>
                </a:lnTo>
                <a:lnTo>
                  <a:pt x="0" y="1037218"/>
                </a:lnTo>
                <a:lnTo>
                  <a:pt x="252848" y="784403"/>
                </a:lnTo>
                <a:lnTo>
                  <a:pt x="0" y="531555"/>
                </a:lnTo>
                <a:close/>
              </a:path>
            </a:pathLst>
          </a:custGeom>
          <a:solidFill>
            <a:schemeClr val="accent3">
              <a:alpha val="50000"/>
            </a:schemeClr>
          </a:solidFill>
          <a:ln w="0" cap="flat">
            <a:noFill/>
            <a:prstDash val="solid"/>
            <a:miter/>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281" name="Free-form: Shape 966">
            <a:extLst>
              <a:ext uri="{FF2B5EF4-FFF2-40B4-BE49-F238E27FC236}">
                <a16:creationId xmlns:a16="http://schemas.microsoft.com/office/drawing/2014/main" id="{2E1271DA-4BED-91C2-D1F5-D2C41A45BDDC}"/>
              </a:ext>
            </a:extLst>
          </p:cNvPr>
          <p:cNvSpPr/>
          <p:nvPr userDrawn="1"/>
        </p:nvSpPr>
        <p:spPr>
          <a:xfrm>
            <a:off x="0" y="1"/>
            <a:ext cx="784304" cy="784304"/>
          </a:xfrm>
          <a:custGeom>
            <a:avLst/>
            <a:gdLst>
              <a:gd name="connsiteX0" fmla="*/ 0 w 554226"/>
              <a:gd name="connsiteY0" fmla="*/ 554226 h 554226"/>
              <a:gd name="connsiteX1" fmla="*/ 554226 w 554226"/>
              <a:gd name="connsiteY1" fmla="*/ 0 h 554226"/>
              <a:gd name="connsiteX2" fmla="*/ 0 w 554226"/>
              <a:gd name="connsiteY2" fmla="*/ 0 h 554226"/>
              <a:gd name="connsiteX3" fmla="*/ 0 w 554226"/>
              <a:gd name="connsiteY3" fmla="*/ 554226 h 554226"/>
            </a:gdLst>
            <a:ahLst/>
            <a:cxnLst>
              <a:cxn ang="0">
                <a:pos x="connsiteX0" y="connsiteY0"/>
              </a:cxn>
              <a:cxn ang="0">
                <a:pos x="connsiteX1" y="connsiteY1"/>
              </a:cxn>
              <a:cxn ang="0">
                <a:pos x="connsiteX2" y="connsiteY2"/>
              </a:cxn>
              <a:cxn ang="0">
                <a:pos x="connsiteX3" y="connsiteY3"/>
              </a:cxn>
            </a:cxnLst>
            <a:rect l="l" t="t" r="r" b="b"/>
            <a:pathLst>
              <a:path w="554226" h="554226">
                <a:moveTo>
                  <a:pt x="0" y="554226"/>
                </a:moveTo>
                <a:cubicBezTo>
                  <a:pt x="306127" y="554226"/>
                  <a:pt x="554226" y="306057"/>
                  <a:pt x="554226" y="0"/>
                </a:cubicBezTo>
                <a:lnTo>
                  <a:pt x="0" y="0"/>
                </a:lnTo>
                <a:lnTo>
                  <a:pt x="0" y="554226"/>
                </a:lnTo>
                <a:close/>
              </a:path>
            </a:pathLst>
          </a:custGeom>
          <a:solidFill>
            <a:srgbClr val="223454">
              <a:alpha val="5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Tree>
    <p:extLst>
      <p:ext uri="{BB962C8B-B14F-4D97-AF65-F5344CB8AC3E}">
        <p14:creationId xmlns:p14="http://schemas.microsoft.com/office/powerpoint/2010/main" val="36651411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utors">
    <p:spTree>
      <p:nvGrpSpPr>
        <p:cNvPr id="1" name=""/>
        <p:cNvGrpSpPr/>
        <p:nvPr/>
      </p:nvGrpSpPr>
      <p:grpSpPr>
        <a:xfrm>
          <a:off x="0" y="0"/>
          <a:ext cx="0" cy="0"/>
          <a:chOff x="0" y="0"/>
          <a:chExt cx="0" cy="0"/>
        </a:xfrm>
      </p:grpSpPr>
      <p:sp>
        <p:nvSpPr>
          <p:cNvPr id="129" name="Rectangle 128">
            <a:extLst>
              <a:ext uri="{FF2B5EF4-FFF2-40B4-BE49-F238E27FC236}">
                <a16:creationId xmlns:a16="http://schemas.microsoft.com/office/drawing/2014/main" id="{6E5FA81A-8862-EF74-02BF-FA722E96449F}"/>
              </a:ext>
            </a:extLst>
          </p:cNvPr>
          <p:cNvSpPr/>
          <p:nvPr userDrawn="1"/>
        </p:nvSpPr>
        <p:spPr>
          <a:xfrm>
            <a:off x="0" y="0"/>
            <a:ext cx="12192000" cy="284200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Free-form: Shape 1189">
            <a:extLst>
              <a:ext uri="{FF2B5EF4-FFF2-40B4-BE49-F238E27FC236}">
                <a16:creationId xmlns:a16="http://schemas.microsoft.com/office/drawing/2014/main" id="{529EE95A-31C7-8641-D5AB-DCDBDF997695}"/>
              </a:ext>
            </a:extLst>
          </p:cNvPr>
          <p:cNvSpPr/>
          <p:nvPr userDrawn="1"/>
        </p:nvSpPr>
        <p:spPr>
          <a:xfrm rot="5400000" flipV="1">
            <a:off x="-66" y="67"/>
            <a:ext cx="2108074" cy="2107941"/>
          </a:xfrm>
          <a:custGeom>
            <a:avLst/>
            <a:gdLst>
              <a:gd name="connsiteX0" fmla="*/ 1108453 w 1108522"/>
              <a:gd name="connsiteY0" fmla="*/ 70 h 1108452"/>
              <a:gd name="connsiteX1" fmla="*/ 1108453 w 1108522"/>
              <a:gd name="connsiteY1" fmla="*/ 70 h 1108452"/>
              <a:gd name="connsiteX2" fmla="*/ 554226 w 1108522"/>
              <a:gd name="connsiteY2" fmla="*/ 0 h 1108452"/>
              <a:gd name="connsiteX3" fmla="*/ 0 w 1108522"/>
              <a:gd name="connsiteY3" fmla="*/ 554226 h 1108452"/>
              <a:gd name="connsiteX4" fmla="*/ 0 w 1108522"/>
              <a:gd name="connsiteY4" fmla="*/ 1108452 h 1108452"/>
              <a:gd name="connsiteX5" fmla="*/ 140 w 1108522"/>
              <a:gd name="connsiteY5" fmla="*/ 1108452 h 1108452"/>
              <a:gd name="connsiteX6" fmla="*/ 1108522 w 1108522"/>
              <a:gd name="connsiteY6" fmla="*/ 0 h 1108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8522" h="1108452">
                <a:moveTo>
                  <a:pt x="1108453" y="70"/>
                </a:moveTo>
                <a:lnTo>
                  <a:pt x="1108453" y="70"/>
                </a:lnTo>
                <a:cubicBezTo>
                  <a:pt x="1108453" y="70"/>
                  <a:pt x="554226" y="0"/>
                  <a:pt x="554226" y="0"/>
                </a:cubicBezTo>
                <a:cubicBezTo>
                  <a:pt x="554226" y="306127"/>
                  <a:pt x="306057" y="554226"/>
                  <a:pt x="0" y="554226"/>
                </a:cubicBezTo>
                <a:lnTo>
                  <a:pt x="0" y="1108452"/>
                </a:lnTo>
                <a:lnTo>
                  <a:pt x="140" y="1108452"/>
                </a:lnTo>
                <a:cubicBezTo>
                  <a:pt x="612253" y="1108452"/>
                  <a:pt x="1108522" y="612184"/>
                  <a:pt x="1108522" y="0"/>
                </a:cubicBezTo>
                <a:close/>
              </a:path>
            </a:pathLst>
          </a:custGeom>
          <a:solidFill>
            <a:schemeClr val="accent1">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28" name="Freeform: Shape 127">
            <a:extLst>
              <a:ext uri="{FF2B5EF4-FFF2-40B4-BE49-F238E27FC236}">
                <a16:creationId xmlns:a16="http://schemas.microsoft.com/office/drawing/2014/main" id="{AFEA7B22-3ABE-BAAE-27D6-D38978E5B2B0}"/>
              </a:ext>
            </a:extLst>
          </p:cNvPr>
          <p:cNvSpPr/>
          <p:nvPr userDrawn="1"/>
        </p:nvSpPr>
        <p:spPr>
          <a:xfrm>
            <a:off x="2975899" y="1112249"/>
            <a:ext cx="2108074" cy="1729754"/>
          </a:xfrm>
          <a:custGeom>
            <a:avLst/>
            <a:gdLst>
              <a:gd name="connsiteX0" fmla="*/ 0 w 2108074"/>
              <a:gd name="connsiteY0" fmla="*/ 0 h 1729754"/>
              <a:gd name="connsiteX1" fmla="*/ 1054104 w 2108074"/>
              <a:gd name="connsiteY1" fmla="*/ 0 h 1729754"/>
              <a:gd name="connsiteX2" fmla="*/ 2108074 w 2108074"/>
              <a:gd name="connsiteY2" fmla="*/ 1054104 h 1729754"/>
              <a:gd name="connsiteX3" fmla="*/ 1432424 w 2108074"/>
              <a:gd name="connsiteY3" fmla="*/ 1729754 h 1729754"/>
              <a:gd name="connsiteX4" fmla="*/ 378368 w 2108074"/>
              <a:gd name="connsiteY4" fmla="*/ 1729754 h 1729754"/>
              <a:gd name="connsiteX5" fmla="*/ 1054104 w 2108074"/>
              <a:gd name="connsiteY5" fmla="*/ 1054104 h 1729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8074" h="1729754">
                <a:moveTo>
                  <a:pt x="0" y="0"/>
                </a:moveTo>
                <a:lnTo>
                  <a:pt x="1054104" y="0"/>
                </a:lnTo>
                <a:lnTo>
                  <a:pt x="2108074" y="1054104"/>
                </a:lnTo>
                <a:lnTo>
                  <a:pt x="1432424" y="1729754"/>
                </a:lnTo>
                <a:lnTo>
                  <a:pt x="378368" y="1729754"/>
                </a:lnTo>
                <a:lnTo>
                  <a:pt x="1054104" y="1054104"/>
                </a:lnTo>
                <a:close/>
              </a:path>
            </a:pathLst>
          </a:custGeom>
          <a:solidFill>
            <a:srgbClr val="92D749">
              <a:alpha val="50000"/>
            </a:srgbClr>
          </a:solidFill>
          <a:ln w="0" cap="flat">
            <a:noFill/>
            <a:prstDash val="solid"/>
            <a:miter/>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grpSp>
        <p:nvGrpSpPr>
          <p:cNvPr id="14" name="Group 13">
            <a:extLst>
              <a:ext uri="{FF2B5EF4-FFF2-40B4-BE49-F238E27FC236}">
                <a16:creationId xmlns:a16="http://schemas.microsoft.com/office/drawing/2014/main" id="{97DE0CD6-E018-E3E8-0BC9-CB78AE3F1B01}"/>
              </a:ext>
            </a:extLst>
          </p:cNvPr>
          <p:cNvGrpSpPr/>
          <p:nvPr userDrawn="1"/>
        </p:nvGrpSpPr>
        <p:grpSpPr>
          <a:xfrm>
            <a:off x="7062326" y="84524"/>
            <a:ext cx="1986303" cy="1014132"/>
            <a:chOff x="9297839" y="92719"/>
            <a:chExt cx="1641573" cy="838126"/>
          </a:xfrm>
        </p:grpSpPr>
        <p:sp>
          <p:nvSpPr>
            <p:cNvPr id="15" name="Free-form: Shape 1146">
              <a:extLst>
                <a:ext uri="{FF2B5EF4-FFF2-40B4-BE49-F238E27FC236}">
                  <a16:creationId xmlns:a16="http://schemas.microsoft.com/office/drawing/2014/main" id="{C5EFB574-1EBA-0F31-C3DD-A5F634C3818F}"/>
                </a:ext>
              </a:extLst>
            </p:cNvPr>
            <p:cNvSpPr/>
            <p:nvPr/>
          </p:nvSpPr>
          <p:spPr>
            <a:xfrm>
              <a:off x="9306180" y="92719"/>
              <a:ext cx="108866" cy="108866"/>
            </a:xfrm>
            <a:custGeom>
              <a:avLst/>
              <a:gdLst>
                <a:gd name="connsiteX0" fmla="*/ 69270 w 69269"/>
                <a:gd name="connsiteY0" fmla="*/ 34635 h 69269"/>
                <a:gd name="connsiteX1" fmla="*/ 34635 w 69269"/>
                <a:gd name="connsiteY1" fmla="*/ 69270 h 69269"/>
                <a:gd name="connsiteX2" fmla="*/ 1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70"/>
                    <a:pt x="34635" y="69270"/>
                  </a:cubicBezTo>
                  <a:cubicBezTo>
                    <a:pt x="15507" y="69270"/>
                    <a:pt x="1" y="53763"/>
                    <a:pt x="1" y="34635"/>
                  </a:cubicBezTo>
                  <a:cubicBezTo>
                    <a:pt x="1" y="15507"/>
                    <a:pt x="15508" y="0"/>
                    <a:pt x="34635" y="0"/>
                  </a:cubicBezTo>
                  <a:cubicBezTo>
                    <a:pt x="53764" y="0"/>
                    <a:pt x="69270" y="15507"/>
                    <a:pt x="69270" y="34635"/>
                  </a:cubicBezTo>
                  <a:close/>
                </a:path>
              </a:pathLst>
            </a:custGeom>
            <a:solidFill>
              <a:schemeClr val="accent3">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6" name="Free-form: Shape 1147">
              <a:extLst>
                <a:ext uri="{FF2B5EF4-FFF2-40B4-BE49-F238E27FC236}">
                  <a16:creationId xmlns:a16="http://schemas.microsoft.com/office/drawing/2014/main" id="{FEAB2878-468B-53B2-2930-EB6DC003FB42}"/>
                </a:ext>
              </a:extLst>
            </p:cNvPr>
            <p:cNvSpPr/>
            <p:nvPr/>
          </p:nvSpPr>
          <p:spPr>
            <a:xfrm>
              <a:off x="9523915" y="92719"/>
              <a:ext cx="108866" cy="108866"/>
            </a:xfrm>
            <a:custGeom>
              <a:avLst/>
              <a:gdLst>
                <a:gd name="connsiteX0" fmla="*/ 69270 w 69269"/>
                <a:gd name="connsiteY0" fmla="*/ 34635 h 69269"/>
                <a:gd name="connsiteX1" fmla="*/ 34635 w 69269"/>
                <a:gd name="connsiteY1" fmla="*/ 69270 h 69269"/>
                <a:gd name="connsiteX2" fmla="*/ 1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70"/>
                    <a:pt x="34635" y="69270"/>
                  </a:cubicBezTo>
                  <a:cubicBezTo>
                    <a:pt x="15507" y="69270"/>
                    <a:pt x="1" y="53763"/>
                    <a:pt x="1" y="34635"/>
                  </a:cubicBezTo>
                  <a:cubicBezTo>
                    <a:pt x="1" y="15507"/>
                    <a:pt x="15507" y="0"/>
                    <a:pt x="34635" y="0"/>
                  </a:cubicBezTo>
                  <a:cubicBezTo>
                    <a:pt x="53764" y="0"/>
                    <a:pt x="69270" y="15507"/>
                    <a:pt x="69270" y="34635"/>
                  </a:cubicBezTo>
                  <a:close/>
                </a:path>
              </a:pathLst>
            </a:custGeom>
            <a:solidFill>
              <a:schemeClr val="accent3">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7" name="Free-form: Shape 1148">
              <a:extLst>
                <a:ext uri="{FF2B5EF4-FFF2-40B4-BE49-F238E27FC236}">
                  <a16:creationId xmlns:a16="http://schemas.microsoft.com/office/drawing/2014/main" id="{B3DA0A4C-3BB0-4796-1DBB-C0E5FE5D532D}"/>
                </a:ext>
              </a:extLst>
            </p:cNvPr>
            <p:cNvSpPr/>
            <p:nvPr/>
          </p:nvSpPr>
          <p:spPr>
            <a:xfrm>
              <a:off x="9741649" y="92719"/>
              <a:ext cx="108866" cy="108866"/>
            </a:xfrm>
            <a:custGeom>
              <a:avLst/>
              <a:gdLst>
                <a:gd name="connsiteX0" fmla="*/ 69269 w 69269"/>
                <a:gd name="connsiteY0" fmla="*/ 34635 h 69269"/>
                <a:gd name="connsiteX1" fmla="*/ 34635 w 69269"/>
                <a:gd name="connsiteY1" fmla="*/ 69270 h 69269"/>
                <a:gd name="connsiteX2" fmla="*/ 0 w 69269"/>
                <a:gd name="connsiteY2" fmla="*/ 34635 h 69269"/>
                <a:gd name="connsiteX3" fmla="*/ 34635 w 69269"/>
                <a:gd name="connsiteY3" fmla="*/ 0 h 69269"/>
                <a:gd name="connsiteX4" fmla="*/ 69269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69" y="34635"/>
                  </a:moveTo>
                  <a:cubicBezTo>
                    <a:pt x="69269" y="53763"/>
                    <a:pt x="53763" y="69270"/>
                    <a:pt x="34635" y="69270"/>
                  </a:cubicBezTo>
                  <a:cubicBezTo>
                    <a:pt x="15506" y="69270"/>
                    <a:pt x="0" y="53763"/>
                    <a:pt x="0" y="34635"/>
                  </a:cubicBezTo>
                  <a:cubicBezTo>
                    <a:pt x="0" y="15507"/>
                    <a:pt x="15507" y="0"/>
                    <a:pt x="34635" y="0"/>
                  </a:cubicBezTo>
                  <a:cubicBezTo>
                    <a:pt x="53763" y="0"/>
                    <a:pt x="69269" y="15507"/>
                    <a:pt x="69269" y="34635"/>
                  </a:cubicBezTo>
                  <a:close/>
                </a:path>
              </a:pathLst>
            </a:custGeom>
            <a:solidFill>
              <a:schemeClr val="accent3">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8" name="Free-form: Shape 1149">
              <a:extLst>
                <a:ext uri="{FF2B5EF4-FFF2-40B4-BE49-F238E27FC236}">
                  <a16:creationId xmlns:a16="http://schemas.microsoft.com/office/drawing/2014/main" id="{4A1F8E6D-27DC-D67B-2148-8FACC94DEF2E}"/>
                </a:ext>
              </a:extLst>
            </p:cNvPr>
            <p:cNvSpPr/>
            <p:nvPr/>
          </p:nvSpPr>
          <p:spPr>
            <a:xfrm>
              <a:off x="9959495" y="92719"/>
              <a:ext cx="108866" cy="108866"/>
            </a:xfrm>
            <a:custGeom>
              <a:avLst/>
              <a:gdLst>
                <a:gd name="connsiteX0" fmla="*/ 69269 w 69269"/>
                <a:gd name="connsiteY0" fmla="*/ 34635 h 69269"/>
                <a:gd name="connsiteX1" fmla="*/ 34635 w 69269"/>
                <a:gd name="connsiteY1" fmla="*/ 69270 h 69269"/>
                <a:gd name="connsiteX2" fmla="*/ 0 w 69269"/>
                <a:gd name="connsiteY2" fmla="*/ 34635 h 69269"/>
                <a:gd name="connsiteX3" fmla="*/ 34635 w 69269"/>
                <a:gd name="connsiteY3" fmla="*/ 0 h 69269"/>
                <a:gd name="connsiteX4" fmla="*/ 69269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69" y="34635"/>
                  </a:moveTo>
                  <a:cubicBezTo>
                    <a:pt x="69269" y="53763"/>
                    <a:pt x="53762" y="69270"/>
                    <a:pt x="34635" y="69270"/>
                  </a:cubicBezTo>
                  <a:cubicBezTo>
                    <a:pt x="15506" y="69270"/>
                    <a:pt x="0" y="53763"/>
                    <a:pt x="0" y="34635"/>
                  </a:cubicBezTo>
                  <a:cubicBezTo>
                    <a:pt x="0" y="15507"/>
                    <a:pt x="15507" y="0"/>
                    <a:pt x="34635" y="0"/>
                  </a:cubicBezTo>
                  <a:cubicBezTo>
                    <a:pt x="53763" y="0"/>
                    <a:pt x="69269" y="15507"/>
                    <a:pt x="69269" y="34635"/>
                  </a:cubicBezTo>
                  <a:close/>
                </a:path>
              </a:pathLst>
            </a:custGeom>
            <a:solidFill>
              <a:schemeClr val="accent3">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 name="Free-form: Shape 1150">
              <a:extLst>
                <a:ext uri="{FF2B5EF4-FFF2-40B4-BE49-F238E27FC236}">
                  <a16:creationId xmlns:a16="http://schemas.microsoft.com/office/drawing/2014/main" id="{40E112BE-0A1D-1F61-AB16-E590D36E11BE}"/>
                </a:ext>
              </a:extLst>
            </p:cNvPr>
            <p:cNvSpPr/>
            <p:nvPr/>
          </p:nvSpPr>
          <p:spPr>
            <a:xfrm>
              <a:off x="10177231" y="92719"/>
              <a:ext cx="108866" cy="108866"/>
            </a:xfrm>
            <a:custGeom>
              <a:avLst/>
              <a:gdLst>
                <a:gd name="connsiteX0" fmla="*/ 69270 w 69269"/>
                <a:gd name="connsiteY0" fmla="*/ 34635 h 69269"/>
                <a:gd name="connsiteX1" fmla="*/ 34635 w 69269"/>
                <a:gd name="connsiteY1" fmla="*/ 69270 h 69269"/>
                <a:gd name="connsiteX2" fmla="*/ 1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70"/>
                    <a:pt x="34635" y="69270"/>
                  </a:cubicBezTo>
                  <a:cubicBezTo>
                    <a:pt x="15507" y="69270"/>
                    <a:pt x="1" y="53763"/>
                    <a:pt x="1" y="34635"/>
                  </a:cubicBezTo>
                  <a:cubicBezTo>
                    <a:pt x="1" y="15507"/>
                    <a:pt x="15508" y="0"/>
                    <a:pt x="34635" y="0"/>
                  </a:cubicBezTo>
                  <a:cubicBezTo>
                    <a:pt x="53764" y="0"/>
                    <a:pt x="69270" y="15507"/>
                    <a:pt x="69270" y="34635"/>
                  </a:cubicBezTo>
                  <a:close/>
                </a:path>
              </a:pathLst>
            </a:custGeom>
            <a:solidFill>
              <a:schemeClr val="accent3">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20" name="Free-form: Shape 1151">
              <a:extLst>
                <a:ext uri="{FF2B5EF4-FFF2-40B4-BE49-F238E27FC236}">
                  <a16:creationId xmlns:a16="http://schemas.microsoft.com/office/drawing/2014/main" id="{5E946AB0-33ED-7082-9918-697822E7FA69}"/>
                </a:ext>
              </a:extLst>
            </p:cNvPr>
            <p:cNvSpPr/>
            <p:nvPr/>
          </p:nvSpPr>
          <p:spPr>
            <a:xfrm>
              <a:off x="10394965" y="92719"/>
              <a:ext cx="108866" cy="108866"/>
            </a:xfrm>
            <a:custGeom>
              <a:avLst/>
              <a:gdLst>
                <a:gd name="connsiteX0" fmla="*/ 69270 w 69269"/>
                <a:gd name="connsiteY0" fmla="*/ 34635 h 69269"/>
                <a:gd name="connsiteX1" fmla="*/ 34635 w 69269"/>
                <a:gd name="connsiteY1" fmla="*/ 69270 h 69269"/>
                <a:gd name="connsiteX2" fmla="*/ 1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70"/>
                    <a:pt x="34635" y="69270"/>
                  </a:cubicBezTo>
                  <a:cubicBezTo>
                    <a:pt x="15506" y="69270"/>
                    <a:pt x="1" y="53763"/>
                    <a:pt x="1" y="34635"/>
                  </a:cubicBezTo>
                  <a:cubicBezTo>
                    <a:pt x="1" y="15507"/>
                    <a:pt x="15507" y="0"/>
                    <a:pt x="34635" y="0"/>
                  </a:cubicBezTo>
                  <a:cubicBezTo>
                    <a:pt x="53764" y="0"/>
                    <a:pt x="69270" y="15507"/>
                    <a:pt x="69270" y="34635"/>
                  </a:cubicBezTo>
                  <a:close/>
                </a:path>
              </a:pathLst>
            </a:custGeom>
            <a:solidFill>
              <a:schemeClr val="accent3">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21" name="Free-form: Shape 1152">
              <a:extLst>
                <a:ext uri="{FF2B5EF4-FFF2-40B4-BE49-F238E27FC236}">
                  <a16:creationId xmlns:a16="http://schemas.microsoft.com/office/drawing/2014/main" id="{691C1CFE-4446-85F5-C411-AD92256195DC}"/>
                </a:ext>
              </a:extLst>
            </p:cNvPr>
            <p:cNvSpPr/>
            <p:nvPr/>
          </p:nvSpPr>
          <p:spPr>
            <a:xfrm>
              <a:off x="10612810" y="92719"/>
              <a:ext cx="108866" cy="108866"/>
            </a:xfrm>
            <a:custGeom>
              <a:avLst/>
              <a:gdLst>
                <a:gd name="connsiteX0" fmla="*/ 69269 w 69269"/>
                <a:gd name="connsiteY0" fmla="*/ 34635 h 69269"/>
                <a:gd name="connsiteX1" fmla="*/ 34635 w 69269"/>
                <a:gd name="connsiteY1" fmla="*/ 69270 h 69269"/>
                <a:gd name="connsiteX2" fmla="*/ 0 w 69269"/>
                <a:gd name="connsiteY2" fmla="*/ 34635 h 69269"/>
                <a:gd name="connsiteX3" fmla="*/ 34635 w 69269"/>
                <a:gd name="connsiteY3" fmla="*/ 0 h 69269"/>
                <a:gd name="connsiteX4" fmla="*/ 69269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69" y="34635"/>
                  </a:moveTo>
                  <a:cubicBezTo>
                    <a:pt x="69269" y="53763"/>
                    <a:pt x="53763" y="69270"/>
                    <a:pt x="34635" y="69270"/>
                  </a:cubicBezTo>
                  <a:cubicBezTo>
                    <a:pt x="15506" y="69270"/>
                    <a:pt x="0" y="53763"/>
                    <a:pt x="0" y="34635"/>
                  </a:cubicBezTo>
                  <a:cubicBezTo>
                    <a:pt x="0" y="15507"/>
                    <a:pt x="15507" y="0"/>
                    <a:pt x="34635" y="0"/>
                  </a:cubicBezTo>
                  <a:cubicBezTo>
                    <a:pt x="53764" y="0"/>
                    <a:pt x="69269" y="15507"/>
                    <a:pt x="69269" y="34635"/>
                  </a:cubicBezTo>
                  <a:close/>
                </a:path>
              </a:pathLst>
            </a:custGeom>
            <a:solidFill>
              <a:schemeClr val="accent3">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22" name="Free-form: Shape 1153">
              <a:extLst>
                <a:ext uri="{FF2B5EF4-FFF2-40B4-BE49-F238E27FC236}">
                  <a16:creationId xmlns:a16="http://schemas.microsoft.com/office/drawing/2014/main" id="{7802109E-C8D9-1935-7AA8-DE55F2A6F3BC}"/>
                </a:ext>
              </a:extLst>
            </p:cNvPr>
            <p:cNvSpPr/>
            <p:nvPr/>
          </p:nvSpPr>
          <p:spPr>
            <a:xfrm>
              <a:off x="10830546" y="92719"/>
              <a:ext cx="108866" cy="108866"/>
            </a:xfrm>
            <a:custGeom>
              <a:avLst/>
              <a:gdLst>
                <a:gd name="connsiteX0" fmla="*/ 69269 w 69269"/>
                <a:gd name="connsiteY0" fmla="*/ 34635 h 69269"/>
                <a:gd name="connsiteX1" fmla="*/ 34635 w 69269"/>
                <a:gd name="connsiteY1" fmla="*/ 69270 h 69269"/>
                <a:gd name="connsiteX2" fmla="*/ 0 w 69269"/>
                <a:gd name="connsiteY2" fmla="*/ 34635 h 69269"/>
                <a:gd name="connsiteX3" fmla="*/ 34635 w 69269"/>
                <a:gd name="connsiteY3" fmla="*/ 0 h 69269"/>
                <a:gd name="connsiteX4" fmla="*/ 69269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69" y="34635"/>
                  </a:moveTo>
                  <a:cubicBezTo>
                    <a:pt x="69269" y="53763"/>
                    <a:pt x="53762" y="69270"/>
                    <a:pt x="34635" y="69270"/>
                  </a:cubicBezTo>
                  <a:cubicBezTo>
                    <a:pt x="15506" y="69270"/>
                    <a:pt x="0" y="53763"/>
                    <a:pt x="0" y="34635"/>
                  </a:cubicBezTo>
                  <a:cubicBezTo>
                    <a:pt x="0" y="15507"/>
                    <a:pt x="15507" y="0"/>
                    <a:pt x="34635" y="0"/>
                  </a:cubicBezTo>
                  <a:cubicBezTo>
                    <a:pt x="53763" y="0"/>
                    <a:pt x="69269" y="15507"/>
                    <a:pt x="69269" y="34635"/>
                  </a:cubicBezTo>
                  <a:close/>
                </a:path>
              </a:pathLst>
            </a:custGeom>
            <a:solidFill>
              <a:schemeClr val="accent3">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23" name="Free-form: Shape 1154">
              <a:extLst>
                <a:ext uri="{FF2B5EF4-FFF2-40B4-BE49-F238E27FC236}">
                  <a16:creationId xmlns:a16="http://schemas.microsoft.com/office/drawing/2014/main" id="{93F8AB7D-B7C0-4D2C-1A26-745736E856E5}"/>
                </a:ext>
              </a:extLst>
            </p:cNvPr>
            <p:cNvSpPr/>
            <p:nvPr/>
          </p:nvSpPr>
          <p:spPr>
            <a:xfrm>
              <a:off x="9306180" y="310455"/>
              <a:ext cx="108866" cy="108866"/>
            </a:xfrm>
            <a:custGeom>
              <a:avLst/>
              <a:gdLst>
                <a:gd name="connsiteX0" fmla="*/ 69270 w 69269"/>
                <a:gd name="connsiteY0" fmla="*/ 34635 h 69269"/>
                <a:gd name="connsiteX1" fmla="*/ 34635 w 69269"/>
                <a:gd name="connsiteY1" fmla="*/ 69270 h 69269"/>
                <a:gd name="connsiteX2" fmla="*/ 1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70"/>
                    <a:pt x="34635" y="69270"/>
                  </a:cubicBezTo>
                  <a:cubicBezTo>
                    <a:pt x="15507" y="69270"/>
                    <a:pt x="1" y="53763"/>
                    <a:pt x="1" y="34635"/>
                  </a:cubicBezTo>
                  <a:cubicBezTo>
                    <a:pt x="1" y="15506"/>
                    <a:pt x="15508" y="0"/>
                    <a:pt x="34635" y="0"/>
                  </a:cubicBezTo>
                  <a:cubicBezTo>
                    <a:pt x="53764" y="0"/>
                    <a:pt x="69270" y="15506"/>
                    <a:pt x="69270" y="34635"/>
                  </a:cubicBezTo>
                  <a:close/>
                </a:path>
              </a:pathLst>
            </a:custGeom>
            <a:solidFill>
              <a:schemeClr val="accent3">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24" name="Free-form: Shape 1155">
              <a:extLst>
                <a:ext uri="{FF2B5EF4-FFF2-40B4-BE49-F238E27FC236}">
                  <a16:creationId xmlns:a16="http://schemas.microsoft.com/office/drawing/2014/main" id="{DACABB20-141F-2ECB-5E98-9DE6741AB1AF}"/>
                </a:ext>
              </a:extLst>
            </p:cNvPr>
            <p:cNvSpPr/>
            <p:nvPr/>
          </p:nvSpPr>
          <p:spPr>
            <a:xfrm>
              <a:off x="9523915" y="310455"/>
              <a:ext cx="108866" cy="108866"/>
            </a:xfrm>
            <a:custGeom>
              <a:avLst/>
              <a:gdLst>
                <a:gd name="connsiteX0" fmla="*/ 69270 w 69269"/>
                <a:gd name="connsiteY0" fmla="*/ 34635 h 69269"/>
                <a:gd name="connsiteX1" fmla="*/ 34635 w 69269"/>
                <a:gd name="connsiteY1" fmla="*/ 69270 h 69269"/>
                <a:gd name="connsiteX2" fmla="*/ 1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70"/>
                    <a:pt x="34635" y="69270"/>
                  </a:cubicBezTo>
                  <a:cubicBezTo>
                    <a:pt x="15507" y="69270"/>
                    <a:pt x="1" y="53763"/>
                    <a:pt x="1" y="34635"/>
                  </a:cubicBezTo>
                  <a:cubicBezTo>
                    <a:pt x="1" y="15506"/>
                    <a:pt x="15507" y="0"/>
                    <a:pt x="34635" y="0"/>
                  </a:cubicBezTo>
                  <a:cubicBezTo>
                    <a:pt x="53764" y="0"/>
                    <a:pt x="69270" y="15506"/>
                    <a:pt x="69270" y="34635"/>
                  </a:cubicBezTo>
                  <a:close/>
                </a:path>
              </a:pathLst>
            </a:custGeom>
            <a:solidFill>
              <a:schemeClr val="accent3">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25" name="Free-form: Shape 1156">
              <a:extLst>
                <a:ext uri="{FF2B5EF4-FFF2-40B4-BE49-F238E27FC236}">
                  <a16:creationId xmlns:a16="http://schemas.microsoft.com/office/drawing/2014/main" id="{8A38F70F-A1E9-67A9-9A08-8131839D2593}"/>
                </a:ext>
              </a:extLst>
            </p:cNvPr>
            <p:cNvSpPr/>
            <p:nvPr/>
          </p:nvSpPr>
          <p:spPr>
            <a:xfrm>
              <a:off x="9741649" y="310455"/>
              <a:ext cx="108866" cy="108866"/>
            </a:xfrm>
            <a:custGeom>
              <a:avLst/>
              <a:gdLst>
                <a:gd name="connsiteX0" fmla="*/ 69269 w 69269"/>
                <a:gd name="connsiteY0" fmla="*/ 34635 h 69269"/>
                <a:gd name="connsiteX1" fmla="*/ 34635 w 69269"/>
                <a:gd name="connsiteY1" fmla="*/ 69270 h 69269"/>
                <a:gd name="connsiteX2" fmla="*/ 0 w 69269"/>
                <a:gd name="connsiteY2" fmla="*/ 34635 h 69269"/>
                <a:gd name="connsiteX3" fmla="*/ 34635 w 69269"/>
                <a:gd name="connsiteY3" fmla="*/ 0 h 69269"/>
                <a:gd name="connsiteX4" fmla="*/ 69269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69" y="34635"/>
                  </a:moveTo>
                  <a:cubicBezTo>
                    <a:pt x="69269" y="53763"/>
                    <a:pt x="53763" y="69270"/>
                    <a:pt x="34635" y="69270"/>
                  </a:cubicBezTo>
                  <a:cubicBezTo>
                    <a:pt x="15506" y="69270"/>
                    <a:pt x="0" y="53763"/>
                    <a:pt x="0" y="34635"/>
                  </a:cubicBezTo>
                  <a:cubicBezTo>
                    <a:pt x="0" y="15506"/>
                    <a:pt x="15507" y="0"/>
                    <a:pt x="34635" y="0"/>
                  </a:cubicBezTo>
                  <a:cubicBezTo>
                    <a:pt x="53763" y="0"/>
                    <a:pt x="69269" y="15506"/>
                    <a:pt x="69269" y="34635"/>
                  </a:cubicBezTo>
                  <a:close/>
                </a:path>
              </a:pathLst>
            </a:custGeom>
            <a:solidFill>
              <a:schemeClr val="accent3">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26" name="Free-form: Shape 1157">
              <a:extLst>
                <a:ext uri="{FF2B5EF4-FFF2-40B4-BE49-F238E27FC236}">
                  <a16:creationId xmlns:a16="http://schemas.microsoft.com/office/drawing/2014/main" id="{FAB6484B-CC65-E5A1-3752-14AB950D4408}"/>
                </a:ext>
              </a:extLst>
            </p:cNvPr>
            <p:cNvSpPr/>
            <p:nvPr/>
          </p:nvSpPr>
          <p:spPr>
            <a:xfrm>
              <a:off x="9959495" y="310455"/>
              <a:ext cx="108866" cy="108866"/>
            </a:xfrm>
            <a:custGeom>
              <a:avLst/>
              <a:gdLst>
                <a:gd name="connsiteX0" fmla="*/ 69269 w 69269"/>
                <a:gd name="connsiteY0" fmla="*/ 34635 h 69269"/>
                <a:gd name="connsiteX1" fmla="*/ 34635 w 69269"/>
                <a:gd name="connsiteY1" fmla="*/ 69270 h 69269"/>
                <a:gd name="connsiteX2" fmla="*/ 0 w 69269"/>
                <a:gd name="connsiteY2" fmla="*/ 34635 h 69269"/>
                <a:gd name="connsiteX3" fmla="*/ 34635 w 69269"/>
                <a:gd name="connsiteY3" fmla="*/ 0 h 69269"/>
                <a:gd name="connsiteX4" fmla="*/ 69269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69" y="34635"/>
                  </a:moveTo>
                  <a:cubicBezTo>
                    <a:pt x="69269" y="53763"/>
                    <a:pt x="53762" y="69270"/>
                    <a:pt x="34635" y="69270"/>
                  </a:cubicBezTo>
                  <a:cubicBezTo>
                    <a:pt x="15506" y="69270"/>
                    <a:pt x="0" y="53763"/>
                    <a:pt x="0" y="34635"/>
                  </a:cubicBezTo>
                  <a:cubicBezTo>
                    <a:pt x="0" y="15506"/>
                    <a:pt x="15507" y="0"/>
                    <a:pt x="34635" y="0"/>
                  </a:cubicBezTo>
                  <a:cubicBezTo>
                    <a:pt x="53763" y="0"/>
                    <a:pt x="69269" y="15506"/>
                    <a:pt x="69269" y="34635"/>
                  </a:cubicBezTo>
                  <a:close/>
                </a:path>
              </a:pathLst>
            </a:custGeom>
            <a:solidFill>
              <a:schemeClr val="accent3">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27" name="Free-form: Shape 1158">
              <a:extLst>
                <a:ext uri="{FF2B5EF4-FFF2-40B4-BE49-F238E27FC236}">
                  <a16:creationId xmlns:a16="http://schemas.microsoft.com/office/drawing/2014/main" id="{401AB7CC-CB6F-308F-CDE7-9FEF75A31D84}"/>
                </a:ext>
              </a:extLst>
            </p:cNvPr>
            <p:cNvSpPr/>
            <p:nvPr/>
          </p:nvSpPr>
          <p:spPr>
            <a:xfrm>
              <a:off x="10177231" y="310455"/>
              <a:ext cx="108866" cy="108866"/>
            </a:xfrm>
            <a:custGeom>
              <a:avLst/>
              <a:gdLst>
                <a:gd name="connsiteX0" fmla="*/ 69270 w 69269"/>
                <a:gd name="connsiteY0" fmla="*/ 34635 h 69269"/>
                <a:gd name="connsiteX1" fmla="*/ 34635 w 69269"/>
                <a:gd name="connsiteY1" fmla="*/ 69270 h 69269"/>
                <a:gd name="connsiteX2" fmla="*/ 1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70"/>
                    <a:pt x="34635" y="69270"/>
                  </a:cubicBezTo>
                  <a:cubicBezTo>
                    <a:pt x="15507" y="69270"/>
                    <a:pt x="1" y="53763"/>
                    <a:pt x="1" y="34635"/>
                  </a:cubicBezTo>
                  <a:cubicBezTo>
                    <a:pt x="1" y="15506"/>
                    <a:pt x="15508" y="0"/>
                    <a:pt x="34635" y="0"/>
                  </a:cubicBezTo>
                  <a:cubicBezTo>
                    <a:pt x="53764" y="0"/>
                    <a:pt x="69270" y="15506"/>
                    <a:pt x="69270" y="34635"/>
                  </a:cubicBezTo>
                  <a:close/>
                </a:path>
              </a:pathLst>
            </a:custGeom>
            <a:solidFill>
              <a:schemeClr val="accent3">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28" name="Free-form: Shape 1159">
              <a:extLst>
                <a:ext uri="{FF2B5EF4-FFF2-40B4-BE49-F238E27FC236}">
                  <a16:creationId xmlns:a16="http://schemas.microsoft.com/office/drawing/2014/main" id="{8C967EA7-AC40-A9CC-9C1D-2A2C64F081E1}"/>
                </a:ext>
              </a:extLst>
            </p:cNvPr>
            <p:cNvSpPr/>
            <p:nvPr/>
          </p:nvSpPr>
          <p:spPr>
            <a:xfrm>
              <a:off x="10394965" y="310455"/>
              <a:ext cx="108866" cy="108866"/>
            </a:xfrm>
            <a:custGeom>
              <a:avLst/>
              <a:gdLst>
                <a:gd name="connsiteX0" fmla="*/ 69270 w 69269"/>
                <a:gd name="connsiteY0" fmla="*/ 34635 h 69269"/>
                <a:gd name="connsiteX1" fmla="*/ 34635 w 69269"/>
                <a:gd name="connsiteY1" fmla="*/ 69270 h 69269"/>
                <a:gd name="connsiteX2" fmla="*/ 1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70"/>
                    <a:pt x="34635" y="69270"/>
                  </a:cubicBezTo>
                  <a:cubicBezTo>
                    <a:pt x="15506" y="69270"/>
                    <a:pt x="1" y="53763"/>
                    <a:pt x="1" y="34635"/>
                  </a:cubicBezTo>
                  <a:cubicBezTo>
                    <a:pt x="1" y="15506"/>
                    <a:pt x="15507" y="0"/>
                    <a:pt x="34635" y="0"/>
                  </a:cubicBezTo>
                  <a:cubicBezTo>
                    <a:pt x="53764" y="0"/>
                    <a:pt x="69270" y="15506"/>
                    <a:pt x="69270" y="34635"/>
                  </a:cubicBezTo>
                  <a:close/>
                </a:path>
              </a:pathLst>
            </a:custGeom>
            <a:solidFill>
              <a:schemeClr val="accent3">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29" name="Free-form: Shape 1160">
              <a:extLst>
                <a:ext uri="{FF2B5EF4-FFF2-40B4-BE49-F238E27FC236}">
                  <a16:creationId xmlns:a16="http://schemas.microsoft.com/office/drawing/2014/main" id="{BB8841D1-3C8E-5F0B-0A4F-2C3C2DDA5B9B}"/>
                </a:ext>
              </a:extLst>
            </p:cNvPr>
            <p:cNvSpPr/>
            <p:nvPr/>
          </p:nvSpPr>
          <p:spPr>
            <a:xfrm>
              <a:off x="10612810" y="310455"/>
              <a:ext cx="108866" cy="108866"/>
            </a:xfrm>
            <a:custGeom>
              <a:avLst/>
              <a:gdLst>
                <a:gd name="connsiteX0" fmla="*/ 69269 w 69269"/>
                <a:gd name="connsiteY0" fmla="*/ 34635 h 69269"/>
                <a:gd name="connsiteX1" fmla="*/ 34635 w 69269"/>
                <a:gd name="connsiteY1" fmla="*/ 69270 h 69269"/>
                <a:gd name="connsiteX2" fmla="*/ 0 w 69269"/>
                <a:gd name="connsiteY2" fmla="*/ 34635 h 69269"/>
                <a:gd name="connsiteX3" fmla="*/ 34635 w 69269"/>
                <a:gd name="connsiteY3" fmla="*/ 0 h 69269"/>
                <a:gd name="connsiteX4" fmla="*/ 69269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69" y="34635"/>
                  </a:moveTo>
                  <a:cubicBezTo>
                    <a:pt x="69269" y="53763"/>
                    <a:pt x="53763" y="69270"/>
                    <a:pt x="34635" y="69270"/>
                  </a:cubicBezTo>
                  <a:cubicBezTo>
                    <a:pt x="15506" y="69270"/>
                    <a:pt x="0" y="53763"/>
                    <a:pt x="0" y="34635"/>
                  </a:cubicBezTo>
                  <a:cubicBezTo>
                    <a:pt x="0" y="15506"/>
                    <a:pt x="15507" y="0"/>
                    <a:pt x="34635" y="0"/>
                  </a:cubicBezTo>
                  <a:cubicBezTo>
                    <a:pt x="53764" y="0"/>
                    <a:pt x="69269" y="15506"/>
                    <a:pt x="69269" y="34635"/>
                  </a:cubicBezTo>
                  <a:close/>
                </a:path>
              </a:pathLst>
            </a:custGeom>
            <a:solidFill>
              <a:schemeClr val="accent3">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30" name="Free-form: Shape 1161">
              <a:extLst>
                <a:ext uri="{FF2B5EF4-FFF2-40B4-BE49-F238E27FC236}">
                  <a16:creationId xmlns:a16="http://schemas.microsoft.com/office/drawing/2014/main" id="{F3F25029-8CAA-4FB0-E95D-F8042088A750}"/>
                </a:ext>
              </a:extLst>
            </p:cNvPr>
            <p:cNvSpPr/>
            <p:nvPr/>
          </p:nvSpPr>
          <p:spPr>
            <a:xfrm>
              <a:off x="10830546" y="310455"/>
              <a:ext cx="108866" cy="108866"/>
            </a:xfrm>
            <a:custGeom>
              <a:avLst/>
              <a:gdLst>
                <a:gd name="connsiteX0" fmla="*/ 69269 w 69269"/>
                <a:gd name="connsiteY0" fmla="*/ 34635 h 69269"/>
                <a:gd name="connsiteX1" fmla="*/ 34635 w 69269"/>
                <a:gd name="connsiteY1" fmla="*/ 69270 h 69269"/>
                <a:gd name="connsiteX2" fmla="*/ 0 w 69269"/>
                <a:gd name="connsiteY2" fmla="*/ 34635 h 69269"/>
                <a:gd name="connsiteX3" fmla="*/ 34635 w 69269"/>
                <a:gd name="connsiteY3" fmla="*/ 0 h 69269"/>
                <a:gd name="connsiteX4" fmla="*/ 69269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69" y="34635"/>
                  </a:moveTo>
                  <a:cubicBezTo>
                    <a:pt x="69269" y="53763"/>
                    <a:pt x="53762" y="69270"/>
                    <a:pt x="34635" y="69270"/>
                  </a:cubicBezTo>
                  <a:cubicBezTo>
                    <a:pt x="15506" y="69270"/>
                    <a:pt x="0" y="53763"/>
                    <a:pt x="0" y="34635"/>
                  </a:cubicBezTo>
                  <a:cubicBezTo>
                    <a:pt x="0" y="15506"/>
                    <a:pt x="15507" y="0"/>
                    <a:pt x="34635" y="0"/>
                  </a:cubicBezTo>
                  <a:cubicBezTo>
                    <a:pt x="53763" y="0"/>
                    <a:pt x="69269" y="15506"/>
                    <a:pt x="69269" y="34635"/>
                  </a:cubicBezTo>
                  <a:close/>
                </a:path>
              </a:pathLst>
            </a:custGeom>
            <a:solidFill>
              <a:schemeClr val="accent3">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31" name="Free-form: Shape 1162">
              <a:extLst>
                <a:ext uri="{FF2B5EF4-FFF2-40B4-BE49-F238E27FC236}">
                  <a16:creationId xmlns:a16="http://schemas.microsoft.com/office/drawing/2014/main" id="{38EF6160-233B-759E-3A60-5D4493C5C67B}"/>
                </a:ext>
              </a:extLst>
            </p:cNvPr>
            <p:cNvSpPr/>
            <p:nvPr/>
          </p:nvSpPr>
          <p:spPr>
            <a:xfrm>
              <a:off x="9306180" y="528301"/>
              <a:ext cx="108866" cy="108866"/>
            </a:xfrm>
            <a:custGeom>
              <a:avLst/>
              <a:gdLst>
                <a:gd name="connsiteX0" fmla="*/ 69270 w 69269"/>
                <a:gd name="connsiteY0" fmla="*/ 34635 h 69269"/>
                <a:gd name="connsiteX1" fmla="*/ 34635 w 69269"/>
                <a:gd name="connsiteY1" fmla="*/ 69270 h 69269"/>
                <a:gd name="connsiteX2" fmla="*/ 1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70"/>
                    <a:pt x="34635" y="69270"/>
                  </a:cubicBezTo>
                  <a:cubicBezTo>
                    <a:pt x="15507" y="69270"/>
                    <a:pt x="1" y="53763"/>
                    <a:pt x="1" y="34635"/>
                  </a:cubicBezTo>
                  <a:cubicBezTo>
                    <a:pt x="1" y="15507"/>
                    <a:pt x="15508" y="0"/>
                    <a:pt x="34635" y="0"/>
                  </a:cubicBezTo>
                  <a:cubicBezTo>
                    <a:pt x="53764" y="0"/>
                    <a:pt x="69270" y="15507"/>
                    <a:pt x="69270" y="34635"/>
                  </a:cubicBezTo>
                  <a:close/>
                </a:path>
              </a:pathLst>
            </a:custGeom>
            <a:solidFill>
              <a:schemeClr val="accent3">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32" name="Free-form: Shape 1163">
              <a:extLst>
                <a:ext uri="{FF2B5EF4-FFF2-40B4-BE49-F238E27FC236}">
                  <a16:creationId xmlns:a16="http://schemas.microsoft.com/office/drawing/2014/main" id="{8643B97A-E86D-F497-D2D1-E89917527C2F}"/>
                </a:ext>
              </a:extLst>
            </p:cNvPr>
            <p:cNvSpPr/>
            <p:nvPr/>
          </p:nvSpPr>
          <p:spPr>
            <a:xfrm>
              <a:off x="9523915" y="528301"/>
              <a:ext cx="108866" cy="108866"/>
            </a:xfrm>
            <a:custGeom>
              <a:avLst/>
              <a:gdLst>
                <a:gd name="connsiteX0" fmla="*/ 69270 w 69269"/>
                <a:gd name="connsiteY0" fmla="*/ 34635 h 69269"/>
                <a:gd name="connsiteX1" fmla="*/ 34635 w 69269"/>
                <a:gd name="connsiteY1" fmla="*/ 69270 h 69269"/>
                <a:gd name="connsiteX2" fmla="*/ 1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70"/>
                    <a:pt x="34635" y="69270"/>
                  </a:cubicBezTo>
                  <a:cubicBezTo>
                    <a:pt x="15507" y="69270"/>
                    <a:pt x="1" y="53763"/>
                    <a:pt x="1" y="34635"/>
                  </a:cubicBezTo>
                  <a:cubicBezTo>
                    <a:pt x="1" y="15507"/>
                    <a:pt x="15507" y="0"/>
                    <a:pt x="34635" y="0"/>
                  </a:cubicBezTo>
                  <a:cubicBezTo>
                    <a:pt x="53764" y="0"/>
                    <a:pt x="69270" y="15507"/>
                    <a:pt x="69270" y="34635"/>
                  </a:cubicBezTo>
                  <a:close/>
                </a:path>
              </a:pathLst>
            </a:custGeom>
            <a:solidFill>
              <a:schemeClr val="accent3">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33" name="Free-form: Shape 1164">
              <a:extLst>
                <a:ext uri="{FF2B5EF4-FFF2-40B4-BE49-F238E27FC236}">
                  <a16:creationId xmlns:a16="http://schemas.microsoft.com/office/drawing/2014/main" id="{65CFC8E1-98A4-0CC6-81F7-3BEFA1E07CF3}"/>
                </a:ext>
              </a:extLst>
            </p:cNvPr>
            <p:cNvSpPr/>
            <p:nvPr/>
          </p:nvSpPr>
          <p:spPr>
            <a:xfrm>
              <a:off x="9741649" y="528301"/>
              <a:ext cx="108866" cy="108866"/>
            </a:xfrm>
            <a:custGeom>
              <a:avLst/>
              <a:gdLst>
                <a:gd name="connsiteX0" fmla="*/ 69269 w 69269"/>
                <a:gd name="connsiteY0" fmla="*/ 34635 h 69269"/>
                <a:gd name="connsiteX1" fmla="*/ 34635 w 69269"/>
                <a:gd name="connsiteY1" fmla="*/ 69270 h 69269"/>
                <a:gd name="connsiteX2" fmla="*/ 0 w 69269"/>
                <a:gd name="connsiteY2" fmla="*/ 34635 h 69269"/>
                <a:gd name="connsiteX3" fmla="*/ 34635 w 69269"/>
                <a:gd name="connsiteY3" fmla="*/ 0 h 69269"/>
                <a:gd name="connsiteX4" fmla="*/ 69269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69" y="34635"/>
                  </a:moveTo>
                  <a:cubicBezTo>
                    <a:pt x="69269" y="53763"/>
                    <a:pt x="53763" y="69270"/>
                    <a:pt x="34635" y="69270"/>
                  </a:cubicBezTo>
                  <a:cubicBezTo>
                    <a:pt x="15506" y="69270"/>
                    <a:pt x="0" y="53763"/>
                    <a:pt x="0" y="34635"/>
                  </a:cubicBezTo>
                  <a:cubicBezTo>
                    <a:pt x="0" y="15507"/>
                    <a:pt x="15507" y="0"/>
                    <a:pt x="34635" y="0"/>
                  </a:cubicBezTo>
                  <a:cubicBezTo>
                    <a:pt x="53763" y="0"/>
                    <a:pt x="69269" y="15507"/>
                    <a:pt x="69269" y="34635"/>
                  </a:cubicBezTo>
                  <a:close/>
                </a:path>
              </a:pathLst>
            </a:custGeom>
            <a:solidFill>
              <a:schemeClr val="accent3">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34" name="Free-form: Shape 1165">
              <a:extLst>
                <a:ext uri="{FF2B5EF4-FFF2-40B4-BE49-F238E27FC236}">
                  <a16:creationId xmlns:a16="http://schemas.microsoft.com/office/drawing/2014/main" id="{B7C8554D-753E-784D-7B18-3355F9A0996D}"/>
                </a:ext>
              </a:extLst>
            </p:cNvPr>
            <p:cNvSpPr/>
            <p:nvPr/>
          </p:nvSpPr>
          <p:spPr>
            <a:xfrm>
              <a:off x="9959495" y="528301"/>
              <a:ext cx="108866" cy="108866"/>
            </a:xfrm>
            <a:custGeom>
              <a:avLst/>
              <a:gdLst>
                <a:gd name="connsiteX0" fmla="*/ 69269 w 69269"/>
                <a:gd name="connsiteY0" fmla="*/ 34635 h 69269"/>
                <a:gd name="connsiteX1" fmla="*/ 34635 w 69269"/>
                <a:gd name="connsiteY1" fmla="*/ 69270 h 69269"/>
                <a:gd name="connsiteX2" fmla="*/ 0 w 69269"/>
                <a:gd name="connsiteY2" fmla="*/ 34635 h 69269"/>
                <a:gd name="connsiteX3" fmla="*/ 34635 w 69269"/>
                <a:gd name="connsiteY3" fmla="*/ 0 h 69269"/>
                <a:gd name="connsiteX4" fmla="*/ 69269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69" y="34635"/>
                  </a:moveTo>
                  <a:cubicBezTo>
                    <a:pt x="69269" y="53763"/>
                    <a:pt x="53762" y="69270"/>
                    <a:pt x="34635" y="69270"/>
                  </a:cubicBezTo>
                  <a:cubicBezTo>
                    <a:pt x="15506" y="69270"/>
                    <a:pt x="0" y="53763"/>
                    <a:pt x="0" y="34635"/>
                  </a:cubicBezTo>
                  <a:cubicBezTo>
                    <a:pt x="0" y="15507"/>
                    <a:pt x="15507" y="0"/>
                    <a:pt x="34635" y="0"/>
                  </a:cubicBezTo>
                  <a:cubicBezTo>
                    <a:pt x="53763" y="0"/>
                    <a:pt x="69269" y="15507"/>
                    <a:pt x="69269" y="34635"/>
                  </a:cubicBezTo>
                  <a:close/>
                </a:path>
              </a:pathLst>
            </a:custGeom>
            <a:solidFill>
              <a:schemeClr val="accent3">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35" name="Free-form: Shape 1166">
              <a:extLst>
                <a:ext uri="{FF2B5EF4-FFF2-40B4-BE49-F238E27FC236}">
                  <a16:creationId xmlns:a16="http://schemas.microsoft.com/office/drawing/2014/main" id="{576009CB-8237-9323-2639-D5CDE7F2AE01}"/>
                </a:ext>
              </a:extLst>
            </p:cNvPr>
            <p:cNvSpPr/>
            <p:nvPr/>
          </p:nvSpPr>
          <p:spPr>
            <a:xfrm>
              <a:off x="10177231" y="528301"/>
              <a:ext cx="108866" cy="108866"/>
            </a:xfrm>
            <a:custGeom>
              <a:avLst/>
              <a:gdLst>
                <a:gd name="connsiteX0" fmla="*/ 69270 w 69269"/>
                <a:gd name="connsiteY0" fmla="*/ 34635 h 69269"/>
                <a:gd name="connsiteX1" fmla="*/ 34635 w 69269"/>
                <a:gd name="connsiteY1" fmla="*/ 69270 h 69269"/>
                <a:gd name="connsiteX2" fmla="*/ 1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70"/>
                    <a:pt x="34635" y="69270"/>
                  </a:cubicBezTo>
                  <a:cubicBezTo>
                    <a:pt x="15507" y="69270"/>
                    <a:pt x="1" y="53763"/>
                    <a:pt x="1" y="34635"/>
                  </a:cubicBezTo>
                  <a:cubicBezTo>
                    <a:pt x="1" y="15507"/>
                    <a:pt x="15508" y="0"/>
                    <a:pt x="34635" y="0"/>
                  </a:cubicBezTo>
                  <a:cubicBezTo>
                    <a:pt x="53764" y="0"/>
                    <a:pt x="69270" y="15507"/>
                    <a:pt x="69270" y="34635"/>
                  </a:cubicBezTo>
                  <a:close/>
                </a:path>
              </a:pathLst>
            </a:custGeom>
            <a:solidFill>
              <a:schemeClr val="accent3">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36" name="Free-form: Shape 1167">
              <a:extLst>
                <a:ext uri="{FF2B5EF4-FFF2-40B4-BE49-F238E27FC236}">
                  <a16:creationId xmlns:a16="http://schemas.microsoft.com/office/drawing/2014/main" id="{779C28E6-35B5-BD11-0608-4873A1C38FC7}"/>
                </a:ext>
              </a:extLst>
            </p:cNvPr>
            <p:cNvSpPr/>
            <p:nvPr/>
          </p:nvSpPr>
          <p:spPr>
            <a:xfrm>
              <a:off x="10394965" y="528301"/>
              <a:ext cx="108866" cy="108866"/>
            </a:xfrm>
            <a:custGeom>
              <a:avLst/>
              <a:gdLst>
                <a:gd name="connsiteX0" fmla="*/ 69270 w 69269"/>
                <a:gd name="connsiteY0" fmla="*/ 34635 h 69269"/>
                <a:gd name="connsiteX1" fmla="*/ 34635 w 69269"/>
                <a:gd name="connsiteY1" fmla="*/ 69270 h 69269"/>
                <a:gd name="connsiteX2" fmla="*/ 1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70"/>
                    <a:pt x="34635" y="69270"/>
                  </a:cubicBezTo>
                  <a:cubicBezTo>
                    <a:pt x="15506" y="69270"/>
                    <a:pt x="1" y="53763"/>
                    <a:pt x="1" y="34635"/>
                  </a:cubicBezTo>
                  <a:cubicBezTo>
                    <a:pt x="1" y="15507"/>
                    <a:pt x="15507" y="0"/>
                    <a:pt x="34635" y="0"/>
                  </a:cubicBezTo>
                  <a:cubicBezTo>
                    <a:pt x="53764" y="0"/>
                    <a:pt x="69270" y="15507"/>
                    <a:pt x="69270" y="34635"/>
                  </a:cubicBezTo>
                  <a:close/>
                </a:path>
              </a:pathLst>
            </a:custGeom>
            <a:solidFill>
              <a:schemeClr val="accent3">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37" name="Free-form: Shape 1168">
              <a:extLst>
                <a:ext uri="{FF2B5EF4-FFF2-40B4-BE49-F238E27FC236}">
                  <a16:creationId xmlns:a16="http://schemas.microsoft.com/office/drawing/2014/main" id="{5AEEC019-914E-2E27-1236-EE52B812847E}"/>
                </a:ext>
              </a:extLst>
            </p:cNvPr>
            <p:cNvSpPr/>
            <p:nvPr/>
          </p:nvSpPr>
          <p:spPr>
            <a:xfrm>
              <a:off x="10612810" y="528301"/>
              <a:ext cx="108866" cy="108866"/>
            </a:xfrm>
            <a:custGeom>
              <a:avLst/>
              <a:gdLst>
                <a:gd name="connsiteX0" fmla="*/ 69269 w 69269"/>
                <a:gd name="connsiteY0" fmla="*/ 34635 h 69269"/>
                <a:gd name="connsiteX1" fmla="*/ 34635 w 69269"/>
                <a:gd name="connsiteY1" fmla="*/ 69270 h 69269"/>
                <a:gd name="connsiteX2" fmla="*/ 0 w 69269"/>
                <a:gd name="connsiteY2" fmla="*/ 34635 h 69269"/>
                <a:gd name="connsiteX3" fmla="*/ 34635 w 69269"/>
                <a:gd name="connsiteY3" fmla="*/ 0 h 69269"/>
                <a:gd name="connsiteX4" fmla="*/ 69269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69" y="34635"/>
                  </a:moveTo>
                  <a:cubicBezTo>
                    <a:pt x="69269" y="53763"/>
                    <a:pt x="53763" y="69270"/>
                    <a:pt x="34635" y="69270"/>
                  </a:cubicBezTo>
                  <a:cubicBezTo>
                    <a:pt x="15506" y="69270"/>
                    <a:pt x="0" y="53763"/>
                    <a:pt x="0" y="34635"/>
                  </a:cubicBezTo>
                  <a:cubicBezTo>
                    <a:pt x="0" y="15507"/>
                    <a:pt x="15507" y="0"/>
                    <a:pt x="34635" y="0"/>
                  </a:cubicBezTo>
                  <a:cubicBezTo>
                    <a:pt x="53764" y="0"/>
                    <a:pt x="69269" y="15507"/>
                    <a:pt x="69269" y="34635"/>
                  </a:cubicBezTo>
                  <a:close/>
                </a:path>
              </a:pathLst>
            </a:custGeom>
            <a:solidFill>
              <a:schemeClr val="accent3">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38" name="Free-form: Shape 1169">
              <a:extLst>
                <a:ext uri="{FF2B5EF4-FFF2-40B4-BE49-F238E27FC236}">
                  <a16:creationId xmlns:a16="http://schemas.microsoft.com/office/drawing/2014/main" id="{069B7143-6CE9-D7A2-678C-9BE42B9CB523}"/>
                </a:ext>
              </a:extLst>
            </p:cNvPr>
            <p:cNvSpPr/>
            <p:nvPr/>
          </p:nvSpPr>
          <p:spPr>
            <a:xfrm>
              <a:off x="10830546" y="528301"/>
              <a:ext cx="108866" cy="108866"/>
            </a:xfrm>
            <a:custGeom>
              <a:avLst/>
              <a:gdLst>
                <a:gd name="connsiteX0" fmla="*/ 69269 w 69269"/>
                <a:gd name="connsiteY0" fmla="*/ 34635 h 69269"/>
                <a:gd name="connsiteX1" fmla="*/ 34635 w 69269"/>
                <a:gd name="connsiteY1" fmla="*/ 69270 h 69269"/>
                <a:gd name="connsiteX2" fmla="*/ 0 w 69269"/>
                <a:gd name="connsiteY2" fmla="*/ 34635 h 69269"/>
                <a:gd name="connsiteX3" fmla="*/ 34635 w 69269"/>
                <a:gd name="connsiteY3" fmla="*/ 0 h 69269"/>
                <a:gd name="connsiteX4" fmla="*/ 69269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69" y="34635"/>
                  </a:moveTo>
                  <a:cubicBezTo>
                    <a:pt x="69269" y="53763"/>
                    <a:pt x="53762" y="69270"/>
                    <a:pt x="34635" y="69270"/>
                  </a:cubicBezTo>
                  <a:cubicBezTo>
                    <a:pt x="15506" y="69270"/>
                    <a:pt x="0" y="53763"/>
                    <a:pt x="0" y="34635"/>
                  </a:cubicBezTo>
                  <a:cubicBezTo>
                    <a:pt x="0" y="15507"/>
                    <a:pt x="15507" y="0"/>
                    <a:pt x="34635" y="0"/>
                  </a:cubicBezTo>
                  <a:cubicBezTo>
                    <a:pt x="53763" y="0"/>
                    <a:pt x="69269" y="15507"/>
                    <a:pt x="69269" y="34635"/>
                  </a:cubicBezTo>
                  <a:close/>
                </a:path>
              </a:pathLst>
            </a:custGeom>
            <a:solidFill>
              <a:schemeClr val="accent3">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39" name="Free-form: Shape 1170">
              <a:extLst>
                <a:ext uri="{FF2B5EF4-FFF2-40B4-BE49-F238E27FC236}">
                  <a16:creationId xmlns:a16="http://schemas.microsoft.com/office/drawing/2014/main" id="{BB2F3171-D6CC-90A3-D3B5-7357DACC69EF}"/>
                </a:ext>
              </a:extLst>
            </p:cNvPr>
            <p:cNvSpPr/>
            <p:nvPr/>
          </p:nvSpPr>
          <p:spPr>
            <a:xfrm>
              <a:off x="9306180" y="746036"/>
              <a:ext cx="108866" cy="108866"/>
            </a:xfrm>
            <a:custGeom>
              <a:avLst/>
              <a:gdLst>
                <a:gd name="connsiteX0" fmla="*/ 69270 w 69269"/>
                <a:gd name="connsiteY0" fmla="*/ 34635 h 69269"/>
                <a:gd name="connsiteX1" fmla="*/ 34635 w 69269"/>
                <a:gd name="connsiteY1" fmla="*/ 69270 h 69269"/>
                <a:gd name="connsiteX2" fmla="*/ 1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70"/>
                    <a:pt x="34635" y="69270"/>
                  </a:cubicBezTo>
                  <a:cubicBezTo>
                    <a:pt x="15507" y="69270"/>
                    <a:pt x="1" y="53763"/>
                    <a:pt x="1" y="34635"/>
                  </a:cubicBezTo>
                  <a:cubicBezTo>
                    <a:pt x="1" y="15507"/>
                    <a:pt x="15508" y="0"/>
                    <a:pt x="34635" y="0"/>
                  </a:cubicBezTo>
                  <a:cubicBezTo>
                    <a:pt x="53764" y="0"/>
                    <a:pt x="69270" y="15507"/>
                    <a:pt x="69270" y="34635"/>
                  </a:cubicBezTo>
                  <a:close/>
                </a:path>
              </a:pathLst>
            </a:custGeom>
            <a:solidFill>
              <a:schemeClr val="accent3">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40" name="Free-form: Shape 1171">
              <a:extLst>
                <a:ext uri="{FF2B5EF4-FFF2-40B4-BE49-F238E27FC236}">
                  <a16:creationId xmlns:a16="http://schemas.microsoft.com/office/drawing/2014/main" id="{94343157-F8FA-AC1C-1CB1-DE5E9485553A}"/>
                </a:ext>
              </a:extLst>
            </p:cNvPr>
            <p:cNvSpPr/>
            <p:nvPr/>
          </p:nvSpPr>
          <p:spPr>
            <a:xfrm>
              <a:off x="9523915" y="746036"/>
              <a:ext cx="108866" cy="108866"/>
            </a:xfrm>
            <a:custGeom>
              <a:avLst/>
              <a:gdLst>
                <a:gd name="connsiteX0" fmla="*/ 69270 w 69269"/>
                <a:gd name="connsiteY0" fmla="*/ 34635 h 69269"/>
                <a:gd name="connsiteX1" fmla="*/ 34635 w 69269"/>
                <a:gd name="connsiteY1" fmla="*/ 69270 h 69269"/>
                <a:gd name="connsiteX2" fmla="*/ 1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70"/>
                    <a:pt x="34635" y="69270"/>
                  </a:cubicBezTo>
                  <a:cubicBezTo>
                    <a:pt x="15507" y="69270"/>
                    <a:pt x="1" y="53763"/>
                    <a:pt x="1" y="34635"/>
                  </a:cubicBezTo>
                  <a:cubicBezTo>
                    <a:pt x="1" y="15507"/>
                    <a:pt x="15507" y="0"/>
                    <a:pt x="34635" y="0"/>
                  </a:cubicBezTo>
                  <a:cubicBezTo>
                    <a:pt x="53764" y="0"/>
                    <a:pt x="69270" y="15507"/>
                    <a:pt x="69270" y="34635"/>
                  </a:cubicBezTo>
                  <a:close/>
                </a:path>
              </a:pathLst>
            </a:custGeom>
            <a:solidFill>
              <a:schemeClr val="accent3">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41" name="Free-form: Shape 1172">
              <a:extLst>
                <a:ext uri="{FF2B5EF4-FFF2-40B4-BE49-F238E27FC236}">
                  <a16:creationId xmlns:a16="http://schemas.microsoft.com/office/drawing/2014/main" id="{231E6E08-A431-03F6-2F3C-3CA65A252683}"/>
                </a:ext>
              </a:extLst>
            </p:cNvPr>
            <p:cNvSpPr/>
            <p:nvPr/>
          </p:nvSpPr>
          <p:spPr>
            <a:xfrm>
              <a:off x="9741649" y="746036"/>
              <a:ext cx="108866" cy="108866"/>
            </a:xfrm>
            <a:custGeom>
              <a:avLst/>
              <a:gdLst>
                <a:gd name="connsiteX0" fmla="*/ 69269 w 69269"/>
                <a:gd name="connsiteY0" fmla="*/ 34635 h 69269"/>
                <a:gd name="connsiteX1" fmla="*/ 34635 w 69269"/>
                <a:gd name="connsiteY1" fmla="*/ 69270 h 69269"/>
                <a:gd name="connsiteX2" fmla="*/ 0 w 69269"/>
                <a:gd name="connsiteY2" fmla="*/ 34635 h 69269"/>
                <a:gd name="connsiteX3" fmla="*/ 34635 w 69269"/>
                <a:gd name="connsiteY3" fmla="*/ 0 h 69269"/>
                <a:gd name="connsiteX4" fmla="*/ 69269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69" y="34635"/>
                  </a:moveTo>
                  <a:cubicBezTo>
                    <a:pt x="69269" y="53763"/>
                    <a:pt x="53763" y="69270"/>
                    <a:pt x="34635" y="69270"/>
                  </a:cubicBezTo>
                  <a:cubicBezTo>
                    <a:pt x="15506" y="69270"/>
                    <a:pt x="0" y="53763"/>
                    <a:pt x="0" y="34635"/>
                  </a:cubicBezTo>
                  <a:cubicBezTo>
                    <a:pt x="0" y="15507"/>
                    <a:pt x="15507" y="0"/>
                    <a:pt x="34635" y="0"/>
                  </a:cubicBezTo>
                  <a:cubicBezTo>
                    <a:pt x="53763" y="0"/>
                    <a:pt x="69269" y="15507"/>
                    <a:pt x="69269" y="34635"/>
                  </a:cubicBezTo>
                  <a:close/>
                </a:path>
              </a:pathLst>
            </a:custGeom>
            <a:solidFill>
              <a:schemeClr val="accent3">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42" name="Free-form: Shape 1173">
              <a:extLst>
                <a:ext uri="{FF2B5EF4-FFF2-40B4-BE49-F238E27FC236}">
                  <a16:creationId xmlns:a16="http://schemas.microsoft.com/office/drawing/2014/main" id="{AEC81421-EC8B-924C-2864-1BDE4BC6536C}"/>
                </a:ext>
              </a:extLst>
            </p:cNvPr>
            <p:cNvSpPr/>
            <p:nvPr/>
          </p:nvSpPr>
          <p:spPr>
            <a:xfrm>
              <a:off x="9959495" y="746036"/>
              <a:ext cx="108866" cy="108866"/>
            </a:xfrm>
            <a:custGeom>
              <a:avLst/>
              <a:gdLst>
                <a:gd name="connsiteX0" fmla="*/ 69269 w 69269"/>
                <a:gd name="connsiteY0" fmla="*/ 34635 h 69269"/>
                <a:gd name="connsiteX1" fmla="*/ 34635 w 69269"/>
                <a:gd name="connsiteY1" fmla="*/ 69270 h 69269"/>
                <a:gd name="connsiteX2" fmla="*/ 0 w 69269"/>
                <a:gd name="connsiteY2" fmla="*/ 34635 h 69269"/>
                <a:gd name="connsiteX3" fmla="*/ 34635 w 69269"/>
                <a:gd name="connsiteY3" fmla="*/ 0 h 69269"/>
                <a:gd name="connsiteX4" fmla="*/ 69269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69" y="34635"/>
                  </a:moveTo>
                  <a:cubicBezTo>
                    <a:pt x="69269" y="53763"/>
                    <a:pt x="53762" y="69270"/>
                    <a:pt x="34635" y="69270"/>
                  </a:cubicBezTo>
                  <a:cubicBezTo>
                    <a:pt x="15506" y="69270"/>
                    <a:pt x="0" y="53763"/>
                    <a:pt x="0" y="34635"/>
                  </a:cubicBezTo>
                  <a:cubicBezTo>
                    <a:pt x="0" y="15507"/>
                    <a:pt x="15507" y="0"/>
                    <a:pt x="34635" y="0"/>
                  </a:cubicBezTo>
                  <a:cubicBezTo>
                    <a:pt x="53763" y="0"/>
                    <a:pt x="69269" y="15507"/>
                    <a:pt x="69269" y="34635"/>
                  </a:cubicBezTo>
                  <a:close/>
                </a:path>
              </a:pathLst>
            </a:custGeom>
            <a:solidFill>
              <a:schemeClr val="accent3">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43" name="Free-form: Shape 1174">
              <a:extLst>
                <a:ext uri="{FF2B5EF4-FFF2-40B4-BE49-F238E27FC236}">
                  <a16:creationId xmlns:a16="http://schemas.microsoft.com/office/drawing/2014/main" id="{E07765FF-AF23-9809-F88E-08FAAE2A7BA0}"/>
                </a:ext>
              </a:extLst>
            </p:cNvPr>
            <p:cNvSpPr/>
            <p:nvPr/>
          </p:nvSpPr>
          <p:spPr>
            <a:xfrm>
              <a:off x="10177231" y="746036"/>
              <a:ext cx="108866" cy="108866"/>
            </a:xfrm>
            <a:custGeom>
              <a:avLst/>
              <a:gdLst>
                <a:gd name="connsiteX0" fmla="*/ 69270 w 69269"/>
                <a:gd name="connsiteY0" fmla="*/ 34635 h 69269"/>
                <a:gd name="connsiteX1" fmla="*/ 34635 w 69269"/>
                <a:gd name="connsiteY1" fmla="*/ 69270 h 69269"/>
                <a:gd name="connsiteX2" fmla="*/ 1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70"/>
                    <a:pt x="34635" y="69270"/>
                  </a:cubicBezTo>
                  <a:cubicBezTo>
                    <a:pt x="15507" y="69270"/>
                    <a:pt x="1" y="53763"/>
                    <a:pt x="1" y="34635"/>
                  </a:cubicBezTo>
                  <a:cubicBezTo>
                    <a:pt x="1" y="15507"/>
                    <a:pt x="15508" y="0"/>
                    <a:pt x="34635" y="0"/>
                  </a:cubicBezTo>
                  <a:cubicBezTo>
                    <a:pt x="53764" y="0"/>
                    <a:pt x="69270" y="15507"/>
                    <a:pt x="69270" y="34635"/>
                  </a:cubicBezTo>
                  <a:close/>
                </a:path>
              </a:pathLst>
            </a:custGeom>
            <a:solidFill>
              <a:schemeClr val="accent3">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44" name="Free-form: Shape 1175">
              <a:extLst>
                <a:ext uri="{FF2B5EF4-FFF2-40B4-BE49-F238E27FC236}">
                  <a16:creationId xmlns:a16="http://schemas.microsoft.com/office/drawing/2014/main" id="{1A13D465-CAC0-7C22-08D6-E7BF38DED913}"/>
                </a:ext>
              </a:extLst>
            </p:cNvPr>
            <p:cNvSpPr/>
            <p:nvPr/>
          </p:nvSpPr>
          <p:spPr>
            <a:xfrm>
              <a:off x="10394965" y="746036"/>
              <a:ext cx="108866" cy="108866"/>
            </a:xfrm>
            <a:custGeom>
              <a:avLst/>
              <a:gdLst>
                <a:gd name="connsiteX0" fmla="*/ 69270 w 69269"/>
                <a:gd name="connsiteY0" fmla="*/ 34635 h 69269"/>
                <a:gd name="connsiteX1" fmla="*/ 34635 w 69269"/>
                <a:gd name="connsiteY1" fmla="*/ 69270 h 69269"/>
                <a:gd name="connsiteX2" fmla="*/ 1 w 69269"/>
                <a:gd name="connsiteY2" fmla="*/ 34635 h 69269"/>
                <a:gd name="connsiteX3" fmla="*/ 34635 w 69269"/>
                <a:gd name="connsiteY3" fmla="*/ 0 h 69269"/>
                <a:gd name="connsiteX4" fmla="*/ 69270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70" y="34635"/>
                  </a:moveTo>
                  <a:cubicBezTo>
                    <a:pt x="69270" y="53763"/>
                    <a:pt x="53763" y="69270"/>
                    <a:pt x="34635" y="69270"/>
                  </a:cubicBezTo>
                  <a:cubicBezTo>
                    <a:pt x="15506" y="69270"/>
                    <a:pt x="1" y="53763"/>
                    <a:pt x="1" y="34635"/>
                  </a:cubicBezTo>
                  <a:cubicBezTo>
                    <a:pt x="1" y="15507"/>
                    <a:pt x="15507" y="0"/>
                    <a:pt x="34635" y="0"/>
                  </a:cubicBezTo>
                  <a:cubicBezTo>
                    <a:pt x="53764" y="0"/>
                    <a:pt x="69270" y="15507"/>
                    <a:pt x="69270" y="34635"/>
                  </a:cubicBezTo>
                  <a:close/>
                </a:path>
              </a:pathLst>
            </a:custGeom>
            <a:solidFill>
              <a:schemeClr val="accent3">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45" name="Free-form: Shape 1176">
              <a:extLst>
                <a:ext uri="{FF2B5EF4-FFF2-40B4-BE49-F238E27FC236}">
                  <a16:creationId xmlns:a16="http://schemas.microsoft.com/office/drawing/2014/main" id="{3C2B830E-F7C5-E187-7BB9-4A40089F035D}"/>
                </a:ext>
              </a:extLst>
            </p:cNvPr>
            <p:cNvSpPr/>
            <p:nvPr/>
          </p:nvSpPr>
          <p:spPr>
            <a:xfrm>
              <a:off x="10612810" y="746036"/>
              <a:ext cx="108866" cy="108866"/>
            </a:xfrm>
            <a:custGeom>
              <a:avLst/>
              <a:gdLst>
                <a:gd name="connsiteX0" fmla="*/ 69269 w 69269"/>
                <a:gd name="connsiteY0" fmla="*/ 34635 h 69269"/>
                <a:gd name="connsiteX1" fmla="*/ 34635 w 69269"/>
                <a:gd name="connsiteY1" fmla="*/ 69270 h 69269"/>
                <a:gd name="connsiteX2" fmla="*/ 0 w 69269"/>
                <a:gd name="connsiteY2" fmla="*/ 34635 h 69269"/>
                <a:gd name="connsiteX3" fmla="*/ 34635 w 69269"/>
                <a:gd name="connsiteY3" fmla="*/ 0 h 69269"/>
                <a:gd name="connsiteX4" fmla="*/ 69269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69" y="34635"/>
                  </a:moveTo>
                  <a:cubicBezTo>
                    <a:pt x="69269" y="53763"/>
                    <a:pt x="53763" y="69270"/>
                    <a:pt x="34635" y="69270"/>
                  </a:cubicBezTo>
                  <a:cubicBezTo>
                    <a:pt x="15506" y="69270"/>
                    <a:pt x="0" y="53763"/>
                    <a:pt x="0" y="34635"/>
                  </a:cubicBezTo>
                  <a:cubicBezTo>
                    <a:pt x="0" y="15507"/>
                    <a:pt x="15507" y="0"/>
                    <a:pt x="34635" y="0"/>
                  </a:cubicBezTo>
                  <a:cubicBezTo>
                    <a:pt x="53764" y="0"/>
                    <a:pt x="69269" y="15507"/>
                    <a:pt x="69269" y="34635"/>
                  </a:cubicBezTo>
                  <a:close/>
                </a:path>
              </a:pathLst>
            </a:custGeom>
            <a:solidFill>
              <a:schemeClr val="accent3">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46" name="Free-form: Shape 1177">
              <a:extLst>
                <a:ext uri="{FF2B5EF4-FFF2-40B4-BE49-F238E27FC236}">
                  <a16:creationId xmlns:a16="http://schemas.microsoft.com/office/drawing/2014/main" id="{3461F5C8-EECC-5848-F293-38DC368B6244}"/>
                </a:ext>
              </a:extLst>
            </p:cNvPr>
            <p:cNvSpPr/>
            <p:nvPr/>
          </p:nvSpPr>
          <p:spPr>
            <a:xfrm>
              <a:off x="10830546" y="746036"/>
              <a:ext cx="108866" cy="108866"/>
            </a:xfrm>
            <a:custGeom>
              <a:avLst/>
              <a:gdLst>
                <a:gd name="connsiteX0" fmla="*/ 69269 w 69269"/>
                <a:gd name="connsiteY0" fmla="*/ 34635 h 69269"/>
                <a:gd name="connsiteX1" fmla="*/ 34635 w 69269"/>
                <a:gd name="connsiteY1" fmla="*/ 69270 h 69269"/>
                <a:gd name="connsiteX2" fmla="*/ 0 w 69269"/>
                <a:gd name="connsiteY2" fmla="*/ 34635 h 69269"/>
                <a:gd name="connsiteX3" fmla="*/ 34635 w 69269"/>
                <a:gd name="connsiteY3" fmla="*/ 0 h 69269"/>
                <a:gd name="connsiteX4" fmla="*/ 69269 w 69269"/>
                <a:gd name="connsiteY4" fmla="*/ 34635 h 69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69" h="69269">
                  <a:moveTo>
                    <a:pt x="69269" y="34635"/>
                  </a:moveTo>
                  <a:cubicBezTo>
                    <a:pt x="69269" y="53763"/>
                    <a:pt x="53762" y="69270"/>
                    <a:pt x="34635" y="69270"/>
                  </a:cubicBezTo>
                  <a:cubicBezTo>
                    <a:pt x="15506" y="69270"/>
                    <a:pt x="0" y="53763"/>
                    <a:pt x="0" y="34635"/>
                  </a:cubicBezTo>
                  <a:cubicBezTo>
                    <a:pt x="0" y="15507"/>
                    <a:pt x="15507" y="0"/>
                    <a:pt x="34635" y="0"/>
                  </a:cubicBezTo>
                  <a:cubicBezTo>
                    <a:pt x="53763" y="0"/>
                    <a:pt x="69269" y="15507"/>
                    <a:pt x="69269" y="34635"/>
                  </a:cubicBezTo>
                  <a:close/>
                </a:path>
              </a:pathLst>
            </a:custGeom>
            <a:solidFill>
              <a:schemeClr val="accent3">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47" name="Free-form: Shape 1188">
              <a:extLst>
                <a:ext uri="{FF2B5EF4-FFF2-40B4-BE49-F238E27FC236}">
                  <a16:creationId xmlns:a16="http://schemas.microsoft.com/office/drawing/2014/main" id="{C6D568DB-AE4F-AC64-66C5-448BBAFBFDF9}"/>
                </a:ext>
              </a:extLst>
            </p:cNvPr>
            <p:cNvSpPr/>
            <p:nvPr/>
          </p:nvSpPr>
          <p:spPr>
            <a:xfrm>
              <a:off x="9301790" y="914495"/>
              <a:ext cx="10972" cy="108"/>
            </a:xfrm>
            <a:custGeom>
              <a:avLst/>
              <a:gdLst>
                <a:gd name="connsiteX0" fmla="*/ 0 w 6982"/>
                <a:gd name="connsiteY0" fmla="*/ 0 h 69"/>
                <a:gd name="connsiteX1" fmla="*/ 0 w 6982"/>
                <a:gd name="connsiteY1" fmla="*/ 0 h 69"/>
                <a:gd name="connsiteX2" fmla="*/ 0 w 6982"/>
                <a:gd name="connsiteY2" fmla="*/ 70 h 69"/>
                <a:gd name="connsiteX3" fmla="*/ 0 w 6982"/>
                <a:gd name="connsiteY3" fmla="*/ 0 h 69"/>
              </a:gdLst>
              <a:ahLst/>
              <a:cxnLst>
                <a:cxn ang="0">
                  <a:pos x="connsiteX0" y="connsiteY0"/>
                </a:cxn>
                <a:cxn ang="0">
                  <a:pos x="connsiteX1" y="connsiteY1"/>
                </a:cxn>
                <a:cxn ang="0">
                  <a:pos x="connsiteX2" y="connsiteY2"/>
                </a:cxn>
                <a:cxn ang="0">
                  <a:pos x="connsiteX3" y="connsiteY3"/>
                </a:cxn>
              </a:cxnLst>
              <a:rect l="l" t="t" r="r" b="b"/>
              <a:pathLst>
                <a:path w="6982" h="69">
                  <a:moveTo>
                    <a:pt x="0" y="0"/>
                  </a:moveTo>
                  <a:lnTo>
                    <a:pt x="0" y="0"/>
                  </a:lnTo>
                  <a:lnTo>
                    <a:pt x="0" y="70"/>
                  </a:lnTo>
                  <a:lnTo>
                    <a:pt x="0" y="0"/>
                  </a:lnTo>
                  <a:close/>
                </a:path>
              </a:pathLst>
            </a:custGeom>
            <a:solidFill>
              <a:schemeClr val="accent3">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48" name="Free-form: Shape 1191">
              <a:extLst>
                <a:ext uri="{FF2B5EF4-FFF2-40B4-BE49-F238E27FC236}">
                  <a16:creationId xmlns:a16="http://schemas.microsoft.com/office/drawing/2014/main" id="{596C0198-AF7A-E032-18E1-348BC87E94FE}"/>
                </a:ext>
              </a:extLst>
            </p:cNvPr>
            <p:cNvSpPr/>
            <p:nvPr/>
          </p:nvSpPr>
          <p:spPr>
            <a:xfrm>
              <a:off x="9297839" y="919873"/>
              <a:ext cx="108" cy="10972"/>
            </a:xfrm>
            <a:custGeom>
              <a:avLst/>
              <a:gdLst>
                <a:gd name="connsiteX0" fmla="*/ 0 w 69"/>
                <a:gd name="connsiteY0" fmla="*/ 0 h 6982"/>
                <a:gd name="connsiteX1" fmla="*/ 0 w 69"/>
                <a:gd name="connsiteY1" fmla="*/ 0 h 6982"/>
                <a:gd name="connsiteX2" fmla="*/ 70 w 69"/>
                <a:gd name="connsiteY2" fmla="*/ 0 h 6982"/>
                <a:gd name="connsiteX3" fmla="*/ 0 w 69"/>
                <a:gd name="connsiteY3" fmla="*/ 0 h 6982"/>
              </a:gdLst>
              <a:ahLst/>
              <a:cxnLst>
                <a:cxn ang="0">
                  <a:pos x="connsiteX0" y="connsiteY0"/>
                </a:cxn>
                <a:cxn ang="0">
                  <a:pos x="connsiteX1" y="connsiteY1"/>
                </a:cxn>
                <a:cxn ang="0">
                  <a:pos x="connsiteX2" y="connsiteY2"/>
                </a:cxn>
                <a:cxn ang="0">
                  <a:pos x="connsiteX3" y="connsiteY3"/>
                </a:cxn>
              </a:cxnLst>
              <a:rect l="l" t="t" r="r" b="b"/>
              <a:pathLst>
                <a:path w="69" h="6982">
                  <a:moveTo>
                    <a:pt x="0" y="0"/>
                  </a:moveTo>
                  <a:lnTo>
                    <a:pt x="0" y="0"/>
                  </a:lnTo>
                  <a:lnTo>
                    <a:pt x="70" y="0"/>
                  </a:lnTo>
                  <a:lnTo>
                    <a:pt x="0" y="0"/>
                  </a:lnTo>
                  <a:close/>
                </a:path>
              </a:pathLst>
            </a:custGeom>
            <a:solidFill>
              <a:schemeClr val="accent3">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grpSp>
      <p:grpSp>
        <p:nvGrpSpPr>
          <p:cNvPr id="67" name="Group 66">
            <a:extLst>
              <a:ext uri="{FF2B5EF4-FFF2-40B4-BE49-F238E27FC236}">
                <a16:creationId xmlns:a16="http://schemas.microsoft.com/office/drawing/2014/main" id="{72470BB6-C4A9-6CAA-BC97-D204CF9934D5}"/>
              </a:ext>
            </a:extLst>
          </p:cNvPr>
          <p:cNvGrpSpPr/>
          <p:nvPr userDrawn="1"/>
        </p:nvGrpSpPr>
        <p:grpSpPr>
          <a:xfrm flipV="1">
            <a:off x="10216198" y="800162"/>
            <a:ext cx="1986303" cy="2068101"/>
            <a:chOff x="7433763" y="3067063"/>
            <a:chExt cx="803640" cy="857262"/>
          </a:xfrm>
          <a:solidFill>
            <a:schemeClr val="accent1">
              <a:alpha val="50000"/>
            </a:schemeClr>
          </a:solidFill>
        </p:grpSpPr>
        <p:sp>
          <p:nvSpPr>
            <p:cNvPr id="68" name="Free-form: Shape 1085">
              <a:extLst>
                <a:ext uri="{FF2B5EF4-FFF2-40B4-BE49-F238E27FC236}">
                  <a16:creationId xmlns:a16="http://schemas.microsoft.com/office/drawing/2014/main" id="{CDB7DE44-7C94-EFD5-1414-AEE0703FAF0C}"/>
                </a:ext>
              </a:extLst>
            </p:cNvPr>
            <p:cNvSpPr/>
            <p:nvPr/>
          </p:nvSpPr>
          <p:spPr>
            <a:xfrm>
              <a:off x="7808799" y="3067063"/>
              <a:ext cx="428604" cy="428605"/>
            </a:xfrm>
            <a:custGeom>
              <a:avLst/>
              <a:gdLst>
                <a:gd name="connsiteX0" fmla="*/ 0 w 554226"/>
                <a:gd name="connsiteY0" fmla="*/ 0 h 554226"/>
                <a:gd name="connsiteX1" fmla="*/ 554226 w 554226"/>
                <a:gd name="connsiteY1" fmla="*/ 554226 h 554226"/>
                <a:gd name="connsiteX2" fmla="*/ 554226 w 554226"/>
                <a:gd name="connsiteY2" fmla="*/ 0 h 554226"/>
                <a:gd name="connsiteX3" fmla="*/ 0 w 554226"/>
                <a:gd name="connsiteY3" fmla="*/ 0 h 554226"/>
              </a:gdLst>
              <a:ahLst/>
              <a:cxnLst>
                <a:cxn ang="0">
                  <a:pos x="connsiteX0" y="connsiteY0"/>
                </a:cxn>
                <a:cxn ang="0">
                  <a:pos x="connsiteX1" y="connsiteY1"/>
                </a:cxn>
                <a:cxn ang="0">
                  <a:pos x="connsiteX2" y="connsiteY2"/>
                </a:cxn>
                <a:cxn ang="0">
                  <a:pos x="connsiteX3" y="connsiteY3"/>
                </a:cxn>
              </a:cxnLst>
              <a:rect l="l" t="t" r="r" b="b"/>
              <a:pathLst>
                <a:path w="554226" h="554226">
                  <a:moveTo>
                    <a:pt x="0" y="0"/>
                  </a:moveTo>
                  <a:cubicBezTo>
                    <a:pt x="0" y="306127"/>
                    <a:pt x="248169" y="554226"/>
                    <a:pt x="554226" y="554226"/>
                  </a:cubicBezTo>
                  <a:lnTo>
                    <a:pt x="554226" y="0"/>
                  </a:lnTo>
                  <a:lnTo>
                    <a:pt x="0" y="0"/>
                  </a:lnTo>
                  <a:close/>
                </a:path>
              </a:pathLst>
            </a:custGeom>
            <a:solidFill>
              <a:schemeClr val="accent3">
                <a:alpha val="5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grpSp>
          <p:nvGrpSpPr>
            <p:cNvPr id="69" name="Group 68">
              <a:extLst>
                <a:ext uri="{FF2B5EF4-FFF2-40B4-BE49-F238E27FC236}">
                  <a16:creationId xmlns:a16="http://schemas.microsoft.com/office/drawing/2014/main" id="{E34645C3-B478-89B5-6ECE-8D46292DB9DF}"/>
                </a:ext>
              </a:extLst>
            </p:cNvPr>
            <p:cNvGrpSpPr/>
            <p:nvPr/>
          </p:nvGrpSpPr>
          <p:grpSpPr>
            <a:xfrm>
              <a:off x="7433763" y="3549236"/>
              <a:ext cx="803640" cy="375089"/>
              <a:chOff x="7433763" y="3549236"/>
              <a:chExt cx="803640" cy="375089"/>
            </a:xfrm>
            <a:grpFill/>
          </p:grpSpPr>
          <p:sp>
            <p:nvSpPr>
              <p:cNvPr id="70" name="Free-form: Shape 1105">
                <a:extLst>
                  <a:ext uri="{FF2B5EF4-FFF2-40B4-BE49-F238E27FC236}">
                    <a16:creationId xmlns:a16="http://schemas.microsoft.com/office/drawing/2014/main" id="{2DFECDAE-BC61-68EE-9820-76FBA5B51C42}"/>
                  </a:ext>
                </a:extLst>
              </p:cNvPr>
              <p:cNvSpPr/>
              <p:nvPr/>
            </p:nvSpPr>
            <p:spPr>
              <a:xfrm rot="5400000">
                <a:off x="8023101" y="3709970"/>
                <a:ext cx="375035" cy="53568"/>
              </a:xfrm>
              <a:custGeom>
                <a:avLst/>
                <a:gdLst>
                  <a:gd name="connsiteX0" fmla="*/ 0 w 484956"/>
                  <a:gd name="connsiteY0" fmla="*/ 0 h 69269"/>
                  <a:gd name="connsiteX1" fmla="*/ 484956 w 484956"/>
                  <a:gd name="connsiteY1" fmla="*/ 0 h 69269"/>
                  <a:gd name="connsiteX2" fmla="*/ 484956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6" y="0"/>
                    </a:lnTo>
                    <a:lnTo>
                      <a:pt x="484956" y="69270"/>
                    </a:lnTo>
                    <a:lnTo>
                      <a:pt x="0" y="69270"/>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71" name="Free-form: Shape 1106">
                <a:extLst>
                  <a:ext uri="{FF2B5EF4-FFF2-40B4-BE49-F238E27FC236}">
                    <a16:creationId xmlns:a16="http://schemas.microsoft.com/office/drawing/2014/main" id="{7947400D-CADF-94A6-D159-B13CFCBF1785}"/>
                  </a:ext>
                </a:extLst>
              </p:cNvPr>
              <p:cNvSpPr/>
              <p:nvPr/>
            </p:nvSpPr>
            <p:spPr>
              <a:xfrm rot="5400000">
                <a:off x="7915964" y="3709970"/>
                <a:ext cx="375035" cy="53568"/>
              </a:xfrm>
              <a:custGeom>
                <a:avLst/>
                <a:gdLst>
                  <a:gd name="connsiteX0" fmla="*/ 0 w 484956"/>
                  <a:gd name="connsiteY0" fmla="*/ 0 h 69269"/>
                  <a:gd name="connsiteX1" fmla="*/ 484956 w 484956"/>
                  <a:gd name="connsiteY1" fmla="*/ 0 h 69269"/>
                  <a:gd name="connsiteX2" fmla="*/ 484956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6" y="0"/>
                    </a:lnTo>
                    <a:lnTo>
                      <a:pt x="484956" y="69270"/>
                    </a:lnTo>
                    <a:lnTo>
                      <a:pt x="0" y="69270"/>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72" name="Free-form: Shape 1107">
                <a:extLst>
                  <a:ext uri="{FF2B5EF4-FFF2-40B4-BE49-F238E27FC236}">
                    <a16:creationId xmlns:a16="http://schemas.microsoft.com/office/drawing/2014/main" id="{E0372CE6-C859-9A4B-9B07-58B33CE86B49}"/>
                  </a:ext>
                </a:extLst>
              </p:cNvPr>
              <p:cNvSpPr/>
              <p:nvPr/>
            </p:nvSpPr>
            <p:spPr>
              <a:xfrm rot="5400000">
                <a:off x="7808772" y="3710024"/>
                <a:ext cx="375035" cy="53568"/>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73" name="Free-form: Shape 1108">
                <a:extLst>
                  <a:ext uri="{FF2B5EF4-FFF2-40B4-BE49-F238E27FC236}">
                    <a16:creationId xmlns:a16="http://schemas.microsoft.com/office/drawing/2014/main" id="{50404442-D3D8-C9C7-98C1-A301C0C9D9D4}"/>
                  </a:ext>
                </a:extLst>
              </p:cNvPr>
              <p:cNvSpPr/>
              <p:nvPr/>
            </p:nvSpPr>
            <p:spPr>
              <a:xfrm rot="5400000">
                <a:off x="7701634" y="3709970"/>
                <a:ext cx="375035" cy="53568"/>
              </a:xfrm>
              <a:custGeom>
                <a:avLst/>
                <a:gdLst>
                  <a:gd name="connsiteX0" fmla="*/ 0 w 484956"/>
                  <a:gd name="connsiteY0" fmla="*/ 0 h 69269"/>
                  <a:gd name="connsiteX1" fmla="*/ 484956 w 484956"/>
                  <a:gd name="connsiteY1" fmla="*/ 0 h 69269"/>
                  <a:gd name="connsiteX2" fmla="*/ 484956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6" y="0"/>
                    </a:lnTo>
                    <a:lnTo>
                      <a:pt x="484956" y="69270"/>
                    </a:lnTo>
                    <a:lnTo>
                      <a:pt x="0" y="69270"/>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74" name="Free-form: Shape 1109">
                <a:extLst>
                  <a:ext uri="{FF2B5EF4-FFF2-40B4-BE49-F238E27FC236}">
                    <a16:creationId xmlns:a16="http://schemas.microsoft.com/office/drawing/2014/main" id="{04271383-5B7E-7B85-79F6-EEB761275B43}"/>
                  </a:ext>
                </a:extLst>
              </p:cNvPr>
              <p:cNvSpPr/>
              <p:nvPr/>
            </p:nvSpPr>
            <p:spPr>
              <a:xfrm rot="5400000">
                <a:off x="7594496" y="3709970"/>
                <a:ext cx="375035" cy="53568"/>
              </a:xfrm>
              <a:custGeom>
                <a:avLst/>
                <a:gdLst>
                  <a:gd name="connsiteX0" fmla="*/ 0 w 484956"/>
                  <a:gd name="connsiteY0" fmla="*/ 0 h 69269"/>
                  <a:gd name="connsiteX1" fmla="*/ 484956 w 484956"/>
                  <a:gd name="connsiteY1" fmla="*/ 0 h 69269"/>
                  <a:gd name="connsiteX2" fmla="*/ 484956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6" y="0"/>
                    </a:lnTo>
                    <a:lnTo>
                      <a:pt x="484956" y="69270"/>
                    </a:lnTo>
                    <a:lnTo>
                      <a:pt x="0" y="69270"/>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75" name="Free-form: Shape 1110">
                <a:extLst>
                  <a:ext uri="{FF2B5EF4-FFF2-40B4-BE49-F238E27FC236}">
                    <a16:creationId xmlns:a16="http://schemas.microsoft.com/office/drawing/2014/main" id="{29D36598-5842-B87A-2743-9BDF0482BADF}"/>
                  </a:ext>
                </a:extLst>
              </p:cNvPr>
              <p:cNvSpPr/>
              <p:nvPr/>
            </p:nvSpPr>
            <p:spPr>
              <a:xfrm rot="5400000">
                <a:off x="7487304" y="3710024"/>
                <a:ext cx="375035" cy="53568"/>
              </a:xfrm>
              <a:custGeom>
                <a:avLst/>
                <a:gdLst>
                  <a:gd name="connsiteX0" fmla="*/ 0 w 484956"/>
                  <a:gd name="connsiteY0" fmla="*/ 0 h 69269"/>
                  <a:gd name="connsiteX1" fmla="*/ 484956 w 484956"/>
                  <a:gd name="connsiteY1" fmla="*/ 0 h 69269"/>
                  <a:gd name="connsiteX2" fmla="*/ 484956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6" y="0"/>
                    </a:lnTo>
                    <a:lnTo>
                      <a:pt x="484956" y="69270"/>
                    </a:lnTo>
                    <a:lnTo>
                      <a:pt x="0" y="69270"/>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76" name="Free-form: Shape 1111">
                <a:extLst>
                  <a:ext uri="{FF2B5EF4-FFF2-40B4-BE49-F238E27FC236}">
                    <a16:creationId xmlns:a16="http://schemas.microsoft.com/office/drawing/2014/main" id="{D4A52A8D-4C40-F1C6-A40A-DFCB72A6E6BC}"/>
                  </a:ext>
                </a:extLst>
              </p:cNvPr>
              <p:cNvSpPr/>
              <p:nvPr/>
            </p:nvSpPr>
            <p:spPr>
              <a:xfrm rot="5400000">
                <a:off x="7380167" y="3709970"/>
                <a:ext cx="375035" cy="53568"/>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77" name="Free-form: Shape 1112">
                <a:extLst>
                  <a:ext uri="{FF2B5EF4-FFF2-40B4-BE49-F238E27FC236}">
                    <a16:creationId xmlns:a16="http://schemas.microsoft.com/office/drawing/2014/main" id="{CD3BF488-F798-3C49-2870-4CC8D55BCCD1}"/>
                  </a:ext>
                </a:extLst>
              </p:cNvPr>
              <p:cNvSpPr/>
              <p:nvPr/>
            </p:nvSpPr>
            <p:spPr>
              <a:xfrm rot="5400000">
                <a:off x="7273029" y="3709970"/>
                <a:ext cx="375035" cy="53568"/>
              </a:xfrm>
              <a:custGeom>
                <a:avLst/>
                <a:gdLst>
                  <a:gd name="connsiteX0" fmla="*/ 0 w 484956"/>
                  <a:gd name="connsiteY0" fmla="*/ 0 h 69269"/>
                  <a:gd name="connsiteX1" fmla="*/ 484956 w 484956"/>
                  <a:gd name="connsiteY1" fmla="*/ 0 h 69269"/>
                  <a:gd name="connsiteX2" fmla="*/ 484956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6" y="0"/>
                    </a:lnTo>
                    <a:lnTo>
                      <a:pt x="484956" y="69270"/>
                    </a:lnTo>
                    <a:lnTo>
                      <a:pt x="0" y="69270"/>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grpSp>
      </p:grpSp>
      <p:sp>
        <p:nvSpPr>
          <p:cNvPr id="81" name="Picture Placeholder 79">
            <a:extLst>
              <a:ext uri="{FF2B5EF4-FFF2-40B4-BE49-F238E27FC236}">
                <a16:creationId xmlns:a16="http://schemas.microsoft.com/office/drawing/2014/main" id="{BA9AC17A-F447-5DAF-2DA0-3385AB7D656D}"/>
              </a:ext>
            </a:extLst>
          </p:cNvPr>
          <p:cNvSpPr>
            <a:spLocks noGrp="1"/>
          </p:cNvSpPr>
          <p:nvPr userDrawn="1">
            <p:ph type="pic" sz="quarter" idx="12"/>
          </p:nvPr>
        </p:nvSpPr>
        <p:spPr>
          <a:xfrm>
            <a:off x="1184294" y="1097974"/>
            <a:ext cx="2036522" cy="2649586"/>
          </a:xfrm>
          <a:prstGeom prst="roundRect">
            <a:avLst>
              <a:gd name="adj" fmla="val 50000"/>
            </a:avLst>
          </a:prstGeom>
          <a:solidFill>
            <a:schemeClr val="accent1"/>
          </a:solidFill>
          <a:ln w="50800">
            <a:solidFill>
              <a:schemeClr val="bg1"/>
            </a:solidFill>
          </a:ln>
        </p:spPr>
        <p:txBody>
          <a:bodyPr tIns="720000" anchor="ctr" anchorCtr="0"/>
          <a:lstStyle>
            <a:lvl1pPr algn="ctr">
              <a:defRPr sz="1200">
                <a:solidFill>
                  <a:schemeClr val="bg1"/>
                </a:solidFill>
              </a:defRPr>
            </a:lvl1pPr>
          </a:lstStyle>
          <a:p>
            <a:r>
              <a:rPr lang="en-US"/>
              <a:t>Click icon to add picture</a:t>
            </a:r>
            <a:endParaRPr lang="en-GB" dirty="0"/>
          </a:p>
        </p:txBody>
      </p:sp>
      <p:sp>
        <p:nvSpPr>
          <p:cNvPr id="82" name="Picture Placeholder 79">
            <a:extLst>
              <a:ext uri="{FF2B5EF4-FFF2-40B4-BE49-F238E27FC236}">
                <a16:creationId xmlns:a16="http://schemas.microsoft.com/office/drawing/2014/main" id="{4666B4B4-08CB-4934-4C75-8B278F52F541}"/>
              </a:ext>
            </a:extLst>
          </p:cNvPr>
          <p:cNvSpPr>
            <a:spLocks noGrp="1"/>
          </p:cNvSpPr>
          <p:nvPr userDrawn="1">
            <p:ph type="pic" sz="quarter" idx="13"/>
          </p:nvPr>
        </p:nvSpPr>
        <p:spPr>
          <a:xfrm>
            <a:off x="5077740" y="1097974"/>
            <a:ext cx="2036522" cy="2649586"/>
          </a:xfrm>
          <a:prstGeom prst="roundRect">
            <a:avLst>
              <a:gd name="adj" fmla="val 50000"/>
            </a:avLst>
          </a:prstGeom>
          <a:solidFill>
            <a:schemeClr val="accent1"/>
          </a:solidFill>
          <a:ln w="50800">
            <a:solidFill>
              <a:schemeClr val="bg1"/>
            </a:solidFill>
          </a:ln>
        </p:spPr>
        <p:txBody>
          <a:bodyPr tIns="720000" anchor="ctr" anchorCtr="0"/>
          <a:lstStyle>
            <a:lvl1pPr algn="ctr">
              <a:defRPr sz="1200">
                <a:solidFill>
                  <a:schemeClr val="bg1"/>
                </a:solidFill>
              </a:defRPr>
            </a:lvl1pPr>
          </a:lstStyle>
          <a:p>
            <a:r>
              <a:rPr lang="en-US"/>
              <a:t>Click icon to add picture</a:t>
            </a:r>
            <a:endParaRPr lang="en-GB" dirty="0"/>
          </a:p>
        </p:txBody>
      </p:sp>
      <p:sp>
        <p:nvSpPr>
          <p:cNvPr id="83" name="Picture Placeholder 79">
            <a:extLst>
              <a:ext uri="{FF2B5EF4-FFF2-40B4-BE49-F238E27FC236}">
                <a16:creationId xmlns:a16="http://schemas.microsoft.com/office/drawing/2014/main" id="{0F0B1560-9DF6-AEF9-306E-16922B87130E}"/>
              </a:ext>
            </a:extLst>
          </p:cNvPr>
          <p:cNvSpPr>
            <a:spLocks noGrp="1"/>
          </p:cNvSpPr>
          <p:nvPr userDrawn="1">
            <p:ph type="pic" sz="quarter" idx="14"/>
          </p:nvPr>
        </p:nvSpPr>
        <p:spPr>
          <a:xfrm>
            <a:off x="8971184" y="1097975"/>
            <a:ext cx="2036522" cy="2649586"/>
          </a:xfrm>
          <a:prstGeom prst="roundRect">
            <a:avLst>
              <a:gd name="adj" fmla="val 50000"/>
            </a:avLst>
          </a:prstGeom>
          <a:solidFill>
            <a:schemeClr val="accent1"/>
          </a:solidFill>
          <a:ln w="50800">
            <a:solidFill>
              <a:schemeClr val="bg1"/>
            </a:solidFill>
          </a:ln>
        </p:spPr>
        <p:txBody>
          <a:bodyPr tIns="720000" anchor="ctr" anchorCtr="0"/>
          <a:lstStyle>
            <a:lvl1pPr algn="ctr">
              <a:defRPr sz="1200">
                <a:solidFill>
                  <a:schemeClr val="bg1"/>
                </a:solidFill>
              </a:defRPr>
            </a:lvl1pPr>
          </a:lstStyle>
          <a:p>
            <a:r>
              <a:rPr lang="en-US"/>
              <a:t>Click icon to add picture</a:t>
            </a:r>
            <a:endParaRPr lang="en-GB" dirty="0"/>
          </a:p>
        </p:txBody>
      </p:sp>
      <p:sp>
        <p:nvSpPr>
          <p:cNvPr id="86" name="Text Placeholder 85">
            <a:extLst>
              <a:ext uri="{FF2B5EF4-FFF2-40B4-BE49-F238E27FC236}">
                <a16:creationId xmlns:a16="http://schemas.microsoft.com/office/drawing/2014/main" id="{A1C091C8-9016-4F41-C0A9-7C20E78AD009}"/>
              </a:ext>
            </a:extLst>
          </p:cNvPr>
          <p:cNvSpPr>
            <a:spLocks noGrp="1"/>
          </p:cNvSpPr>
          <p:nvPr userDrawn="1">
            <p:ph type="body" sz="quarter" idx="16" hasCustomPrompt="1"/>
          </p:nvPr>
        </p:nvSpPr>
        <p:spPr>
          <a:xfrm>
            <a:off x="854271" y="3898780"/>
            <a:ext cx="2696568" cy="492443"/>
          </a:xfrm>
          <a:prstGeom prst="rect">
            <a:avLst/>
          </a:prstGeom>
        </p:spPr>
        <p:txBody>
          <a:bodyPr anchor="b" anchorCtr="0">
            <a:noAutofit/>
          </a:bodyPr>
          <a:lstStyle>
            <a:lvl1pPr marL="0" indent="0" algn="ctr" defTabSz="914354" rtl="0" eaLnBrk="1" latinLnBrk="0" hangingPunct="1">
              <a:lnSpc>
                <a:spcPct val="100000"/>
              </a:lnSpc>
              <a:buNone/>
              <a:defRPr lang="en-GB" sz="1600" b="1" kern="1200" cap="all" baseline="0" dirty="0">
                <a:solidFill>
                  <a:schemeClr val="accent2"/>
                </a:solidFill>
                <a:latin typeface="+mn-lt"/>
                <a:ea typeface="+mn-ea"/>
                <a:cs typeface="+mn-cs"/>
              </a:defRPr>
            </a:lvl1pPr>
          </a:lstStyle>
          <a:p>
            <a:pPr lvl="0"/>
            <a:r>
              <a:rPr lang="en-GB" dirty="0"/>
              <a:t>Click to edit Master title style</a:t>
            </a:r>
          </a:p>
        </p:txBody>
      </p:sp>
      <p:sp>
        <p:nvSpPr>
          <p:cNvPr id="108" name="Text Placeholder 85">
            <a:extLst>
              <a:ext uri="{FF2B5EF4-FFF2-40B4-BE49-F238E27FC236}">
                <a16:creationId xmlns:a16="http://schemas.microsoft.com/office/drawing/2014/main" id="{CE7202EA-7DB2-0D78-46D9-C86C29393066}"/>
              </a:ext>
            </a:extLst>
          </p:cNvPr>
          <p:cNvSpPr>
            <a:spLocks noGrp="1"/>
          </p:cNvSpPr>
          <p:nvPr userDrawn="1">
            <p:ph type="body" sz="quarter" idx="34" hasCustomPrompt="1"/>
          </p:nvPr>
        </p:nvSpPr>
        <p:spPr>
          <a:xfrm>
            <a:off x="4747718" y="3898780"/>
            <a:ext cx="2696568" cy="492443"/>
          </a:xfrm>
          <a:prstGeom prst="rect">
            <a:avLst/>
          </a:prstGeom>
        </p:spPr>
        <p:txBody>
          <a:bodyPr anchor="b" anchorCtr="0">
            <a:noAutofit/>
          </a:bodyPr>
          <a:lstStyle>
            <a:lvl1pPr marL="0" indent="0" algn="ctr" defTabSz="914354" rtl="0" eaLnBrk="1" latinLnBrk="0" hangingPunct="1">
              <a:lnSpc>
                <a:spcPct val="100000"/>
              </a:lnSpc>
              <a:buNone/>
              <a:defRPr lang="en-GB" sz="1600" b="1" kern="1200" cap="all" baseline="0" dirty="0">
                <a:solidFill>
                  <a:schemeClr val="accent2"/>
                </a:solidFill>
                <a:latin typeface="+mn-lt"/>
                <a:ea typeface="+mn-ea"/>
                <a:cs typeface="+mn-cs"/>
              </a:defRPr>
            </a:lvl1pPr>
          </a:lstStyle>
          <a:p>
            <a:pPr lvl="0"/>
            <a:r>
              <a:rPr lang="en-GB" dirty="0"/>
              <a:t>Click to edit Master title style</a:t>
            </a:r>
          </a:p>
        </p:txBody>
      </p:sp>
      <p:sp>
        <p:nvSpPr>
          <p:cNvPr id="114" name="Text Placeholder 85">
            <a:extLst>
              <a:ext uri="{FF2B5EF4-FFF2-40B4-BE49-F238E27FC236}">
                <a16:creationId xmlns:a16="http://schemas.microsoft.com/office/drawing/2014/main" id="{5A7DD2AC-EF1D-DAC3-82FC-A1F599C14D91}"/>
              </a:ext>
            </a:extLst>
          </p:cNvPr>
          <p:cNvSpPr>
            <a:spLocks noGrp="1"/>
          </p:cNvSpPr>
          <p:nvPr userDrawn="1">
            <p:ph type="body" sz="quarter" idx="36" hasCustomPrompt="1"/>
          </p:nvPr>
        </p:nvSpPr>
        <p:spPr>
          <a:xfrm>
            <a:off x="8641161" y="3898780"/>
            <a:ext cx="2696568" cy="492443"/>
          </a:xfrm>
          <a:prstGeom prst="rect">
            <a:avLst/>
          </a:prstGeom>
        </p:spPr>
        <p:txBody>
          <a:bodyPr anchor="b" anchorCtr="0">
            <a:noAutofit/>
          </a:bodyPr>
          <a:lstStyle>
            <a:lvl1pPr marL="0" indent="0" algn="ctr" defTabSz="914354" rtl="0" eaLnBrk="1" latinLnBrk="0" hangingPunct="1">
              <a:lnSpc>
                <a:spcPct val="100000"/>
              </a:lnSpc>
              <a:buNone/>
              <a:defRPr lang="en-GB" sz="1600" b="1" kern="1200" cap="all" baseline="0" dirty="0">
                <a:solidFill>
                  <a:schemeClr val="accent2"/>
                </a:solidFill>
                <a:latin typeface="+mn-lt"/>
                <a:ea typeface="+mn-ea"/>
                <a:cs typeface="+mn-cs"/>
              </a:defRPr>
            </a:lvl1pPr>
          </a:lstStyle>
          <a:p>
            <a:pPr lvl="0"/>
            <a:r>
              <a:rPr lang="en-GB" dirty="0"/>
              <a:t>Click to edit Master title style</a:t>
            </a:r>
          </a:p>
        </p:txBody>
      </p:sp>
      <p:sp>
        <p:nvSpPr>
          <p:cNvPr id="116" name="Text Placeholder 87">
            <a:extLst>
              <a:ext uri="{FF2B5EF4-FFF2-40B4-BE49-F238E27FC236}">
                <a16:creationId xmlns:a16="http://schemas.microsoft.com/office/drawing/2014/main" id="{10E651CC-6C47-D303-AA99-A11A780880CF}"/>
              </a:ext>
            </a:extLst>
          </p:cNvPr>
          <p:cNvSpPr>
            <a:spLocks noGrp="1"/>
          </p:cNvSpPr>
          <p:nvPr userDrawn="1">
            <p:ph type="body" sz="quarter" idx="38"/>
          </p:nvPr>
        </p:nvSpPr>
        <p:spPr>
          <a:xfrm>
            <a:off x="854270" y="4687409"/>
            <a:ext cx="2696567" cy="279290"/>
          </a:xfrm>
          <a:prstGeom prst="rect">
            <a:avLst/>
          </a:prstGeom>
        </p:spPr>
        <p:txBody>
          <a:bodyPr anchor="t" anchorCtr="0">
            <a:noAutofit/>
          </a:bodyPr>
          <a:lstStyle>
            <a:lvl1pPr marL="0" indent="0" algn="ctr" defTabSz="914354" rtl="0" eaLnBrk="1" latinLnBrk="0" hangingPunct="1">
              <a:lnSpc>
                <a:spcPct val="100000"/>
              </a:lnSpc>
              <a:buNone/>
              <a:defRPr lang="en-US" sz="1600" b="0" i="0" kern="1200" baseline="0" dirty="0" smtClean="0">
                <a:solidFill>
                  <a:schemeClr val="accent2"/>
                </a:solidFill>
                <a:latin typeface="+mn-lt"/>
                <a:ea typeface="+mn-ea"/>
                <a:cs typeface="+mn-cs"/>
              </a:defRPr>
            </a:lvl1pPr>
            <a:lvl2pPr marL="0" algn="l" defTabSz="914354" rtl="0" eaLnBrk="1" latinLnBrk="0" hangingPunct="1">
              <a:lnSpc>
                <a:spcPct val="90000"/>
              </a:lnSpc>
              <a:defRPr lang="en-US" sz="1400" kern="1200" dirty="0" smtClean="0">
                <a:solidFill>
                  <a:schemeClr val="accent1"/>
                </a:solidFill>
                <a:latin typeface="+mn-lt"/>
                <a:ea typeface="+mn-ea"/>
                <a:cs typeface="+mn-cs"/>
              </a:defRPr>
            </a:lvl2pPr>
            <a:lvl3pPr marL="0" algn="l" defTabSz="914354" rtl="0" eaLnBrk="1" latinLnBrk="0" hangingPunct="1">
              <a:lnSpc>
                <a:spcPct val="90000"/>
              </a:lnSpc>
              <a:defRPr lang="en-US" sz="1400" kern="1200" dirty="0" smtClean="0">
                <a:solidFill>
                  <a:schemeClr val="accent1"/>
                </a:solidFill>
                <a:latin typeface="+mn-lt"/>
                <a:ea typeface="+mn-ea"/>
                <a:cs typeface="+mn-cs"/>
              </a:defRPr>
            </a:lvl3pPr>
            <a:lvl4pPr marL="0" algn="l" defTabSz="914354" rtl="0" eaLnBrk="1" latinLnBrk="0" hangingPunct="1">
              <a:lnSpc>
                <a:spcPct val="90000"/>
              </a:lnSpc>
              <a:defRPr lang="en-US" sz="1400" kern="1200" dirty="0" smtClean="0">
                <a:solidFill>
                  <a:schemeClr val="accent1"/>
                </a:solidFill>
                <a:latin typeface="+mn-lt"/>
                <a:ea typeface="+mn-ea"/>
                <a:cs typeface="+mn-cs"/>
              </a:defRPr>
            </a:lvl4pPr>
            <a:lvl5pPr marL="0" algn="l" defTabSz="914354" rtl="0" eaLnBrk="1" latinLnBrk="0" hangingPunct="1">
              <a:lnSpc>
                <a:spcPct val="90000"/>
              </a:lnSpc>
              <a:defRPr lang="en-GB" sz="1400" kern="1200" dirty="0">
                <a:solidFill>
                  <a:schemeClr val="accent1"/>
                </a:solidFill>
                <a:latin typeface="+mn-lt"/>
                <a:ea typeface="+mn-ea"/>
                <a:cs typeface="+mn-cs"/>
              </a:defRPr>
            </a:lvl5pPr>
          </a:lstStyle>
          <a:p>
            <a:pPr lvl="0"/>
            <a:r>
              <a:rPr lang="en-US"/>
              <a:t>Click to edit Master text styles</a:t>
            </a:r>
          </a:p>
        </p:txBody>
      </p:sp>
      <p:sp>
        <p:nvSpPr>
          <p:cNvPr id="117" name="Text Placeholder 87">
            <a:extLst>
              <a:ext uri="{FF2B5EF4-FFF2-40B4-BE49-F238E27FC236}">
                <a16:creationId xmlns:a16="http://schemas.microsoft.com/office/drawing/2014/main" id="{9C66D131-5148-B39D-3BA8-B844F93B2380}"/>
              </a:ext>
            </a:extLst>
          </p:cNvPr>
          <p:cNvSpPr>
            <a:spLocks noGrp="1"/>
          </p:cNvSpPr>
          <p:nvPr userDrawn="1">
            <p:ph type="body" sz="quarter" idx="39"/>
          </p:nvPr>
        </p:nvSpPr>
        <p:spPr>
          <a:xfrm>
            <a:off x="4747718" y="4687409"/>
            <a:ext cx="2696568" cy="279290"/>
          </a:xfrm>
          <a:prstGeom prst="rect">
            <a:avLst/>
          </a:prstGeom>
        </p:spPr>
        <p:txBody>
          <a:bodyPr anchor="t" anchorCtr="0">
            <a:noAutofit/>
          </a:bodyPr>
          <a:lstStyle>
            <a:lvl1pPr marL="0" indent="0" algn="ctr" defTabSz="914354" rtl="0" eaLnBrk="1" latinLnBrk="0" hangingPunct="1">
              <a:lnSpc>
                <a:spcPct val="100000"/>
              </a:lnSpc>
              <a:buNone/>
              <a:defRPr lang="en-US" sz="1600" b="0" i="0" kern="1200" baseline="0" dirty="0" smtClean="0">
                <a:solidFill>
                  <a:schemeClr val="accent2"/>
                </a:solidFill>
                <a:latin typeface="+mn-lt"/>
                <a:ea typeface="+mn-ea"/>
                <a:cs typeface="+mn-cs"/>
              </a:defRPr>
            </a:lvl1pPr>
            <a:lvl2pPr marL="0" algn="l" defTabSz="914354" rtl="0" eaLnBrk="1" latinLnBrk="0" hangingPunct="1">
              <a:lnSpc>
                <a:spcPct val="90000"/>
              </a:lnSpc>
              <a:defRPr lang="en-US" sz="1400" kern="1200" dirty="0" smtClean="0">
                <a:solidFill>
                  <a:schemeClr val="accent1"/>
                </a:solidFill>
                <a:latin typeface="+mn-lt"/>
                <a:ea typeface="+mn-ea"/>
                <a:cs typeface="+mn-cs"/>
              </a:defRPr>
            </a:lvl2pPr>
            <a:lvl3pPr marL="0" algn="l" defTabSz="914354" rtl="0" eaLnBrk="1" latinLnBrk="0" hangingPunct="1">
              <a:lnSpc>
                <a:spcPct val="90000"/>
              </a:lnSpc>
              <a:defRPr lang="en-US" sz="1400" kern="1200" dirty="0" smtClean="0">
                <a:solidFill>
                  <a:schemeClr val="accent1"/>
                </a:solidFill>
                <a:latin typeface="+mn-lt"/>
                <a:ea typeface="+mn-ea"/>
                <a:cs typeface="+mn-cs"/>
              </a:defRPr>
            </a:lvl3pPr>
            <a:lvl4pPr marL="0" algn="l" defTabSz="914354" rtl="0" eaLnBrk="1" latinLnBrk="0" hangingPunct="1">
              <a:lnSpc>
                <a:spcPct val="90000"/>
              </a:lnSpc>
              <a:defRPr lang="en-US" sz="1400" kern="1200" dirty="0" smtClean="0">
                <a:solidFill>
                  <a:schemeClr val="accent1"/>
                </a:solidFill>
                <a:latin typeface="+mn-lt"/>
                <a:ea typeface="+mn-ea"/>
                <a:cs typeface="+mn-cs"/>
              </a:defRPr>
            </a:lvl4pPr>
            <a:lvl5pPr marL="0" algn="l" defTabSz="914354" rtl="0" eaLnBrk="1" latinLnBrk="0" hangingPunct="1">
              <a:lnSpc>
                <a:spcPct val="90000"/>
              </a:lnSpc>
              <a:defRPr lang="en-GB" sz="1400" kern="1200" dirty="0">
                <a:solidFill>
                  <a:schemeClr val="accent1"/>
                </a:solidFill>
                <a:latin typeface="+mn-lt"/>
                <a:ea typeface="+mn-ea"/>
                <a:cs typeface="+mn-cs"/>
              </a:defRPr>
            </a:lvl5pPr>
          </a:lstStyle>
          <a:p>
            <a:pPr lvl="0"/>
            <a:r>
              <a:rPr lang="en-US"/>
              <a:t>Click to edit Master text styles</a:t>
            </a:r>
          </a:p>
        </p:txBody>
      </p:sp>
      <p:sp>
        <p:nvSpPr>
          <p:cNvPr id="118" name="Text Placeholder 87">
            <a:extLst>
              <a:ext uri="{FF2B5EF4-FFF2-40B4-BE49-F238E27FC236}">
                <a16:creationId xmlns:a16="http://schemas.microsoft.com/office/drawing/2014/main" id="{5B3BBA5F-F994-CC33-B15C-9F0692055D66}"/>
              </a:ext>
            </a:extLst>
          </p:cNvPr>
          <p:cNvSpPr>
            <a:spLocks noGrp="1"/>
          </p:cNvSpPr>
          <p:nvPr userDrawn="1">
            <p:ph type="body" sz="quarter" idx="40"/>
          </p:nvPr>
        </p:nvSpPr>
        <p:spPr>
          <a:xfrm>
            <a:off x="8641161" y="4687409"/>
            <a:ext cx="2696568" cy="279290"/>
          </a:xfrm>
          <a:prstGeom prst="rect">
            <a:avLst/>
          </a:prstGeom>
        </p:spPr>
        <p:txBody>
          <a:bodyPr anchor="t" anchorCtr="0">
            <a:noAutofit/>
          </a:bodyPr>
          <a:lstStyle>
            <a:lvl1pPr marL="0" indent="0" algn="ctr" defTabSz="914354" rtl="0" eaLnBrk="1" latinLnBrk="0" hangingPunct="1">
              <a:lnSpc>
                <a:spcPct val="100000"/>
              </a:lnSpc>
              <a:buNone/>
              <a:defRPr lang="en-US" sz="1600" b="0" i="0" kern="1200" baseline="0" dirty="0" smtClean="0">
                <a:solidFill>
                  <a:schemeClr val="accent2"/>
                </a:solidFill>
                <a:latin typeface="+mn-lt"/>
                <a:ea typeface="+mn-ea"/>
                <a:cs typeface="+mn-cs"/>
              </a:defRPr>
            </a:lvl1pPr>
            <a:lvl2pPr marL="0" algn="l" defTabSz="914354" rtl="0" eaLnBrk="1" latinLnBrk="0" hangingPunct="1">
              <a:lnSpc>
                <a:spcPct val="90000"/>
              </a:lnSpc>
              <a:defRPr lang="en-US" sz="1400" kern="1200" dirty="0" smtClean="0">
                <a:solidFill>
                  <a:schemeClr val="accent1"/>
                </a:solidFill>
                <a:latin typeface="+mn-lt"/>
                <a:ea typeface="+mn-ea"/>
                <a:cs typeface="+mn-cs"/>
              </a:defRPr>
            </a:lvl2pPr>
            <a:lvl3pPr marL="0" algn="l" defTabSz="914354" rtl="0" eaLnBrk="1" latinLnBrk="0" hangingPunct="1">
              <a:lnSpc>
                <a:spcPct val="90000"/>
              </a:lnSpc>
              <a:defRPr lang="en-US" sz="1400" kern="1200" dirty="0" smtClean="0">
                <a:solidFill>
                  <a:schemeClr val="accent1"/>
                </a:solidFill>
                <a:latin typeface="+mn-lt"/>
                <a:ea typeface="+mn-ea"/>
                <a:cs typeface="+mn-cs"/>
              </a:defRPr>
            </a:lvl3pPr>
            <a:lvl4pPr marL="0" algn="l" defTabSz="914354" rtl="0" eaLnBrk="1" latinLnBrk="0" hangingPunct="1">
              <a:lnSpc>
                <a:spcPct val="90000"/>
              </a:lnSpc>
              <a:defRPr lang="en-US" sz="1400" kern="1200" dirty="0" smtClean="0">
                <a:solidFill>
                  <a:schemeClr val="accent1"/>
                </a:solidFill>
                <a:latin typeface="+mn-lt"/>
                <a:ea typeface="+mn-ea"/>
                <a:cs typeface="+mn-cs"/>
              </a:defRPr>
            </a:lvl4pPr>
            <a:lvl5pPr marL="0" algn="l" defTabSz="914354" rtl="0" eaLnBrk="1" latinLnBrk="0" hangingPunct="1">
              <a:lnSpc>
                <a:spcPct val="90000"/>
              </a:lnSpc>
              <a:defRPr lang="en-GB" sz="1400" kern="1200" dirty="0">
                <a:solidFill>
                  <a:schemeClr val="accent1"/>
                </a:solidFill>
                <a:latin typeface="+mn-lt"/>
                <a:ea typeface="+mn-ea"/>
                <a:cs typeface="+mn-cs"/>
              </a:defRPr>
            </a:lvl5pPr>
          </a:lstStyle>
          <a:p>
            <a:pPr lvl="0"/>
            <a:r>
              <a:rPr lang="en-US"/>
              <a:t>Click to edit Master text styles</a:t>
            </a:r>
          </a:p>
        </p:txBody>
      </p:sp>
      <p:sp>
        <p:nvSpPr>
          <p:cNvPr id="124" name="Text Placeholder 123">
            <a:extLst>
              <a:ext uri="{FF2B5EF4-FFF2-40B4-BE49-F238E27FC236}">
                <a16:creationId xmlns:a16="http://schemas.microsoft.com/office/drawing/2014/main" id="{67BD28A9-58C8-4B4E-1463-154C705D5F4E}"/>
              </a:ext>
            </a:extLst>
          </p:cNvPr>
          <p:cNvSpPr>
            <a:spLocks noGrp="1"/>
          </p:cNvSpPr>
          <p:nvPr userDrawn="1">
            <p:ph type="body" sz="quarter" idx="41" hasCustomPrompt="1"/>
          </p:nvPr>
        </p:nvSpPr>
        <p:spPr>
          <a:xfrm>
            <a:off x="1392596" y="4516370"/>
            <a:ext cx="1619915" cy="41805"/>
          </a:xfrm>
          <a:prstGeom prst="roundRect">
            <a:avLst>
              <a:gd name="adj" fmla="val 50000"/>
            </a:avLst>
          </a:prstGeom>
          <a:solidFill>
            <a:schemeClr val="accent5">
              <a:lumMod val="40000"/>
              <a:lumOff val="60000"/>
            </a:schemeClr>
          </a:solidFill>
        </p:spPr>
        <p:txBody>
          <a:bodyPr/>
          <a:lstStyle>
            <a:lvl1pPr>
              <a:defRPr/>
            </a:lvl1pPr>
          </a:lstStyle>
          <a:p>
            <a:pPr lvl="0"/>
            <a:r>
              <a:rPr lang="en-GB" dirty="0"/>
              <a:t> </a:t>
            </a:r>
          </a:p>
        </p:txBody>
      </p:sp>
      <p:sp>
        <p:nvSpPr>
          <p:cNvPr id="125" name="Text Placeholder 123">
            <a:extLst>
              <a:ext uri="{FF2B5EF4-FFF2-40B4-BE49-F238E27FC236}">
                <a16:creationId xmlns:a16="http://schemas.microsoft.com/office/drawing/2014/main" id="{E9CDC180-704D-93EA-46FE-23980B00DE2C}"/>
              </a:ext>
            </a:extLst>
          </p:cNvPr>
          <p:cNvSpPr>
            <a:spLocks noGrp="1"/>
          </p:cNvSpPr>
          <p:nvPr userDrawn="1">
            <p:ph type="body" sz="quarter" idx="42" hasCustomPrompt="1"/>
          </p:nvPr>
        </p:nvSpPr>
        <p:spPr>
          <a:xfrm>
            <a:off x="5286045" y="4516370"/>
            <a:ext cx="1619915" cy="41805"/>
          </a:xfrm>
          <a:prstGeom prst="roundRect">
            <a:avLst>
              <a:gd name="adj" fmla="val 50000"/>
            </a:avLst>
          </a:prstGeom>
          <a:solidFill>
            <a:schemeClr val="accent5">
              <a:lumMod val="40000"/>
              <a:lumOff val="60000"/>
            </a:schemeClr>
          </a:solidFill>
        </p:spPr>
        <p:txBody>
          <a:bodyPr/>
          <a:lstStyle>
            <a:lvl1pPr>
              <a:defRPr/>
            </a:lvl1pPr>
          </a:lstStyle>
          <a:p>
            <a:pPr lvl="0"/>
            <a:r>
              <a:rPr lang="en-GB" dirty="0"/>
              <a:t> </a:t>
            </a:r>
          </a:p>
        </p:txBody>
      </p:sp>
      <p:sp>
        <p:nvSpPr>
          <p:cNvPr id="126" name="Text Placeholder 123">
            <a:extLst>
              <a:ext uri="{FF2B5EF4-FFF2-40B4-BE49-F238E27FC236}">
                <a16:creationId xmlns:a16="http://schemas.microsoft.com/office/drawing/2014/main" id="{DEA01B47-4515-1194-4150-0075D367F490}"/>
              </a:ext>
            </a:extLst>
          </p:cNvPr>
          <p:cNvSpPr>
            <a:spLocks noGrp="1"/>
          </p:cNvSpPr>
          <p:nvPr userDrawn="1">
            <p:ph type="body" sz="quarter" idx="43" hasCustomPrompt="1"/>
          </p:nvPr>
        </p:nvSpPr>
        <p:spPr>
          <a:xfrm>
            <a:off x="9179488" y="4516370"/>
            <a:ext cx="1619915" cy="41805"/>
          </a:xfrm>
          <a:prstGeom prst="roundRect">
            <a:avLst>
              <a:gd name="adj" fmla="val 50000"/>
            </a:avLst>
          </a:prstGeom>
          <a:solidFill>
            <a:schemeClr val="accent5">
              <a:lumMod val="40000"/>
              <a:lumOff val="60000"/>
            </a:schemeClr>
          </a:solidFill>
        </p:spPr>
        <p:txBody>
          <a:bodyPr/>
          <a:lstStyle>
            <a:lvl1pPr>
              <a:defRPr/>
            </a:lvl1pPr>
          </a:lstStyle>
          <a:p>
            <a:pPr lvl="0"/>
            <a:r>
              <a:rPr lang="en-GB" dirty="0"/>
              <a:t> </a:t>
            </a:r>
          </a:p>
        </p:txBody>
      </p:sp>
    </p:spTree>
    <p:extLst>
      <p:ext uri="{BB962C8B-B14F-4D97-AF65-F5344CB8AC3E}">
        <p14:creationId xmlns:p14="http://schemas.microsoft.com/office/powerpoint/2010/main" val="328310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pSp>
        <p:nvGrpSpPr>
          <p:cNvPr id="27" name="Group 26">
            <a:extLst>
              <a:ext uri="{FF2B5EF4-FFF2-40B4-BE49-F238E27FC236}">
                <a16:creationId xmlns:a16="http://schemas.microsoft.com/office/drawing/2014/main" id="{4AA99CB7-3813-544C-3D37-D9C83F0A0E1B}"/>
              </a:ext>
            </a:extLst>
          </p:cNvPr>
          <p:cNvGrpSpPr/>
          <p:nvPr userDrawn="1"/>
        </p:nvGrpSpPr>
        <p:grpSpPr>
          <a:xfrm>
            <a:off x="9789059" y="0"/>
            <a:ext cx="2402942" cy="1799771"/>
            <a:chOff x="8703843" y="0"/>
            <a:chExt cx="3488158" cy="2612583"/>
          </a:xfrm>
        </p:grpSpPr>
        <p:sp>
          <p:nvSpPr>
            <p:cNvPr id="4" name="Free-form: Shape 1130">
              <a:extLst>
                <a:ext uri="{FF2B5EF4-FFF2-40B4-BE49-F238E27FC236}">
                  <a16:creationId xmlns:a16="http://schemas.microsoft.com/office/drawing/2014/main" id="{B828178F-78A9-ED7F-ECB7-280DC8A8A6E9}"/>
                </a:ext>
              </a:extLst>
            </p:cNvPr>
            <p:cNvSpPr/>
            <p:nvPr userDrawn="1"/>
          </p:nvSpPr>
          <p:spPr>
            <a:xfrm>
              <a:off x="8703843" y="0"/>
              <a:ext cx="1744024" cy="1744132"/>
            </a:xfrm>
            <a:custGeom>
              <a:avLst/>
              <a:gdLst>
                <a:gd name="connsiteX0" fmla="*/ 0 w 1744024"/>
                <a:gd name="connsiteY0" fmla="*/ 0 h 1744132"/>
                <a:gd name="connsiteX1" fmla="*/ 872013 w 1744024"/>
                <a:gd name="connsiteY1" fmla="*/ 0 h 1744132"/>
                <a:gd name="connsiteX2" fmla="*/ 1744024 w 1744024"/>
                <a:gd name="connsiteY2" fmla="*/ 872011 h 1744132"/>
                <a:gd name="connsiteX3" fmla="*/ 1744024 w 1744024"/>
                <a:gd name="connsiteY3" fmla="*/ 1744022 h 1744132"/>
                <a:gd name="connsiteX4" fmla="*/ 1743914 w 1744024"/>
                <a:gd name="connsiteY4" fmla="*/ 1744022 h 1744132"/>
                <a:gd name="connsiteX5" fmla="*/ 1744024 w 1744024"/>
                <a:gd name="connsiteY5" fmla="*/ 1744132 h 1744132"/>
                <a:gd name="connsiteX6" fmla="*/ 0 w 1744024"/>
                <a:gd name="connsiteY6" fmla="*/ 219 h 174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44024" h="1744132">
                  <a:moveTo>
                    <a:pt x="0" y="0"/>
                  </a:moveTo>
                  <a:lnTo>
                    <a:pt x="872013" y="0"/>
                  </a:lnTo>
                  <a:cubicBezTo>
                    <a:pt x="872013" y="481546"/>
                    <a:pt x="1262368" y="872011"/>
                    <a:pt x="1744024" y="872011"/>
                  </a:cubicBezTo>
                  <a:lnTo>
                    <a:pt x="1744024" y="1744022"/>
                  </a:lnTo>
                  <a:lnTo>
                    <a:pt x="1743914" y="1744022"/>
                  </a:lnTo>
                  <a:lnTo>
                    <a:pt x="1744024" y="1744132"/>
                  </a:lnTo>
                  <a:cubicBezTo>
                    <a:pt x="780823" y="1744132"/>
                    <a:pt x="0" y="963310"/>
                    <a:pt x="0" y="219"/>
                  </a:cubicBezTo>
                  <a:close/>
                </a:path>
              </a:pathLst>
            </a:custGeom>
            <a:solidFill>
              <a:srgbClr val="A3C4D6">
                <a:alpha val="20000"/>
              </a:srgbClr>
            </a:solidFill>
            <a:ln w="1905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Arial" panose="020B0604020202020204"/>
                <a:ea typeface="+mn-ea"/>
                <a:cs typeface="+mn-cs"/>
              </a:endParaRPr>
            </a:p>
          </p:txBody>
        </p:sp>
        <p:sp>
          <p:nvSpPr>
            <p:cNvPr id="5" name="Free-form: Shape 1129">
              <a:extLst>
                <a:ext uri="{FF2B5EF4-FFF2-40B4-BE49-F238E27FC236}">
                  <a16:creationId xmlns:a16="http://schemas.microsoft.com/office/drawing/2014/main" id="{4513AEF4-4390-8B88-76B9-5801E1EF93D5}"/>
                </a:ext>
              </a:extLst>
            </p:cNvPr>
            <p:cNvSpPr/>
            <p:nvPr userDrawn="1"/>
          </p:nvSpPr>
          <p:spPr>
            <a:xfrm>
              <a:off x="10447870" y="0"/>
              <a:ext cx="872011" cy="872011"/>
            </a:xfrm>
            <a:custGeom>
              <a:avLst/>
              <a:gdLst>
                <a:gd name="connsiteX0" fmla="*/ 0 w 872011"/>
                <a:gd name="connsiteY0" fmla="*/ 0 h 872011"/>
                <a:gd name="connsiteX1" fmla="*/ 872011 w 872011"/>
                <a:gd name="connsiteY1" fmla="*/ 0 h 872011"/>
                <a:gd name="connsiteX2" fmla="*/ 0 w 872011"/>
                <a:gd name="connsiteY2" fmla="*/ 872011 h 872011"/>
              </a:gdLst>
              <a:ahLst/>
              <a:cxnLst>
                <a:cxn ang="0">
                  <a:pos x="connsiteX0" y="connsiteY0"/>
                </a:cxn>
                <a:cxn ang="0">
                  <a:pos x="connsiteX1" y="connsiteY1"/>
                </a:cxn>
                <a:cxn ang="0">
                  <a:pos x="connsiteX2" y="connsiteY2"/>
                </a:cxn>
              </a:cxnLst>
              <a:rect l="l" t="t" r="r" b="b"/>
              <a:pathLst>
                <a:path w="872011" h="872011">
                  <a:moveTo>
                    <a:pt x="0" y="0"/>
                  </a:moveTo>
                  <a:lnTo>
                    <a:pt x="872011" y="0"/>
                  </a:lnTo>
                  <a:cubicBezTo>
                    <a:pt x="872011" y="481546"/>
                    <a:pt x="481654" y="872011"/>
                    <a:pt x="0" y="872011"/>
                  </a:cubicBezTo>
                  <a:close/>
                </a:path>
              </a:pathLst>
            </a:custGeom>
            <a:solidFill>
              <a:srgbClr val="92D749">
                <a:alpha val="20000"/>
              </a:srgbClr>
            </a:solidFill>
            <a:ln w="1905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Arial" panose="020B0604020202020204"/>
                <a:ea typeface="+mn-ea"/>
                <a:cs typeface="+mn-cs"/>
              </a:endParaRPr>
            </a:p>
          </p:txBody>
        </p:sp>
        <p:sp>
          <p:nvSpPr>
            <p:cNvPr id="6" name="Free-form: Shape 1133">
              <a:extLst>
                <a:ext uri="{FF2B5EF4-FFF2-40B4-BE49-F238E27FC236}">
                  <a16:creationId xmlns:a16="http://schemas.microsoft.com/office/drawing/2014/main" id="{4F197C22-2914-7693-1BED-427755D9E27A}"/>
                </a:ext>
              </a:extLst>
            </p:cNvPr>
            <p:cNvSpPr/>
            <p:nvPr userDrawn="1"/>
          </p:nvSpPr>
          <p:spPr>
            <a:xfrm>
              <a:off x="11319990" y="1740572"/>
              <a:ext cx="872011" cy="872011"/>
            </a:xfrm>
            <a:custGeom>
              <a:avLst/>
              <a:gdLst>
                <a:gd name="connsiteX0" fmla="*/ 0 w 872011"/>
                <a:gd name="connsiteY0" fmla="*/ 0 h 872011"/>
                <a:gd name="connsiteX1" fmla="*/ 872011 w 872011"/>
                <a:gd name="connsiteY1" fmla="*/ 0 h 872011"/>
                <a:gd name="connsiteX2" fmla="*/ 872011 w 872011"/>
                <a:gd name="connsiteY2" fmla="*/ 872011 h 872011"/>
                <a:gd name="connsiteX3" fmla="*/ 0 w 872011"/>
                <a:gd name="connsiteY3" fmla="*/ 0 h 872011"/>
              </a:gdLst>
              <a:ahLst/>
              <a:cxnLst>
                <a:cxn ang="0">
                  <a:pos x="connsiteX0" y="connsiteY0"/>
                </a:cxn>
                <a:cxn ang="0">
                  <a:pos x="connsiteX1" y="connsiteY1"/>
                </a:cxn>
                <a:cxn ang="0">
                  <a:pos x="connsiteX2" y="connsiteY2"/>
                </a:cxn>
                <a:cxn ang="0">
                  <a:pos x="connsiteX3" y="connsiteY3"/>
                </a:cxn>
              </a:cxnLst>
              <a:rect l="l" t="t" r="r" b="b"/>
              <a:pathLst>
                <a:path w="872011" h="872011">
                  <a:moveTo>
                    <a:pt x="0" y="0"/>
                  </a:moveTo>
                  <a:lnTo>
                    <a:pt x="872011" y="0"/>
                  </a:lnTo>
                  <a:lnTo>
                    <a:pt x="872011" y="872011"/>
                  </a:lnTo>
                  <a:cubicBezTo>
                    <a:pt x="390355" y="872011"/>
                    <a:pt x="0" y="481545"/>
                    <a:pt x="0" y="0"/>
                  </a:cubicBezTo>
                  <a:close/>
                </a:path>
              </a:pathLst>
            </a:custGeom>
            <a:solidFill>
              <a:srgbClr val="92D749">
                <a:alpha val="20000"/>
              </a:srgbClr>
            </a:solidFill>
            <a:ln w="1905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Arial" panose="020B0604020202020204"/>
                <a:ea typeface="+mn-ea"/>
                <a:cs typeface="+mn-cs"/>
              </a:endParaRPr>
            </a:p>
          </p:txBody>
        </p:sp>
        <p:sp>
          <p:nvSpPr>
            <p:cNvPr id="7" name="Free-form: Shape 1135">
              <a:extLst>
                <a:ext uri="{FF2B5EF4-FFF2-40B4-BE49-F238E27FC236}">
                  <a16:creationId xmlns:a16="http://schemas.microsoft.com/office/drawing/2014/main" id="{39E62CD3-6A68-6B5F-651B-E04D54D995CB}"/>
                </a:ext>
              </a:extLst>
            </p:cNvPr>
            <p:cNvSpPr/>
            <p:nvPr userDrawn="1"/>
          </p:nvSpPr>
          <p:spPr>
            <a:xfrm>
              <a:off x="10447868" y="872122"/>
              <a:ext cx="1744024" cy="872011"/>
            </a:xfrm>
            <a:custGeom>
              <a:avLst/>
              <a:gdLst>
                <a:gd name="connsiteX0" fmla="*/ 0 w 1744024"/>
                <a:gd name="connsiteY0" fmla="*/ 0 h 872011"/>
                <a:gd name="connsiteX1" fmla="*/ 872013 w 1744024"/>
                <a:gd name="connsiteY1" fmla="*/ 0 h 872011"/>
                <a:gd name="connsiteX2" fmla="*/ 1744024 w 1744024"/>
                <a:gd name="connsiteY2" fmla="*/ 872011 h 872011"/>
                <a:gd name="connsiteX3" fmla="*/ 872013 w 1744024"/>
                <a:gd name="connsiteY3" fmla="*/ 872011 h 872011"/>
                <a:gd name="connsiteX4" fmla="*/ 0 w 1744024"/>
                <a:gd name="connsiteY4" fmla="*/ 872011 h 8720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024" h="872011">
                  <a:moveTo>
                    <a:pt x="0" y="0"/>
                  </a:moveTo>
                  <a:lnTo>
                    <a:pt x="872013" y="0"/>
                  </a:lnTo>
                  <a:cubicBezTo>
                    <a:pt x="1353557" y="0"/>
                    <a:pt x="1744024" y="390355"/>
                    <a:pt x="1744024" y="872011"/>
                  </a:cubicBezTo>
                  <a:lnTo>
                    <a:pt x="872013" y="872011"/>
                  </a:lnTo>
                  <a:lnTo>
                    <a:pt x="0" y="872011"/>
                  </a:lnTo>
                  <a:close/>
                </a:path>
              </a:pathLst>
            </a:custGeom>
            <a:solidFill>
              <a:srgbClr val="007E67">
                <a:alpha val="20000"/>
              </a:srgbClr>
            </a:solidFill>
            <a:ln w="1905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Arial" panose="020B0604020202020204"/>
                <a:ea typeface="+mn-ea"/>
                <a:cs typeface="+mn-cs"/>
              </a:endParaRPr>
            </a:p>
          </p:txBody>
        </p:sp>
      </p:grpSp>
      <p:sp>
        <p:nvSpPr>
          <p:cNvPr id="2" name="Title 1">
            <a:extLst>
              <a:ext uri="{FF2B5EF4-FFF2-40B4-BE49-F238E27FC236}">
                <a16:creationId xmlns:a16="http://schemas.microsoft.com/office/drawing/2014/main" id="{17011707-FFE6-6570-AF96-21D1660D533B}"/>
              </a:ext>
            </a:extLst>
          </p:cNvPr>
          <p:cNvSpPr>
            <a:spLocks noGrp="1"/>
          </p:cNvSpPr>
          <p:nvPr>
            <p:ph type="title"/>
          </p:nvPr>
        </p:nvSpPr>
        <p:spPr>
          <a:xfrm>
            <a:off x="407987" y="365125"/>
            <a:ext cx="8532813" cy="553998"/>
          </a:xfrm>
        </p:spPr>
        <p:txBody>
          <a:bodyPr/>
          <a:lstStyle>
            <a:lvl1pPr>
              <a:lnSpc>
                <a:spcPct val="100000"/>
              </a:lnSpc>
              <a:defRPr/>
            </a:lvl1pPr>
          </a:lstStyle>
          <a:p>
            <a:r>
              <a:rPr lang="en-US"/>
              <a:t>Click to edit Master title style</a:t>
            </a:r>
            <a:endParaRPr lang="en-GB" dirty="0"/>
          </a:p>
        </p:txBody>
      </p:sp>
      <p:sp>
        <p:nvSpPr>
          <p:cNvPr id="10" name="Content Placeholder 9">
            <a:extLst>
              <a:ext uri="{FF2B5EF4-FFF2-40B4-BE49-F238E27FC236}">
                <a16:creationId xmlns:a16="http://schemas.microsoft.com/office/drawing/2014/main" id="{CA2CFFA9-7E7E-2CBB-88FF-F681B8DBCD04}"/>
              </a:ext>
            </a:extLst>
          </p:cNvPr>
          <p:cNvSpPr>
            <a:spLocks noGrp="1"/>
          </p:cNvSpPr>
          <p:nvPr>
            <p:ph sz="quarter" idx="11"/>
          </p:nvPr>
        </p:nvSpPr>
        <p:spPr>
          <a:xfrm>
            <a:off x="407987" y="1237136"/>
            <a:ext cx="10039772" cy="4460423"/>
          </a:xfrm>
          <a:prstGeom prst="rect">
            <a:avLst/>
          </a:prstGeom>
        </p:spPr>
        <p:txBody>
          <a:bodyPr>
            <a:noAutofit/>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755973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2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11707-FFE6-6570-AF96-21D1660D533B}"/>
              </a:ext>
            </a:extLst>
          </p:cNvPr>
          <p:cNvSpPr>
            <a:spLocks noGrp="1"/>
          </p:cNvSpPr>
          <p:nvPr>
            <p:ph type="title"/>
          </p:nvPr>
        </p:nvSpPr>
        <p:spPr>
          <a:xfrm>
            <a:off x="407987" y="365125"/>
            <a:ext cx="8532813" cy="553998"/>
          </a:xfrm>
        </p:spPr>
        <p:txBody>
          <a:bodyPr/>
          <a:lstStyle>
            <a:lvl1pPr>
              <a:lnSpc>
                <a:spcPct val="100000"/>
              </a:lnSpc>
              <a:defRPr/>
            </a:lvl1pPr>
          </a:lstStyle>
          <a:p>
            <a:r>
              <a:rPr lang="en-US"/>
              <a:t>Click to edit Master title style</a:t>
            </a:r>
            <a:endParaRPr lang="en-GB" dirty="0"/>
          </a:p>
        </p:txBody>
      </p:sp>
      <p:sp>
        <p:nvSpPr>
          <p:cNvPr id="10" name="Content Placeholder 9">
            <a:extLst>
              <a:ext uri="{FF2B5EF4-FFF2-40B4-BE49-F238E27FC236}">
                <a16:creationId xmlns:a16="http://schemas.microsoft.com/office/drawing/2014/main" id="{CA2CFFA9-7E7E-2CBB-88FF-F681B8DBCD04}"/>
              </a:ext>
            </a:extLst>
          </p:cNvPr>
          <p:cNvSpPr>
            <a:spLocks noGrp="1"/>
          </p:cNvSpPr>
          <p:nvPr>
            <p:ph sz="quarter" idx="11"/>
          </p:nvPr>
        </p:nvSpPr>
        <p:spPr>
          <a:xfrm>
            <a:off x="407987" y="1237136"/>
            <a:ext cx="5469772" cy="4460423"/>
          </a:xfrm>
          <a:prstGeom prst="rect">
            <a:avLst/>
          </a:prstGeom>
        </p:spPr>
        <p:txBody>
          <a:bodyPr>
            <a:noAutofit/>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Content Placeholder 9">
            <a:extLst>
              <a:ext uri="{FF2B5EF4-FFF2-40B4-BE49-F238E27FC236}">
                <a16:creationId xmlns:a16="http://schemas.microsoft.com/office/drawing/2014/main" id="{C007BE02-7BCB-AA20-D41F-6EF379CDAF94}"/>
              </a:ext>
            </a:extLst>
          </p:cNvPr>
          <p:cNvSpPr>
            <a:spLocks noGrp="1"/>
          </p:cNvSpPr>
          <p:nvPr>
            <p:ph sz="quarter" idx="20"/>
          </p:nvPr>
        </p:nvSpPr>
        <p:spPr>
          <a:xfrm>
            <a:off x="6314239" y="1237136"/>
            <a:ext cx="5469773" cy="4460423"/>
          </a:xfrm>
          <a:prstGeom prst="rect">
            <a:avLst/>
          </a:prstGeom>
        </p:spPr>
        <p:txBody>
          <a:bodyPr>
            <a:noAutofit/>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4" name="Text Placeholder 123">
            <a:extLst>
              <a:ext uri="{FF2B5EF4-FFF2-40B4-BE49-F238E27FC236}">
                <a16:creationId xmlns:a16="http://schemas.microsoft.com/office/drawing/2014/main" id="{27D95C4E-D0FA-6289-28A7-5C668FF27E07}"/>
              </a:ext>
            </a:extLst>
          </p:cNvPr>
          <p:cNvSpPr>
            <a:spLocks noGrp="1"/>
          </p:cNvSpPr>
          <p:nvPr>
            <p:ph type="body" sz="quarter" idx="41" hasCustomPrompt="1"/>
          </p:nvPr>
        </p:nvSpPr>
        <p:spPr>
          <a:xfrm rot="5400000">
            <a:off x="3897253" y="3455548"/>
            <a:ext cx="4397494" cy="23598"/>
          </a:xfrm>
          <a:prstGeom prst="roundRect">
            <a:avLst>
              <a:gd name="adj" fmla="val 50000"/>
            </a:avLst>
          </a:prstGeom>
          <a:solidFill>
            <a:schemeClr val="accent5">
              <a:lumMod val="40000"/>
              <a:lumOff val="60000"/>
            </a:schemeClr>
          </a:solidFill>
        </p:spPr>
        <p:txBody>
          <a:bodyPr/>
          <a:lstStyle>
            <a:lvl1pPr>
              <a:defRPr/>
            </a:lvl1pPr>
          </a:lstStyle>
          <a:p>
            <a:pPr lvl="0"/>
            <a:r>
              <a:rPr lang="en-GB" dirty="0"/>
              <a:t> </a:t>
            </a:r>
          </a:p>
        </p:txBody>
      </p:sp>
      <p:grpSp>
        <p:nvGrpSpPr>
          <p:cNvPr id="32" name="Group 31">
            <a:extLst>
              <a:ext uri="{FF2B5EF4-FFF2-40B4-BE49-F238E27FC236}">
                <a16:creationId xmlns:a16="http://schemas.microsoft.com/office/drawing/2014/main" id="{5DBE2333-FDBC-E150-8244-A5EC1EA70B1C}"/>
              </a:ext>
            </a:extLst>
          </p:cNvPr>
          <p:cNvGrpSpPr/>
          <p:nvPr userDrawn="1"/>
        </p:nvGrpSpPr>
        <p:grpSpPr>
          <a:xfrm>
            <a:off x="9789059" y="0"/>
            <a:ext cx="2402942" cy="1799771"/>
            <a:chOff x="8703843" y="0"/>
            <a:chExt cx="3488158" cy="2612583"/>
          </a:xfrm>
        </p:grpSpPr>
        <p:sp>
          <p:nvSpPr>
            <p:cNvPr id="33" name="Free-form: Shape 1130">
              <a:extLst>
                <a:ext uri="{FF2B5EF4-FFF2-40B4-BE49-F238E27FC236}">
                  <a16:creationId xmlns:a16="http://schemas.microsoft.com/office/drawing/2014/main" id="{DA759FF6-EF01-8475-2699-C372D149283F}"/>
                </a:ext>
              </a:extLst>
            </p:cNvPr>
            <p:cNvSpPr/>
            <p:nvPr userDrawn="1"/>
          </p:nvSpPr>
          <p:spPr>
            <a:xfrm>
              <a:off x="8703843" y="0"/>
              <a:ext cx="1744024" cy="1744132"/>
            </a:xfrm>
            <a:custGeom>
              <a:avLst/>
              <a:gdLst>
                <a:gd name="connsiteX0" fmla="*/ 0 w 1744024"/>
                <a:gd name="connsiteY0" fmla="*/ 0 h 1744132"/>
                <a:gd name="connsiteX1" fmla="*/ 872013 w 1744024"/>
                <a:gd name="connsiteY1" fmla="*/ 0 h 1744132"/>
                <a:gd name="connsiteX2" fmla="*/ 1744024 w 1744024"/>
                <a:gd name="connsiteY2" fmla="*/ 872011 h 1744132"/>
                <a:gd name="connsiteX3" fmla="*/ 1744024 w 1744024"/>
                <a:gd name="connsiteY3" fmla="*/ 1744022 h 1744132"/>
                <a:gd name="connsiteX4" fmla="*/ 1743914 w 1744024"/>
                <a:gd name="connsiteY4" fmla="*/ 1744022 h 1744132"/>
                <a:gd name="connsiteX5" fmla="*/ 1744024 w 1744024"/>
                <a:gd name="connsiteY5" fmla="*/ 1744132 h 1744132"/>
                <a:gd name="connsiteX6" fmla="*/ 0 w 1744024"/>
                <a:gd name="connsiteY6" fmla="*/ 219 h 174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44024" h="1744132">
                  <a:moveTo>
                    <a:pt x="0" y="0"/>
                  </a:moveTo>
                  <a:lnTo>
                    <a:pt x="872013" y="0"/>
                  </a:lnTo>
                  <a:cubicBezTo>
                    <a:pt x="872013" y="481546"/>
                    <a:pt x="1262368" y="872011"/>
                    <a:pt x="1744024" y="872011"/>
                  </a:cubicBezTo>
                  <a:lnTo>
                    <a:pt x="1744024" y="1744022"/>
                  </a:lnTo>
                  <a:lnTo>
                    <a:pt x="1743914" y="1744022"/>
                  </a:lnTo>
                  <a:lnTo>
                    <a:pt x="1744024" y="1744132"/>
                  </a:lnTo>
                  <a:cubicBezTo>
                    <a:pt x="780823" y="1744132"/>
                    <a:pt x="0" y="963310"/>
                    <a:pt x="0" y="219"/>
                  </a:cubicBezTo>
                  <a:close/>
                </a:path>
              </a:pathLst>
            </a:custGeom>
            <a:solidFill>
              <a:srgbClr val="A3C4D6">
                <a:alpha val="20000"/>
              </a:srgbClr>
            </a:solidFill>
            <a:ln w="1905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Arial" panose="020B0604020202020204"/>
                <a:ea typeface="+mn-ea"/>
                <a:cs typeface="+mn-cs"/>
              </a:endParaRPr>
            </a:p>
          </p:txBody>
        </p:sp>
        <p:sp>
          <p:nvSpPr>
            <p:cNvPr id="34" name="Free-form: Shape 1129">
              <a:extLst>
                <a:ext uri="{FF2B5EF4-FFF2-40B4-BE49-F238E27FC236}">
                  <a16:creationId xmlns:a16="http://schemas.microsoft.com/office/drawing/2014/main" id="{EA837BFD-3BA4-6CD8-D50F-5E1376116A8C}"/>
                </a:ext>
              </a:extLst>
            </p:cNvPr>
            <p:cNvSpPr/>
            <p:nvPr userDrawn="1"/>
          </p:nvSpPr>
          <p:spPr>
            <a:xfrm>
              <a:off x="10447870" y="0"/>
              <a:ext cx="872011" cy="872011"/>
            </a:xfrm>
            <a:custGeom>
              <a:avLst/>
              <a:gdLst>
                <a:gd name="connsiteX0" fmla="*/ 0 w 872011"/>
                <a:gd name="connsiteY0" fmla="*/ 0 h 872011"/>
                <a:gd name="connsiteX1" fmla="*/ 872011 w 872011"/>
                <a:gd name="connsiteY1" fmla="*/ 0 h 872011"/>
                <a:gd name="connsiteX2" fmla="*/ 0 w 872011"/>
                <a:gd name="connsiteY2" fmla="*/ 872011 h 872011"/>
              </a:gdLst>
              <a:ahLst/>
              <a:cxnLst>
                <a:cxn ang="0">
                  <a:pos x="connsiteX0" y="connsiteY0"/>
                </a:cxn>
                <a:cxn ang="0">
                  <a:pos x="connsiteX1" y="connsiteY1"/>
                </a:cxn>
                <a:cxn ang="0">
                  <a:pos x="connsiteX2" y="connsiteY2"/>
                </a:cxn>
              </a:cxnLst>
              <a:rect l="l" t="t" r="r" b="b"/>
              <a:pathLst>
                <a:path w="872011" h="872011">
                  <a:moveTo>
                    <a:pt x="0" y="0"/>
                  </a:moveTo>
                  <a:lnTo>
                    <a:pt x="872011" y="0"/>
                  </a:lnTo>
                  <a:cubicBezTo>
                    <a:pt x="872011" y="481546"/>
                    <a:pt x="481654" y="872011"/>
                    <a:pt x="0" y="872011"/>
                  </a:cubicBezTo>
                  <a:close/>
                </a:path>
              </a:pathLst>
            </a:custGeom>
            <a:solidFill>
              <a:srgbClr val="92D749">
                <a:alpha val="20000"/>
              </a:srgbClr>
            </a:solidFill>
            <a:ln w="1905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Arial" panose="020B0604020202020204"/>
                <a:ea typeface="+mn-ea"/>
                <a:cs typeface="+mn-cs"/>
              </a:endParaRPr>
            </a:p>
          </p:txBody>
        </p:sp>
        <p:sp>
          <p:nvSpPr>
            <p:cNvPr id="35" name="Free-form: Shape 1133">
              <a:extLst>
                <a:ext uri="{FF2B5EF4-FFF2-40B4-BE49-F238E27FC236}">
                  <a16:creationId xmlns:a16="http://schemas.microsoft.com/office/drawing/2014/main" id="{5FF108A9-98B9-5605-D111-AD8195AD91A3}"/>
                </a:ext>
              </a:extLst>
            </p:cNvPr>
            <p:cNvSpPr/>
            <p:nvPr userDrawn="1"/>
          </p:nvSpPr>
          <p:spPr>
            <a:xfrm>
              <a:off x="11319990" y="1740572"/>
              <a:ext cx="872011" cy="872011"/>
            </a:xfrm>
            <a:custGeom>
              <a:avLst/>
              <a:gdLst>
                <a:gd name="connsiteX0" fmla="*/ 0 w 872011"/>
                <a:gd name="connsiteY0" fmla="*/ 0 h 872011"/>
                <a:gd name="connsiteX1" fmla="*/ 872011 w 872011"/>
                <a:gd name="connsiteY1" fmla="*/ 0 h 872011"/>
                <a:gd name="connsiteX2" fmla="*/ 872011 w 872011"/>
                <a:gd name="connsiteY2" fmla="*/ 872011 h 872011"/>
                <a:gd name="connsiteX3" fmla="*/ 0 w 872011"/>
                <a:gd name="connsiteY3" fmla="*/ 0 h 872011"/>
              </a:gdLst>
              <a:ahLst/>
              <a:cxnLst>
                <a:cxn ang="0">
                  <a:pos x="connsiteX0" y="connsiteY0"/>
                </a:cxn>
                <a:cxn ang="0">
                  <a:pos x="connsiteX1" y="connsiteY1"/>
                </a:cxn>
                <a:cxn ang="0">
                  <a:pos x="connsiteX2" y="connsiteY2"/>
                </a:cxn>
                <a:cxn ang="0">
                  <a:pos x="connsiteX3" y="connsiteY3"/>
                </a:cxn>
              </a:cxnLst>
              <a:rect l="l" t="t" r="r" b="b"/>
              <a:pathLst>
                <a:path w="872011" h="872011">
                  <a:moveTo>
                    <a:pt x="0" y="0"/>
                  </a:moveTo>
                  <a:lnTo>
                    <a:pt x="872011" y="0"/>
                  </a:lnTo>
                  <a:lnTo>
                    <a:pt x="872011" y="872011"/>
                  </a:lnTo>
                  <a:cubicBezTo>
                    <a:pt x="390355" y="872011"/>
                    <a:pt x="0" y="481545"/>
                    <a:pt x="0" y="0"/>
                  </a:cubicBezTo>
                  <a:close/>
                </a:path>
              </a:pathLst>
            </a:custGeom>
            <a:solidFill>
              <a:srgbClr val="92D749">
                <a:alpha val="20000"/>
              </a:srgbClr>
            </a:solidFill>
            <a:ln w="1905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Arial" panose="020B0604020202020204"/>
                <a:ea typeface="+mn-ea"/>
                <a:cs typeface="+mn-cs"/>
              </a:endParaRPr>
            </a:p>
          </p:txBody>
        </p:sp>
        <p:sp>
          <p:nvSpPr>
            <p:cNvPr id="36" name="Free-form: Shape 1135">
              <a:extLst>
                <a:ext uri="{FF2B5EF4-FFF2-40B4-BE49-F238E27FC236}">
                  <a16:creationId xmlns:a16="http://schemas.microsoft.com/office/drawing/2014/main" id="{BD795D50-A809-0223-6D45-322F69572724}"/>
                </a:ext>
              </a:extLst>
            </p:cNvPr>
            <p:cNvSpPr/>
            <p:nvPr userDrawn="1"/>
          </p:nvSpPr>
          <p:spPr>
            <a:xfrm>
              <a:off x="10447868" y="872122"/>
              <a:ext cx="1744024" cy="872011"/>
            </a:xfrm>
            <a:custGeom>
              <a:avLst/>
              <a:gdLst>
                <a:gd name="connsiteX0" fmla="*/ 0 w 1744024"/>
                <a:gd name="connsiteY0" fmla="*/ 0 h 872011"/>
                <a:gd name="connsiteX1" fmla="*/ 872013 w 1744024"/>
                <a:gd name="connsiteY1" fmla="*/ 0 h 872011"/>
                <a:gd name="connsiteX2" fmla="*/ 1744024 w 1744024"/>
                <a:gd name="connsiteY2" fmla="*/ 872011 h 872011"/>
                <a:gd name="connsiteX3" fmla="*/ 872013 w 1744024"/>
                <a:gd name="connsiteY3" fmla="*/ 872011 h 872011"/>
                <a:gd name="connsiteX4" fmla="*/ 0 w 1744024"/>
                <a:gd name="connsiteY4" fmla="*/ 872011 h 8720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024" h="872011">
                  <a:moveTo>
                    <a:pt x="0" y="0"/>
                  </a:moveTo>
                  <a:lnTo>
                    <a:pt x="872013" y="0"/>
                  </a:lnTo>
                  <a:cubicBezTo>
                    <a:pt x="1353557" y="0"/>
                    <a:pt x="1744024" y="390355"/>
                    <a:pt x="1744024" y="872011"/>
                  </a:cubicBezTo>
                  <a:lnTo>
                    <a:pt x="872013" y="872011"/>
                  </a:lnTo>
                  <a:lnTo>
                    <a:pt x="0" y="872011"/>
                  </a:lnTo>
                  <a:close/>
                </a:path>
              </a:pathLst>
            </a:custGeom>
            <a:solidFill>
              <a:srgbClr val="007E67">
                <a:alpha val="20000"/>
              </a:srgbClr>
            </a:solidFill>
            <a:ln w="1905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Arial" panose="020B0604020202020204"/>
                <a:ea typeface="+mn-ea"/>
                <a:cs typeface="+mn-cs"/>
              </a:endParaRPr>
            </a:p>
          </p:txBody>
        </p:sp>
      </p:grpSp>
    </p:spTree>
    <p:extLst>
      <p:ext uri="{BB962C8B-B14F-4D97-AF65-F5344CB8AC3E}">
        <p14:creationId xmlns:p14="http://schemas.microsoft.com/office/powerpoint/2010/main" val="4172636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3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11707-FFE6-6570-AF96-21D1660D533B}"/>
              </a:ext>
            </a:extLst>
          </p:cNvPr>
          <p:cNvSpPr>
            <a:spLocks noGrp="1"/>
          </p:cNvSpPr>
          <p:nvPr>
            <p:ph type="title"/>
          </p:nvPr>
        </p:nvSpPr>
        <p:spPr>
          <a:xfrm>
            <a:off x="407987" y="365125"/>
            <a:ext cx="8532813" cy="553998"/>
          </a:xfrm>
        </p:spPr>
        <p:txBody>
          <a:bodyPr/>
          <a:lstStyle>
            <a:lvl1pPr>
              <a:lnSpc>
                <a:spcPct val="100000"/>
              </a:lnSpc>
              <a:defRPr/>
            </a:lvl1pPr>
          </a:lstStyle>
          <a:p>
            <a:r>
              <a:rPr lang="en-US"/>
              <a:t>Click to edit Master title style</a:t>
            </a:r>
            <a:endParaRPr lang="en-GB" dirty="0"/>
          </a:p>
        </p:txBody>
      </p:sp>
      <p:sp>
        <p:nvSpPr>
          <p:cNvPr id="9" name="Content Placeholder 9">
            <a:extLst>
              <a:ext uri="{FF2B5EF4-FFF2-40B4-BE49-F238E27FC236}">
                <a16:creationId xmlns:a16="http://schemas.microsoft.com/office/drawing/2014/main" id="{54D73AC4-DF5B-9B34-CB45-FEE112D36CC4}"/>
              </a:ext>
            </a:extLst>
          </p:cNvPr>
          <p:cNvSpPr>
            <a:spLocks noGrp="1"/>
          </p:cNvSpPr>
          <p:nvPr>
            <p:ph sz="quarter" idx="11"/>
          </p:nvPr>
        </p:nvSpPr>
        <p:spPr>
          <a:xfrm>
            <a:off x="407987" y="1237136"/>
            <a:ext cx="3508973" cy="4460423"/>
          </a:xfrm>
          <a:prstGeom prst="rect">
            <a:avLst/>
          </a:prstGeom>
        </p:spPr>
        <p:txBody>
          <a:bodyPr>
            <a:noAutofit/>
          </a:bodyPr>
          <a:lstStyle>
            <a:lvl1pPr>
              <a:lnSpc>
                <a:spcPct val="100000"/>
              </a:lnSpc>
              <a:defRPr sz="2400"/>
            </a:lvl1pPr>
            <a:lvl2pPr>
              <a:lnSpc>
                <a:spcPct val="100000"/>
              </a:lnSpc>
              <a:defRPr sz="2000"/>
            </a:lvl2pPr>
            <a:lvl3pPr>
              <a:lnSpc>
                <a:spcPct val="100000"/>
              </a:lnSpc>
              <a:defRPr sz="2000"/>
            </a:lvl3pPr>
            <a:lvl4pPr>
              <a:lnSpc>
                <a:spcPct val="100000"/>
              </a:lnSpc>
              <a:defRPr sz="2000"/>
            </a:lvl4pPr>
            <a:lvl5pPr>
              <a:lnSpc>
                <a:spcPct val="100000"/>
              </a:lnSpc>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2" name="Content Placeholder 9">
            <a:extLst>
              <a:ext uri="{FF2B5EF4-FFF2-40B4-BE49-F238E27FC236}">
                <a16:creationId xmlns:a16="http://schemas.microsoft.com/office/drawing/2014/main" id="{091A1376-DCD2-5989-6B47-6BC2C20ACFD6}"/>
              </a:ext>
            </a:extLst>
          </p:cNvPr>
          <p:cNvSpPr>
            <a:spLocks noGrp="1"/>
          </p:cNvSpPr>
          <p:nvPr>
            <p:ph sz="quarter" idx="21"/>
          </p:nvPr>
        </p:nvSpPr>
        <p:spPr>
          <a:xfrm>
            <a:off x="4341512" y="1237136"/>
            <a:ext cx="3508975" cy="4460423"/>
          </a:xfrm>
          <a:prstGeom prst="rect">
            <a:avLst/>
          </a:prstGeom>
        </p:spPr>
        <p:txBody>
          <a:bodyPr>
            <a:noAutofit/>
          </a:bodyPr>
          <a:lstStyle>
            <a:lvl1pPr>
              <a:lnSpc>
                <a:spcPct val="100000"/>
              </a:lnSpc>
              <a:defRPr sz="2400"/>
            </a:lvl1pPr>
            <a:lvl2pPr>
              <a:lnSpc>
                <a:spcPct val="100000"/>
              </a:lnSpc>
              <a:defRPr sz="2000"/>
            </a:lvl2pPr>
            <a:lvl3pPr>
              <a:lnSpc>
                <a:spcPct val="100000"/>
              </a:lnSpc>
              <a:defRPr sz="2000"/>
            </a:lvl3pPr>
            <a:lvl4pPr>
              <a:lnSpc>
                <a:spcPct val="100000"/>
              </a:lnSpc>
              <a:defRPr sz="2000"/>
            </a:lvl4pPr>
            <a:lvl5pPr>
              <a:lnSpc>
                <a:spcPct val="100000"/>
              </a:lnSpc>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3" name="Content Placeholder 9">
            <a:extLst>
              <a:ext uri="{FF2B5EF4-FFF2-40B4-BE49-F238E27FC236}">
                <a16:creationId xmlns:a16="http://schemas.microsoft.com/office/drawing/2014/main" id="{4865EF5E-17D4-82ED-B65E-4B37D7F47334}"/>
              </a:ext>
            </a:extLst>
          </p:cNvPr>
          <p:cNvSpPr>
            <a:spLocks noGrp="1"/>
          </p:cNvSpPr>
          <p:nvPr>
            <p:ph sz="quarter" idx="28"/>
          </p:nvPr>
        </p:nvSpPr>
        <p:spPr>
          <a:xfrm>
            <a:off x="8275039" y="1237136"/>
            <a:ext cx="3508975" cy="4460423"/>
          </a:xfrm>
          <a:prstGeom prst="rect">
            <a:avLst/>
          </a:prstGeom>
        </p:spPr>
        <p:txBody>
          <a:bodyPr>
            <a:noAutofit/>
          </a:bodyPr>
          <a:lstStyle>
            <a:lvl1pPr>
              <a:lnSpc>
                <a:spcPct val="100000"/>
              </a:lnSpc>
              <a:defRPr sz="2400"/>
            </a:lvl1pPr>
            <a:lvl2pPr>
              <a:lnSpc>
                <a:spcPct val="100000"/>
              </a:lnSpc>
              <a:defRPr sz="2000"/>
            </a:lvl2pPr>
            <a:lvl3pPr>
              <a:lnSpc>
                <a:spcPct val="100000"/>
              </a:lnSpc>
              <a:defRPr sz="2000"/>
            </a:lvl3pPr>
            <a:lvl4pPr>
              <a:lnSpc>
                <a:spcPct val="100000"/>
              </a:lnSpc>
              <a:defRPr sz="2000"/>
            </a:lvl4pPr>
            <a:lvl5pPr>
              <a:lnSpc>
                <a:spcPct val="100000"/>
              </a:lnSpc>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4" name="Text Placeholder 123">
            <a:extLst>
              <a:ext uri="{FF2B5EF4-FFF2-40B4-BE49-F238E27FC236}">
                <a16:creationId xmlns:a16="http://schemas.microsoft.com/office/drawing/2014/main" id="{7BA4A062-91B4-AC0A-5E5E-26D5BB35E70E}"/>
              </a:ext>
            </a:extLst>
          </p:cNvPr>
          <p:cNvSpPr>
            <a:spLocks noGrp="1"/>
          </p:cNvSpPr>
          <p:nvPr>
            <p:ph type="body" sz="quarter" idx="41" hasCustomPrompt="1"/>
          </p:nvPr>
        </p:nvSpPr>
        <p:spPr>
          <a:xfrm rot="5400000">
            <a:off x="1930489" y="3417202"/>
            <a:ext cx="4397494" cy="23598"/>
          </a:xfrm>
          <a:prstGeom prst="roundRect">
            <a:avLst>
              <a:gd name="adj" fmla="val 50000"/>
            </a:avLst>
          </a:prstGeom>
          <a:solidFill>
            <a:schemeClr val="accent5">
              <a:lumMod val="40000"/>
              <a:lumOff val="60000"/>
            </a:schemeClr>
          </a:solidFill>
        </p:spPr>
        <p:txBody>
          <a:bodyPr/>
          <a:lstStyle>
            <a:lvl1pPr>
              <a:defRPr/>
            </a:lvl1pPr>
          </a:lstStyle>
          <a:p>
            <a:pPr lvl="0"/>
            <a:r>
              <a:rPr lang="en-GB" dirty="0"/>
              <a:t> </a:t>
            </a:r>
          </a:p>
        </p:txBody>
      </p:sp>
      <p:sp>
        <p:nvSpPr>
          <p:cNvPr id="25" name="Text Placeholder 123">
            <a:extLst>
              <a:ext uri="{FF2B5EF4-FFF2-40B4-BE49-F238E27FC236}">
                <a16:creationId xmlns:a16="http://schemas.microsoft.com/office/drawing/2014/main" id="{DA5E8583-A8E2-FC78-D70B-7DFA3A97DFD0}"/>
              </a:ext>
            </a:extLst>
          </p:cNvPr>
          <p:cNvSpPr>
            <a:spLocks noGrp="1"/>
          </p:cNvSpPr>
          <p:nvPr>
            <p:ph type="body" sz="quarter" idx="42" hasCustomPrompt="1"/>
          </p:nvPr>
        </p:nvSpPr>
        <p:spPr>
          <a:xfrm rot="5400000">
            <a:off x="5864016" y="3417203"/>
            <a:ext cx="4397494" cy="23598"/>
          </a:xfrm>
          <a:prstGeom prst="roundRect">
            <a:avLst>
              <a:gd name="adj" fmla="val 50000"/>
            </a:avLst>
          </a:prstGeom>
          <a:solidFill>
            <a:schemeClr val="accent5">
              <a:lumMod val="40000"/>
              <a:lumOff val="60000"/>
            </a:schemeClr>
          </a:solidFill>
        </p:spPr>
        <p:txBody>
          <a:bodyPr/>
          <a:lstStyle>
            <a:lvl1pPr>
              <a:defRPr/>
            </a:lvl1pPr>
          </a:lstStyle>
          <a:p>
            <a:pPr lvl="0"/>
            <a:r>
              <a:rPr lang="en-GB" dirty="0"/>
              <a:t> </a:t>
            </a:r>
          </a:p>
        </p:txBody>
      </p:sp>
      <p:grpSp>
        <p:nvGrpSpPr>
          <p:cNvPr id="41" name="Group 40">
            <a:extLst>
              <a:ext uri="{FF2B5EF4-FFF2-40B4-BE49-F238E27FC236}">
                <a16:creationId xmlns:a16="http://schemas.microsoft.com/office/drawing/2014/main" id="{39B75876-55F2-3F6D-DBC5-0555ADE78F2F}"/>
              </a:ext>
            </a:extLst>
          </p:cNvPr>
          <p:cNvGrpSpPr/>
          <p:nvPr userDrawn="1"/>
        </p:nvGrpSpPr>
        <p:grpSpPr>
          <a:xfrm>
            <a:off x="9789059" y="0"/>
            <a:ext cx="2402942" cy="1799771"/>
            <a:chOff x="8703843" y="0"/>
            <a:chExt cx="3488158" cy="2612583"/>
          </a:xfrm>
        </p:grpSpPr>
        <p:sp>
          <p:nvSpPr>
            <p:cNvPr id="42" name="Free-form: Shape 1130">
              <a:extLst>
                <a:ext uri="{FF2B5EF4-FFF2-40B4-BE49-F238E27FC236}">
                  <a16:creationId xmlns:a16="http://schemas.microsoft.com/office/drawing/2014/main" id="{30F5DC57-9E10-AF45-9318-12F1A6EF6468}"/>
                </a:ext>
              </a:extLst>
            </p:cNvPr>
            <p:cNvSpPr/>
            <p:nvPr userDrawn="1"/>
          </p:nvSpPr>
          <p:spPr>
            <a:xfrm>
              <a:off x="8703843" y="0"/>
              <a:ext cx="1744024" cy="1744132"/>
            </a:xfrm>
            <a:custGeom>
              <a:avLst/>
              <a:gdLst>
                <a:gd name="connsiteX0" fmla="*/ 0 w 1744024"/>
                <a:gd name="connsiteY0" fmla="*/ 0 h 1744132"/>
                <a:gd name="connsiteX1" fmla="*/ 872013 w 1744024"/>
                <a:gd name="connsiteY1" fmla="*/ 0 h 1744132"/>
                <a:gd name="connsiteX2" fmla="*/ 1744024 w 1744024"/>
                <a:gd name="connsiteY2" fmla="*/ 872011 h 1744132"/>
                <a:gd name="connsiteX3" fmla="*/ 1744024 w 1744024"/>
                <a:gd name="connsiteY3" fmla="*/ 1744022 h 1744132"/>
                <a:gd name="connsiteX4" fmla="*/ 1743914 w 1744024"/>
                <a:gd name="connsiteY4" fmla="*/ 1744022 h 1744132"/>
                <a:gd name="connsiteX5" fmla="*/ 1744024 w 1744024"/>
                <a:gd name="connsiteY5" fmla="*/ 1744132 h 1744132"/>
                <a:gd name="connsiteX6" fmla="*/ 0 w 1744024"/>
                <a:gd name="connsiteY6" fmla="*/ 219 h 1744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44024" h="1744132">
                  <a:moveTo>
                    <a:pt x="0" y="0"/>
                  </a:moveTo>
                  <a:lnTo>
                    <a:pt x="872013" y="0"/>
                  </a:lnTo>
                  <a:cubicBezTo>
                    <a:pt x="872013" y="481546"/>
                    <a:pt x="1262368" y="872011"/>
                    <a:pt x="1744024" y="872011"/>
                  </a:cubicBezTo>
                  <a:lnTo>
                    <a:pt x="1744024" y="1744022"/>
                  </a:lnTo>
                  <a:lnTo>
                    <a:pt x="1743914" y="1744022"/>
                  </a:lnTo>
                  <a:lnTo>
                    <a:pt x="1744024" y="1744132"/>
                  </a:lnTo>
                  <a:cubicBezTo>
                    <a:pt x="780823" y="1744132"/>
                    <a:pt x="0" y="963310"/>
                    <a:pt x="0" y="219"/>
                  </a:cubicBezTo>
                  <a:close/>
                </a:path>
              </a:pathLst>
            </a:custGeom>
            <a:solidFill>
              <a:srgbClr val="A3C4D6">
                <a:alpha val="20000"/>
              </a:srgbClr>
            </a:solidFill>
            <a:ln w="1905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Arial" panose="020B0604020202020204"/>
                <a:ea typeface="+mn-ea"/>
                <a:cs typeface="+mn-cs"/>
              </a:endParaRPr>
            </a:p>
          </p:txBody>
        </p:sp>
        <p:sp>
          <p:nvSpPr>
            <p:cNvPr id="43" name="Free-form: Shape 1129">
              <a:extLst>
                <a:ext uri="{FF2B5EF4-FFF2-40B4-BE49-F238E27FC236}">
                  <a16:creationId xmlns:a16="http://schemas.microsoft.com/office/drawing/2014/main" id="{EB957BCC-5E56-D5DF-0003-314CD3CF8C82}"/>
                </a:ext>
              </a:extLst>
            </p:cNvPr>
            <p:cNvSpPr/>
            <p:nvPr userDrawn="1"/>
          </p:nvSpPr>
          <p:spPr>
            <a:xfrm>
              <a:off x="10447870" y="0"/>
              <a:ext cx="872011" cy="872011"/>
            </a:xfrm>
            <a:custGeom>
              <a:avLst/>
              <a:gdLst>
                <a:gd name="connsiteX0" fmla="*/ 0 w 872011"/>
                <a:gd name="connsiteY0" fmla="*/ 0 h 872011"/>
                <a:gd name="connsiteX1" fmla="*/ 872011 w 872011"/>
                <a:gd name="connsiteY1" fmla="*/ 0 h 872011"/>
                <a:gd name="connsiteX2" fmla="*/ 0 w 872011"/>
                <a:gd name="connsiteY2" fmla="*/ 872011 h 872011"/>
              </a:gdLst>
              <a:ahLst/>
              <a:cxnLst>
                <a:cxn ang="0">
                  <a:pos x="connsiteX0" y="connsiteY0"/>
                </a:cxn>
                <a:cxn ang="0">
                  <a:pos x="connsiteX1" y="connsiteY1"/>
                </a:cxn>
                <a:cxn ang="0">
                  <a:pos x="connsiteX2" y="connsiteY2"/>
                </a:cxn>
              </a:cxnLst>
              <a:rect l="l" t="t" r="r" b="b"/>
              <a:pathLst>
                <a:path w="872011" h="872011">
                  <a:moveTo>
                    <a:pt x="0" y="0"/>
                  </a:moveTo>
                  <a:lnTo>
                    <a:pt x="872011" y="0"/>
                  </a:lnTo>
                  <a:cubicBezTo>
                    <a:pt x="872011" y="481546"/>
                    <a:pt x="481654" y="872011"/>
                    <a:pt x="0" y="872011"/>
                  </a:cubicBezTo>
                  <a:close/>
                </a:path>
              </a:pathLst>
            </a:custGeom>
            <a:solidFill>
              <a:srgbClr val="92D749">
                <a:alpha val="20000"/>
              </a:srgbClr>
            </a:solidFill>
            <a:ln w="1905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Arial" panose="020B0604020202020204"/>
                <a:ea typeface="+mn-ea"/>
                <a:cs typeface="+mn-cs"/>
              </a:endParaRPr>
            </a:p>
          </p:txBody>
        </p:sp>
        <p:sp>
          <p:nvSpPr>
            <p:cNvPr id="44" name="Free-form: Shape 1133">
              <a:extLst>
                <a:ext uri="{FF2B5EF4-FFF2-40B4-BE49-F238E27FC236}">
                  <a16:creationId xmlns:a16="http://schemas.microsoft.com/office/drawing/2014/main" id="{017C1496-1D42-5959-01B2-747F0804F41E}"/>
                </a:ext>
              </a:extLst>
            </p:cNvPr>
            <p:cNvSpPr/>
            <p:nvPr userDrawn="1"/>
          </p:nvSpPr>
          <p:spPr>
            <a:xfrm>
              <a:off x="11319990" y="1740572"/>
              <a:ext cx="872011" cy="872011"/>
            </a:xfrm>
            <a:custGeom>
              <a:avLst/>
              <a:gdLst>
                <a:gd name="connsiteX0" fmla="*/ 0 w 872011"/>
                <a:gd name="connsiteY0" fmla="*/ 0 h 872011"/>
                <a:gd name="connsiteX1" fmla="*/ 872011 w 872011"/>
                <a:gd name="connsiteY1" fmla="*/ 0 h 872011"/>
                <a:gd name="connsiteX2" fmla="*/ 872011 w 872011"/>
                <a:gd name="connsiteY2" fmla="*/ 872011 h 872011"/>
                <a:gd name="connsiteX3" fmla="*/ 0 w 872011"/>
                <a:gd name="connsiteY3" fmla="*/ 0 h 872011"/>
              </a:gdLst>
              <a:ahLst/>
              <a:cxnLst>
                <a:cxn ang="0">
                  <a:pos x="connsiteX0" y="connsiteY0"/>
                </a:cxn>
                <a:cxn ang="0">
                  <a:pos x="connsiteX1" y="connsiteY1"/>
                </a:cxn>
                <a:cxn ang="0">
                  <a:pos x="connsiteX2" y="connsiteY2"/>
                </a:cxn>
                <a:cxn ang="0">
                  <a:pos x="connsiteX3" y="connsiteY3"/>
                </a:cxn>
              </a:cxnLst>
              <a:rect l="l" t="t" r="r" b="b"/>
              <a:pathLst>
                <a:path w="872011" h="872011">
                  <a:moveTo>
                    <a:pt x="0" y="0"/>
                  </a:moveTo>
                  <a:lnTo>
                    <a:pt x="872011" y="0"/>
                  </a:lnTo>
                  <a:lnTo>
                    <a:pt x="872011" y="872011"/>
                  </a:lnTo>
                  <a:cubicBezTo>
                    <a:pt x="390355" y="872011"/>
                    <a:pt x="0" y="481545"/>
                    <a:pt x="0" y="0"/>
                  </a:cubicBezTo>
                  <a:close/>
                </a:path>
              </a:pathLst>
            </a:custGeom>
            <a:solidFill>
              <a:srgbClr val="92D749">
                <a:alpha val="20000"/>
              </a:srgbClr>
            </a:solidFill>
            <a:ln w="1905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Arial" panose="020B0604020202020204"/>
                <a:ea typeface="+mn-ea"/>
                <a:cs typeface="+mn-cs"/>
              </a:endParaRPr>
            </a:p>
          </p:txBody>
        </p:sp>
        <p:sp>
          <p:nvSpPr>
            <p:cNvPr id="45" name="Free-form: Shape 1135">
              <a:extLst>
                <a:ext uri="{FF2B5EF4-FFF2-40B4-BE49-F238E27FC236}">
                  <a16:creationId xmlns:a16="http://schemas.microsoft.com/office/drawing/2014/main" id="{C0FCB50F-9CD2-D3F3-7931-1CE5E803A8EB}"/>
                </a:ext>
              </a:extLst>
            </p:cNvPr>
            <p:cNvSpPr/>
            <p:nvPr userDrawn="1"/>
          </p:nvSpPr>
          <p:spPr>
            <a:xfrm>
              <a:off x="10447868" y="872122"/>
              <a:ext cx="1744024" cy="872011"/>
            </a:xfrm>
            <a:custGeom>
              <a:avLst/>
              <a:gdLst>
                <a:gd name="connsiteX0" fmla="*/ 0 w 1744024"/>
                <a:gd name="connsiteY0" fmla="*/ 0 h 872011"/>
                <a:gd name="connsiteX1" fmla="*/ 872013 w 1744024"/>
                <a:gd name="connsiteY1" fmla="*/ 0 h 872011"/>
                <a:gd name="connsiteX2" fmla="*/ 1744024 w 1744024"/>
                <a:gd name="connsiteY2" fmla="*/ 872011 h 872011"/>
                <a:gd name="connsiteX3" fmla="*/ 872013 w 1744024"/>
                <a:gd name="connsiteY3" fmla="*/ 872011 h 872011"/>
                <a:gd name="connsiteX4" fmla="*/ 0 w 1744024"/>
                <a:gd name="connsiteY4" fmla="*/ 872011 h 8720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024" h="872011">
                  <a:moveTo>
                    <a:pt x="0" y="0"/>
                  </a:moveTo>
                  <a:lnTo>
                    <a:pt x="872013" y="0"/>
                  </a:lnTo>
                  <a:cubicBezTo>
                    <a:pt x="1353557" y="0"/>
                    <a:pt x="1744024" y="390355"/>
                    <a:pt x="1744024" y="872011"/>
                  </a:cubicBezTo>
                  <a:lnTo>
                    <a:pt x="872013" y="872011"/>
                  </a:lnTo>
                  <a:lnTo>
                    <a:pt x="0" y="872011"/>
                  </a:lnTo>
                  <a:close/>
                </a:path>
              </a:pathLst>
            </a:custGeom>
            <a:solidFill>
              <a:srgbClr val="007E67">
                <a:alpha val="20000"/>
              </a:srgbClr>
            </a:solidFill>
            <a:ln w="1905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Arial" panose="020B0604020202020204"/>
                <a:ea typeface="+mn-ea"/>
                <a:cs typeface="+mn-cs"/>
              </a:endParaRPr>
            </a:p>
          </p:txBody>
        </p:sp>
      </p:grpSp>
    </p:spTree>
    <p:extLst>
      <p:ext uri="{BB962C8B-B14F-4D97-AF65-F5344CB8AC3E}">
        <p14:creationId xmlns:p14="http://schemas.microsoft.com/office/powerpoint/2010/main" val="2720577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text and 1 content 1">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DDC6A813-E357-341A-7D29-E04268C0EEB5}"/>
              </a:ext>
            </a:extLst>
          </p:cNvPr>
          <p:cNvSpPr/>
          <p:nvPr userDrawn="1"/>
        </p:nvSpPr>
        <p:spPr>
          <a:xfrm>
            <a:off x="0" y="1077348"/>
            <a:ext cx="11784012" cy="1121272"/>
          </a:xfrm>
          <a:custGeom>
            <a:avLst/>
            <a:gdLst>
              <a:gd name="connsiteX0" fmla="*/ 0 w 11784012"/>
              <a:gd name="connsiteY0" fmla="*/ 0 h 1121272"/>
              <a:gd name="connsiteX1" fmla="*/ 11784012 w 11784012"/>
              <a:gd name="connsiteY1" fmla="*/ 0 h 1121272"/>
              <a:gd name="connsiteX2" fmla="*/ 11784012 w 11784012"/>
              <a:gd name="connsiteY2" fmla="*/ 560636 h 1121272"/>
              <a:gd name="connsiteX3" fmla="*/ 11274343 w 11784012"/>
              <a:gd name="connsiteY3" fmla="*/ 1121272 h 1121272"/>
              <a:gd name="connsiteX4" fmla="*/ 0 w 11784012"/>
              <a:gd name="connsiteY4" fmla="*/ 1121272 h 1121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84012" h="1121272">
                <a:moveTo>
                  <a:pt x="0" y="0"/>
                </a:moveTo>
                <a:lnTo>
                  <a:pt x="11784012" y="0"/>
                </a:lnTo>
                <a:lnTo>
                  <a:pt x="11784012" y="560636"/>
                </a:lnTo>
                <a:cubicBezTo>
                  <a:pt x="11784012" y="870267"/>
                  <a:pt x="11555825" y="1121272"/>
                  <a:pt x="11274343" y="1121272"/>
                </a:cubicBezTo>
                <a:lnTo>
                  <a:pt x="0" y="1121272"/>
                </a:ln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grpSp>
        <p:nvGrpSpPr>
          <p:cNvPr id="303" name="Group 302">
            <a:extLst>
              <a:ext uri="{FF2B5EF4-FFF2-40B4-BE49-F238E27FC236}">
                <a16:creationId xmlns:a16="http://schemas.microsoft.com/office/drawing/2014/main" id="{9C28856D-9E50-8A5B-20E0-87EF6A34BD5A}"/>
              </a:ext>
            </a:extLst>
          </p:cNvPr>
          <p:cNvGrpSpPr/>
          <p:nvPr userDrawn="1"/>
        </p:nvGrpSpPr>
        <p:grpSpPr>
          <a:xfrm>
            <a:off x="11120301" y="0"/>
            <a:ext cx="1071699" cy="1071765"/>
            <a:chOff x="12857160" y="-2102041"/>
            <a:chExt cx="1178869" cy="1178942"/>
          </a:xfrm>
        </p:grpSpPr>
        <p:sp>
          <p:nvSpPr>
            <p:cNvPr id="82" name="Free-form: Shape 982">
              <a:extLst>
                <a:ext uri="{FF2B5EF4-FFF2-40B4-BE49-F238E27FC236}">
                  <a16:creationId xmlns:a16="http://schemas.microsoft.com/office/drawing/2014/main" id="{A6A87575-A702-B9C5-D5C8-063B9619524B}"/>
                </a:ext>
              </a:extLst>
            </p:cNvPr>
            <p:cNvSpPr/>
            <p:nvPr userDrawn="1"/>
          </p:nvSpPr>
          <p:spPr>
            <a:xfrm>
              <a:off x="12857161" y="-1512533"/>
              <a:ext cx="589434" cy="589434"/>
            </a:xfrm>
            <a:custGeom>
              <a:avLst/>
              <a:gdLst>
                <a:gd name="connsiteX0" fmla="*/ 0 w 554226"/>
                <a:gd name="connsiteY0" fmla="*/ 0 h 554226"/>
                <a:gd name="connsiteX1" fmla="*/ 0 w 554226"/>
                <a:gd name="connsiteY1" fmla="*/ 554226 h 554226"/>
                <a:gd name="connsiteX2" fmla="*/ 554226 w 554226"/>
                <a:gd name="connsiteY2" fmla="*/ 554226 h 554226"/>
                <a:gd name="connsiteX3" fmla="*/ 0 w 554226"/>
                <a:gd name="connsiteY3" fmla="*/ 0 h 554226"/>
              </a:gdLst>
              <a:ahLst/>
              <a:cxnLst>
                <a:cxn ang="0">
                  <a:pos x="connsiteX0" y="connsiteY0"/>
                </a:cxn>
                <a:cxn ang="0">
                  <a:pos x="connsiteX1" y="connsiteY1"/>
                </a:cxn>
                <a:cxn ang="0">
                  <a:pos x="connsiteX2" y="connsiteY2"/>
                </a:cxn>
                <a:cxn ang="0">
                  <a:pos x="connsiteX3" y="connsiteY3"/>
                </a:cxn>
              </a:cxnLst>
              <a:rect l="l" t="t" r="r" b="b"/>
              <a:pathLst>
                <a:path w="554226" h="554226">
                  <a:moveTo>
                    <a:pt x="0" y="0"/>
                  </a:moveTo>
                  <a:lnTo>
                    <a:pt x="0" y="554226"/>
                  </a:lnTo>
                  <a:lnTo>
                    <a:pt x="554226" y="554226"/>
                  </a:lnTo>
                  <a:cubicBezTo>
                    <a:pt x="554226" y="248100"/>
                    <a:pt x="306057" y="0"/>
                    <a:pt x="0" y="0"/>
                  </a:cubicBezTo>
                  <a:close/>
                </a:path>
              </a:pathLst>
            </a:custGeom>
            <a:solidFill>
              <a:schemeClr val="accent2">
                <a:alpha val="2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85" name="Free-form: Shape 1083">
              <a:extLst>
                <a:ext uri="{FF2B5EF4-FFF2-40B4-BE49-F238E27FC236}">
                  <a16:creationId xmlns:a16="http://schemas.microsoft.com/office/drawing/2014/main" id="{057D3378-148E-56BE-90AB-E59DB8E1ACDE}"/>
                </a:ext>
              </a:extLst>
            </p:cNvPr>
            <p:cNvSpPr/>
            <p:nvPr userDrawn="1"/>
          </p:nvSpPr>
          <p:spPr>
            <a:xfrm>
              <a:off x="12857160" y="-2102041"/>
              <a:ext cx="1178869" cy="1178795"/>
            </a:xfrm>
            <a:custGeom>
              <a:avLst/>
              <a:gdLst>
                <a:gd name="connsiteX0" fmla="*/ 1108453 w 1108452"/>
                <a:gd name="connsiteY0" fmla="*/ 1108383 h 1108382"/>
                <a:gd name="connsiteX1" fmla="*/ 1108453 w 1108452"/>
                <a:gd name="connsiteY1" fmla="*/ 0 h 1108382"/>
                <a:gd name="connsiteX2" fmla="*/ 0 w 1108452"/>
                <a:gd name="connsiteY2" fmla="*/ 0 h 1108382"/>
                <a:gd name="connsiteX3" fmla="*/ 1108453 w 1108452"/>
                <a:gd name="connsiteY3" fmla="*/ 1108383 h 1108382"/>
              </a:gdLst>
              <a:ahLst/>
              <a:cxnLst>
                <a:cxn ang="0">
                  <a:pos x="connsiteX0" y="connsiteY0"/>
                </a:cxn>
                <a:cxn ang="0">
                  <a:pos x="connsiteX1" y="connsiteY1"/>
                </a:cxn>
                <a:cxn ang="0">
                  <a:pos x="connsiteX2" y="connsiteY2"/>
                </a:cxn>
                <a:cxn ang="0">
                  <a:pos x="connsiteX3" y="connsiteY3"/>
                </a:cxn>
              </a:cxnLst>
              <a:rect l="l" t="t" r="r" b="b"/>
              <a:pathLst>
                <a:path w="1108452" h="1108382">
                  <a:moveTo>
                    <a:pt x="1108453" y="1108383"/>
                  </a:moveTo>
                  <a:lnTo>
                    <a:pt x="1108453" y="0"/>
                  </a:lnTo>
                  <a:lnTo>
                    <a:pt x="0" y="0"/>
                  </a:lnTo>
                  <a:cubicBezTo>
                    <a:pt x="612114" y="0"/>
                    <a:pt x="1108383" y="496269"/>
                    <a:pt x="1108453" y="1108383"/>
                  </a:cubicBez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grpSp>
      <p:sp>
        <p:nvSpPr>
          <p:cNvPr id="88" name="Free-form: Shape 991">
            <a:extLst>
              <a:ext uri="{FF2B5EF4-FFF2-40B4-BE49-F238E27FC236}">
                <a16:creationId xmlns:a16="http://schemas.microsoft.com/office/drawing/2014/main" id="{D60B17AF-47D5-1363-1566-F58CDACEBF77}"/>
              </a:ext>
            </a:extLst>
          </p:cNvPr>
          <p:cNvSpPr/>
          <p:nvPr userDrawn="1"/>
        </p:nvSpPr>
        <p:spPr>
          <a:xfrm flipV="1">
            <a:off x="9168360" y="0"/>
            <a:ext cx="1071766" cy="535850"/>
          </a:xfrm>
          <a:custGeom>
            <a:avLst/>
            <a:gdLst>
              <a:gd name="connsiteX0" fmla="*/ 554226 w 1108522"/>
              <a:gd name="connsiteY0" fmla="*/ 0 h 554226"/>
              <a:gd name="connsiteX1" fmla="*/ 0 w 1108522"/>
              <a:gd name="connsiteY1" fmla="*/ 554226 h 554226"/>
              <a:gd name="connsiteX2" fmla="*/ 1108522 w 1108522"/>
              <a:gd name="connsiteY2" fmla="*/ 554226 h 554226"/>
              <a:gd name="connsiteX3" fmla="*/ 554296 w 1108522"/>
              <a:gd name="connsiteY3" fmla="*/ 0 h 554226"/>
            </a:gdLst>
            <a:ahLst/>
            <a:cxnLst>
              <a:cxn ang="0">
                <a:pos x="connsiteX0" y="connsiteY0"/>
              </a:cxn>
              <a:cxn ang="0">
                <a:pos x="connsiteX1" y="connsiteY1"/>
              </a:cxn>
              <a:cxn ang="0">
                <a:pos x="connsiteX2" y="connsiteY2"/>
              </a:cxn>
              <a:cxn ang="0">
                <a:pos x="connsiteX3" y="connsiteY3"/>
              </a:cxn>
            </a:cxnLst>
            <a:rect l="l" t="t" r="r" b="b"/>
            <a:pathLst>
              <a:path w="1108522" h="554226">
                <a:moveTo>
                  <a:pt x="554226" y="0"/>
                </a:moveTo>
                <a:cubicBezTo>
                  <a:pt x="248169" y="0"/>
                  <a:pt x="0" y="248169"/>
                  <a:pt x="0" y="554226"/>
                </a:cubicBezTo>
                <a:lnTo>
                  <a:pt x="1108522" y="554226"/>
                </a:lnTo>
                <a:cubicBezTo>
                  <a:pt x="1108522" y="248099"/>
                  <a:pt x="860353" y="0"/>
                  <a:pt x="554296" y="0"/>
                </a:cubicBezTo>
                <a:close/>
              </a:path>
            </a:pathLst>
          </a:custGeom>
          <a:solidFill>
            <a:schemeClr val="accent6">
              <a:alpha val="2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grpSp>
        <p:nvGrpSpPr>
          <p:cNvPr id="305" name="Group 304">
            <a:extLst>
              <a:ext uri="{FF2B5EF4-FFF2-40B4-BE49-F238E27FC236}">
                <a16:creationId xmlns:a16="http://schemas.microsoft.com/office/drawing/2014/main" id="{EB68D12F-2585-3F9C-B154-84AAC2727828}"/>
              </a:ext>
            </a:extLst>
          </p:cNvPr>
          <p:cNvGrpSpPr/>
          <p:nvPr userDrawn="1"/>
        </p:nvGrpSpPr>
        <p:grpSpPr>
          <a:xfrm>
            <a:off x="11722989" y="2278930"/>
            <a:ext cx="469011" cy="1004794"/>
            <a:chOff x="11722989" y="2278930"/>
            <a:chExt cx="469011" cy="1004794"/>
          </a:xfrm>
        </p:grpSpPr>
        <p:sp>
          <p:nvSpPr>
            <p:cNvPr id="187" name="Free-form: Shape 1082">
              <a:extLst>
                <a:ext uri="{FF2B5EF4-FFF2-40B4-BE49-F238E27FC236}">
                  <a16:creationId xmlns:a16="http://schemas.microsoft.com/office/drawing/2014/main" id="{6A0AB833-E97E-1F0B-D94F-91D69F5802DC}"/>
                </a:ext>
              </a:extLst>
            </p:cNvPr>
            <p:cNvSpPr/>
            <p:nvPr/>
          </p:nvSpPr>
          <p:spPr>
            <a:xfrm>
              <a:off x="12189301" y="2280618"/>
              <a:ext cx="134" cy="6750"/>
            </a:xfrm>
            <a:custGeom>
              <a:avLst/>
              <a:gdLst>
                <a:gd name="connsiteX0" fmla="*/ 140 w 139"/>
                <a:gd name="connsiteY0" fmla="*/ 0 h 6982"/>
                <a:gd name="connsiteX1" fmla="*/ 0 w 139"/>
                <a:gd name="connsiteY1" fmla="*/ 0 h 6982"/>
                <a:gd name="connsiteX2" fmla="*/ 140 w 139"/>
                <a:gd name="connsiteY2" fmla="*/ 0 h 6982"/>
              </a:gdLst>
              <a:ahLst/>
              <a:cxnLst>
                <a:cxn ang="0">
                  <a:pos x="connsiteX0" y="connsiteY0"/>
                </a:cxn>
                <a:cxn ang="0">
                  <a:pos x="connsiteX1" y="connsiteY1"/>
                </a:cxn>
                <a:cxn ang="0">
                  <a:pos x="connsiteX2" y="connsiteY2"/>
                </a:cxn>
              </a:cxnLst>
              <a:rect l="l" t="t" r="r" b="b"/>
              <a:pathLst>
                <a:path w="139" h="6982">
                  <a:moveTo>
                    <a:pt x="140" y="0"/>
                  </a:moveTo>
                  <a:lnTo>
                    <a:pt x="0" y="0"/>
                  </a:lnTo>
                  <a:cubicBezTo>
                    <a:pt x="0" y="0"/>
                    <a:pt x="70" y="0"/>
                    <a:pt x="140" y="0"/>
                  </a:cubicBez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88" name="Free-form: Shape 1084">
              <a:extLst>
                <a:ext uri="{FF2B5EF4-FFF2-40B4-BE49-F238E27FC236}">
                  <a16:creationId xmlns:a16="http://schemas.microsoft.com/office/drawing/2014/main" id="{F15DF7BE-2431-F2B5-668F-8115C45ABC65}"/>
                </a:ext>
              </a:extLst>
            </p:cNvPr>
            <p:cNvSpPr/>
            <p:nvPr/>
          </p:nvSpPr>
          <p:spPr>
            <a:xfrm>
              <a:off x="12191934" y="2278930"/>
              <a:ext cx="66" cy="6750"/>
            </a:xfrm>
            <a:custGeom>
              <a:avLst/>
              <a:gdLst>
                <a:gd name="connsiteX0" fmla="*/ 0 w 69"/>
                <a:gd name="connsiteY0" fmla="*/ 0 h 6982"/>
                <a:gd name="connsiteX1" fmla="*/ 0 w 69"/>
                <a:gd name="connsiteY1" fmla="*/ 0 h 6982"/>
                <a:gd name="connsiteX2" fmla="*/ 70 w 69"/>
                <a:gd name="connsiteY2" fmla="*/ 0 h 6982"/>
                <a:gd name="connsiteX3" fmla="*/ 0 w 69"/>
                <a:gd name="connsiteY3" fmla="*/ 0 h 6982"/>
              </a:gdLst>
              <a:ahLst/>
              <a:cxnLst>
                <a:cxn ang="0">
                  <a:pos x="connsiteX0" y="connsiteY0"/>
                </a:cxn>
                <a:cxn ang="0">
                  <a:pos x="connsiteX1" y="connsiteY1"/>
                </a:cxn>
                <a:cxn ang="0">
                  <a:pos x="connsiteX2" y="connsiteY2"/>
                </a:cxn>
                <a:cxn ang="0">
                  <a:pos x="connsiteX3" y="connsiteY3"/>
                </a:cxn>
              </a:cxnLst>
              <a:rect l="l" t="t" r="r" b="b"/>
              <a:pathLst>
                <a:path w="69" h="6982">
                  <a:moveTo>
                    <a:pt x="0" y="0"/>
                  </a:moveTo>
                  <a:lnTo>
                    <a:pt x="0" y="0"/>
                  </a:lnTo>
                  <a:lnTo>
                    <a:pt x="70" y="0"/>
                  </a:lnTo>
                  <a:lnTo>
                    <a:pt x="0" y="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89" name="Free-form: Shape 1086">
              <a:extLst>
                <a:ext uri="{FF2B5EF4-FFF2-40B4-BE49-F238E27FC236}">
                  <a16:creationId xmlns:a16="http://schemas.microsoft.com/office/drawing/2014/main" id="{7B0D7E02-CD92-7949-5330-72A40798AC58}"/>
                </a:ext>
              </a:extLst>
            </p:cNvPr>
            <p:cNvSpPr/>
            <p:nvPr/>
          </p:nvSpPr>
          <p:spPr>
            <a:xfrm>
              <a:off x="11722989" y="2278930"/>
              <a:ext cx="468876" cy="66972"/>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0" name="Free-form: Shape 1087">
              <a:extLst>
                <a:ext uri="{FF2B5EF4-FFF2-40B4-BE49-F238E27FC236}">
                  <a16:creationId xmlns:a16="http://schemas.microsoft.com/office/drawing/2014/main" id="{E9655F2C-3EA1-1223-016C-BAF47E71235E}"/>
                </a:ext>
              </a:extLst>
            </p:cNvPr>
            <p:cNvSpPr/>
            <p:nvPr/>
          </p:nvSpPr>
          <p:spPr>
            <a:xfrm>
              <a:off x="11722989" y="2412944"/>
              <a:ext cx="468876" cy="66972"/>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1" name="Free-form: Shape 1088">
              <a:extLst>
                <a:ext uri="{FF2B5EF4-FFF2-40B4-BE49-F238E27FC236}">
                  <a16:creationId xmlns:a16="http://schemas.microsoft.com/office/drawing/2014/main" id="{7159D0AA-44C2-835D-690F-DF1099BBA7B9}"/>
                </a:ext>
              </a:extLst>
            </p:cNvPr>
            <p:cNvSpPr/>
            <p:nvPr/>
          </p:nvSpPr>
          <p:spPr>
            <a:xfrm>
              <a:off x="11722989" y="2546888"/>
              <a:ext cx="468876" cy="66972"/>
            </a:xfrm>
            <a:custGeom>
              <a:avLst/>
              <a:gdLst>
                <a:gd name="connsiteX0" fmla="*/ 0 w 484956"/>
                <a:gd name="connsiteY0" fmla="*/ 0 h 69269"/>
                <a:gd name="connsiteX1" fmla="*/ 484957 w 484956"/>
                <a:gd name="connsiteY1" fmla="*/ 0 h 69269"/>
                <a:gd name="connsiteX2" fmla="*/ 484957 w 484956"/>
                <a:gd name="connsiteY2" fmla="*/ 69269 h 69269"/>
                <a:gd name="connsiteX3" fmla="*/ 0 w 484956"/>
                <a:gd name="connsiteY3" fmla="*/ 69269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69"/>
                  </a:lnTo>
                  <a:lnTo>
                    <a:pt x="0" y="69269"/>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2" name="Free-form: Shape 1089">
              <a:extLst>
                <a:ext uri="{FF2B5EF4-FFF2-40B4-BE49-F238E27FC236}">
                  <a16:creationId xmlns:a16="http://schemas.microsoft.com/office/drawing/2014/main" id="{0BD7FE3D-F98A-2A7B-5C14-DF94EE9F29EC}"/>
                </a:ext>
              </a:extLst>
            </p:cNvPr>
            <p:cNvSpPr/>
            <p:nvPr/>
          </p:nvSpPr>
          <p:spPr>
            <a:xfrm>
              <a:off x="11722989" y="2680834"/>
              <a:ext cx="468876" cy="66972"/>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3" name="Free-form: Shape 1090">
              <a:extLst>
                <a:ext uri="{FF2B5EF4-FFF2-40B4-BE49-F238E27FC236}">
                  <a16:creationId xmlns:a16="http://schemas.microsoft.com/office/drawing/2014/main" id="{CC1A9FA5-AB4A-0355-6300-1D54090A2D90}"/>
                </a:ext>
              </a:extLst>
            </p:cNvPr>
            <p:cNvSpPr/>
            <p:nvPr/>
          </p:nvSpPr>
          <p:spPr>
            <a:xfrm>
              <a:off x="11722989" y="2814848"/>
              <a:ext cx="468876" cy="66972"/>
            </a:xfrm>
            <a:custGeom>
              <a:avLst/>
              <a:gdLst>
                <a:gd name="connsiteX0" fmla="*/ 0 w 484956"/>
                <a:gd name="connsiteY0" fmla="*/ 0 h 69269"/>
                <a:gd name="connsiteX1" fmla="*/ 484957 w 484956"/>
                <a:gd name="connsiteY1" fmla="*/ 0 h 69269"/>
                <a:gd name="connsiteX2" fmla="*/ 484957 w 484956"/>
                <a:gd name="connsiteY2" fmla="*/ 69269 h 69269"/>
                <a:gd name="connsiteX3" fmla="*/ 0 w 484956"/>
                <a:gd name="connsiteY3" fmla="*/ 69269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69"/>
                  </a:lnTo>
                  <a:lnTo>
                    <a:pt x="0" y="69269"/>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4" name="Free-form: Shape 1091">
              <a:extLst>
                <a:ext uri="{FF2B5EF4-FFF2-40B4-BE49-F238E27FC236}">
                  <a16:creationId xmlns:a16="http://schemas.microsoft.com/office/drawing/2014/main" id="{C7418D26-8EC5-57A3-23C5-F48BCEE5118F}"/>
                </a:ext>
              </a:extLst>
            </p:cNvPr>
            <p:cNvSpPr/>
            <p:nvPr/>
          </p:nvSpPr>
          <p:spPr>
            <a:xfrm>
              <a:off x="11722989" y="2948794"/>
              <a:ext cx="468876" cy="66972"/>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5" name="Free-form: Shape 1092">
              <a:extLst>
                <a:ext uri="{FF2B5EF4-FFF2-40B4-BE49-F238E27FC236}">
                  <a16:creationId xmlns:a16="http://schemas.microsoft.com/office/drawing/2014/main" id="{AF3C3681-3AD7-B54C-D39D-40A443B93A60}"/>
                </a:ext>
              </a:extLst>
            </p:cNvPr>
            <p:cNvSpPr/>
            <p:nvPr/>
          </p:nvSpPr>
          <p:spPr>
            <a:xfrm>
              <a:off x="11722989" y="3082740"/>
              <a:ext cx="468876" cy="66972"/>
            </a:xfrm>
            <a:custGeom>
              <a:avLst/>
              <a:gdLst>
                <a:gd name="connsiteX0" fmla="*/ 0 w 484956"/>
                <a:gd name="connsiteY0" fmla="*/ 0 h 69269"/>
                <a:gd name="connsiteX1" fmla="*/ 484957 w 484956"/>
                <a:gd name="connsiteY1" fmla="*/ 0 h 69269"/>
                <a:gd name="connsiteX2" fmla="*/ 484957 w 484956"/>
                <a:gd name="connsiteY2" fmla="*/ 69269 h 69269"/>
                <a:gd name="connsiteX3" fmla="*/ 0 w 484956"/>
                <a:gd name="connsiteY3" fmla="*/ 69269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69"/>
                  </a:lnTo>
                  <a:lnTo>
                    <a:pt x="0" y="69269"/>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6" name="Free-form: Shape 1093">
              <a:extLst>
                <a:ext uri="{FF2B5EF4-FFF2-40B4-BE49-F238E27FC236}">
                  <a16:creationId xmlns:a16="http://schemas.microsoft.com/office/drawing/2014/main" id="{FAF81B8B-5B92-DEE8-0892-83FB0AAE5990}"/>
                </a:ext>
              </a:extLst>
            </p:cNvPr>
            <p:cNvSpPr/>
            <p:nvPr/>
          </p:nvSpPr>
          <p:spPr>
            <a:xfrm>
              <a:off x="11722989" y="3216752"/>
              <a:ext cx="468876" cy="66972"/>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grpSp>
      <p:sp>
        <p:nvSpPr>
          <p:cNvPr id="2" name="Title 1">
            <a:extLst>
              <a:ext uri="{FF2B5EF4-FFF2-40B4-BE49-F238E27FC236}">
                <a16:creationId xmlns:a16="http://schemas.microsoft.com/office/drawing/2014/main" id="{17011707-FFE6-6570-AF96-21D1660D533B}"/>
              </a:ext>
            </a:extLst>
          </p:cNvPr>
          <p:cNvSpPr>
            <a:spLocks noGrp="1"/>
          </p:cNvSpPr>
          <p:nvPr userDrawn="1">
            <p:ph type="title"/>
          </p:nvPr>
        </p:nvSpPr>
        <p:spPr>
          <a:xfrm>
            <a:off x="407987" y="365125"/>
            <a:ext cx="8532813" cy="553998"/>
          </a:xfrm>
        </p:spPr>
        <p:txBody>
          <a:bodyPr/>
          <a:lstStyle>
            <a:lvl1pPr>
              <a:lnSpc>
                <a:spcPct val="100000"/>
              </a:lnSpc>
              <a:defRPr/>
            </a:lvl1pPr>
          </a:lstStyle>
          <a:p>
            <a:r>
              <a:rPr lang="en-US"/>
              <a:t>Click to edit Master title style</a:t>
            </a:r>
            <a:endParaRPr lang="en-GB" dirty="0"/>
          </a:p>
        </p:txBody>
      </p:sp>
      <p:sp>
        <p:nvSpPr>
          <p:cNvPr id="10" name="Content Placeholder 9">
            <a:extLst>
              <a:ext uri="{FF2B5EF4-FFF2-40B4-BE49-F238E27FC236}">
                <a16:creationId xmlns:a16="http://schemas.microsoft.com/office/drawing/2014/main" id="{CA2CFFA9-7E7E-2CBB-88FF-F681B8DBCD04}"/>
              </a:ext>
            </a:extLst>
          </p:cNvPr>
          <p:cNvSpPr>
            <a:spLocks noGrp="1"/>
          </p:cNvSpPr>
          <p:nvPr userDrawn="1">
            <p:ph sz="quarter" idx="11"/>
          </p:nvPr>
        </p:nvSpPr>
        <p:spPr>
          <a:xfrm>
            <a:off x="407987" y="2481943"/>
            <a:ext cx="10040400" cy="3215616"/>
          </a:xfrm>
          <a:prstGeom prst="rect">
            <a:avLst/>
          </a:prstGeom>
        </p:spPr>
        <p:txBody>
          <a:bodyPr>
            <a:noAutofit/>
          </a:bodyPr>
          <a:lstStyle>
            <a:lvl1pPr>
              <a:lnSpc>
                <a:spcPct val="100000"/>
              </a:lnSpc>
              <a:defRPr sz="2400"/>
            </a:lvl1pPr>
            <a:lvl2pPr>
              <a:lnSpc>
                <a:spcPct val="100000"/>
              </a:lnSpc>
              <a:defRPr sz="2000"/>
            </a:lvl2pPr>
            <a:lvl3pPr>
              <a:lnSpc>
                <a:spcPct val="100000"/>
              </a:lnSpc>
              <a:defRPr sz="2000"/>
            </a:lvl3pPr>
            <a:lvl4pPr>
              <a:lnSpc>
                <a:spcPct val="100000"/>
              </a:lnSpc>
              <a:defRPr sz="2000"/>
            </a:lvl4pPr>
            <a:lvl5pPr>
              <a:lnSpc>
                <a:spcPct val="100000"/>
              </a:lnSpc>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5" name="Text Placeholder 24">
            <a:extLst>
              <a:ext uri="{FF2B5EF4-FFF2-40B4-BE49-F238E27FC236}">
                <a16:creationId xmlns:a16="http://schemas.microsoft.com/office/drawing/2014/main" id="{8832FC83-7C39-AFD6-9B7C-0BD225FFAAA3}"/>
              </a:ext>
            </a:extLst>
          </p:cNvPr>
          <p:cNvSpPr>
            <a:spLocks noGrp="1"/>
          </p:cNvSpPr>
          <p:nvPr userDrawn="1">
            <p:ph type="body" sz="quarter" idx="27"/>
          </p:nvPr>
        </p:nvSpPr>
        <p:spPr>
          <a:xfrm>
            <a:off x="407986" y="1222348"/>
            <a:ext cx="10801363" cy="831273"/>
          </a:xfrm>
        </p:spPr>
        <p:txBody>
          <a:bodyPr>
            <a:noAutofit/>
          </a:bodyPr>
          <a:lstStyle>
            <a:lvl1pPr>
              <a:lnSpc>
                <a:spcPct val="100000"/>
              </a:lnSpc>
              <a:defRPr sz="2400">
                <a:solidFill>
                  <a:schemeClr val="accent3"/>
                </a:solidFill>
              </a:defRPr>
            </a:lvl1pPr>
          </a:lstStyle>
          <a:p>
            <a:pPr lvl="0"/>
            <a:r>
              <a:rPr lang="en-US"/>
              <a:t>Click to edit Master text styles</a:t>
            </a:r>
          </a:p>
        </p:txBody>
      </p:sp>
    </p:spTree>
    <p:extLst>
      <p:ext uri="{BB962C8B-B14F-4D97-AF65-F5344CB8AC3E}">
        <p14:creationId xmlns:p14="http://schemas.microsoft.com/office/powerpoint/2010/main" val="238823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text and 1 content 2">
    <p:spTree>
      <p:nvGrpSpPr>
        <p:cNvPr id="1" name=""/>
        <p:cNvGrpSpPr/>
        <p:nvPr/>
      </p:nvGrpSpPr>
      <p:grpSpPr>
        <a:xfrm>
          <a:off x="0" y="0"/>
          <a:ext cx="0" cy="0"/>
          <a:chOff x="0" y="0"/>
          <a:chExt cx="0" cy="0"/>
        </a:xfrm>
      </p:grpSpPr>
      <p:grpSp>
        <p:nvGrpSpPr>
          <p:cNvPr id="303" name="Group 302">
            <a:extLst>
              <a:ext uri="{FF2B5EF4-FFF2-40B4-BE49-F238E27FC236}">
                <a16:creationId xmlns:a16="http://schemas.microsoft.com/office/drawing/2014/main" id="{9C28856D-9E50-8A5B-20E0-87EF6A34BD5A}"/>
              </a:ext>
            </a:extLst>
          </p:cNvPr>
          <p:cNvGrpSpPr/>
          <p:nvPr userDrawn="1"/>
        </p:nvGrpSpPr>
        <p:grpSpPr>
          <a:xfrm>
            <a:off x="11120301" y="0"/>
            <a:ext cx="1071699" cy="1071765"/>
            <a:chOff x="12857160" y="-2102041"/>
            <a:chExt cx="1178869" cy="1178942"/>
          </a:xfrm>
        </p:grpSpPr>
        <p:sp>
          <p:nvSpPr>
            <p:cNvPr id="82" name="Free-form: Shape 982">
              <a:extLst>
                <a:ext uri="{FF2B5EF4-FFF2-40B4-BE49-F238E27FC236}">
                  <a16:creationId xmlns:a16="http://schemas.microsoft.com/office/drawing/2014/main" id="{A6A87575-A702-B9C5-D5C8-063B9619524B}"/>
                </a:ext>
              </a:extLst>
            </p:cNvPr>
            <p:cNvSpPr/>
            <p:nvPr userDrawn="1"/>
          </p:nvSpPr>
          <p:spPr>
            <a:xfrm>
              <a:off x="12857161" y="-1512533"/>
              <a:ext cx="589434" cy="589434"/>
            </a:xfrm>
            <a:custGeom>
              <a:avLst/>
              <a:gdLst>
                <a:gd name="connsiteX0" fmla="*/ 0 w 554226"/>
                <a:gd name="connsiteY0" fmla="*/ 0 h 554226"/>
                <a:gd name="connsiteX1" fmla="*/ 0 w 554226"/>
                <a:gd name="connsiteY1" fmla="*/ 554226 h 554226"/>
                <a:gd name="connsiteX2" fmla="*/ 554226 w 554226"/>
                <a:gd name="connsiteY2" fmla="*/ 554226 h 554226"/>
                <a:gd name="connsiteX3" fmla="*/ 0 w 554226"/>
                <a:gd name="connsiteY3" fmla="*/ 0 h 554226"/>
              </a:gdLst>
              <a:ahLst/>
              <a:cxnLst>
                <a:cxn ang="0">
                  <a:pos x="connsiteX0" y="connsiteY0"/>
                </a:cxn>
                <a:cxn ang="0">
                  <a:pos x="connsiteX1" y="connsiteY1"/>
                </a:cxn>
                <a:cxn ang="0">
                  <a:pos x="connsiteX2" y="connsiteY2"/>
                </a:cxn>
                <a:cxn ang="0">
                  <a:pos x="connsiteX3" y="connsiteY3"/>
                </a:cxn>
              </a:cxnLst>
              <a:rect l="l" t="t" r="r" b="b"/>
              <a:pathLst>
                <a:path w="554226" h="554226">
                  <a:moveTo>
                    <a:pt x="0" y="0"/>
                  </a:moveTo>
                  <a:lnTo>
                    <a:pt x="0" y="554226"/>
                  </a:lnTo>
                  <a:lnTo>
                    <a:pt x="554226" y="554226"/>
                  </a:lnTo>
                  <a:cubicBezTo>
                    <a:pt x="554226" y="248100"/>
                    <a:pt x="306057" y="0"/>
                    <a:pt x="0" y="0"/>
                  </a:cubicBezTo>
                  <a:close/>
                </a:path>
              </a:pathLst>
            </a:custGeom>
            <a:solidFill>
              <a:schemeClr val="accent2">
                <a:alpha val="2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85" name="Free-form: Shape 1083">
              <a:extLst>
                <a:ext uri="{FF2B5EF4-FFF2-40B4-BE49-F238E27FC236}">
                  <a16:creationId xmlns:a16="http://schemas.microsoft.com/office/drawing/2014/main" id="{057D3378-148E-56BE-90AB-E59DB8E1ACDE}"/>
                </a:ext>
              </a:extLst>
            </p:cNvPr>
            <p:cNvSpPr/>
            <p:nvPr userDrawn="1"/>
          </p:nvSpPr>
          <p:spPr>
            <a:xfrm>
              <a:off x="12857160" y="-2102041"/>
              <a:ext cx="1178869" cy="1178795"/>
            </a:xfrm>
            <a:custGeom>
              <a:avLst/>
              <a:gdLst>
                <a:gd name="connsiteX0" fmla="*/ 1108453 w 1108452"/>
                <a:gd name="connsiteY0" fmla="*/ 1108383 h 1108382"/>
                <a:gd name="connsiteX1" fmla="*/ 1108453 w 1108452"/>
                <a:gd name="connsiteY1" fmla="*/ 0 h 1108382"/>
                <a:gd name="connsiteX2" fmla="*/ 0 w 1108452"/>
                <a:gd name="connsiteY2" fmla="*/ 0 h 1108382"/>
                <a:gd name="connsiteX3" fmla="*/ 1108453 w 1108452"/>
                <a:gd name="connsiteY3" fmla="*/ 1108383 h 1108382"/>
              </a:gdLst>
              <a:ahLst/>
              <a:cxnLst>
                <a:cxn ang="0">
                  <a:pos x="connsiteX0" y="connsiteY0"/>
                </a:cxn>
                <a:cxn ang="0">
                  <a:pos x="connsiteX1" y="connsiteY1"/>
                </a:cxn>
                <a:cxn ang="0">
                  <a:pos x="connsiteX2" y="connsiteY2"/>
                </a:cxn>
                <a:cxn ang="0">
                  <a:pos x="connsiteX3" y="connsiteY3"/>
                </a:cxn>
              </a:cxnLst>
              <a:rect l="l" t="t" r="r" b="b"/>
              <a:pathLst>
                <a:path w="1108452" h="1108382">
                  <a:moveTo>
                    <a:pt x="1108453" y="1108383"/>
                  </a:moveTo>
                  <a:lnTo>
                    <a:pt x="1108453" y="0"/>
                  </a:lnTo>
                  <a:lnTo>
                    <a:pt x="0" y="0"/>
                  </a:lnTo>
                  <a:cubicBezTo>
                    <a:pt x="612114" y="0"/>
                    <a:pt x="1108383" y="496269"/>
                    <a:pt x="1108453" y="1108383"/>
                  </a:cubicBez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grpSp>
      <p:sp>
        <p:nvSpPr>
          <p:cNvPr id="88" name="Free-form: Shape 991">
            <a:extLst>
              <a:ext uri="{FF2B5EF4-FFF2-40B4-BE49-F238E27FC236}">
                <a16:creationId xmlns:a16="http://schemas.microsoft.com/office/drawing/2014/main" id="{D60B17AF-47D5-1363-1566-F58CDACEBF77}"/>
              </a:ext>
            </a:extLst>
          </p:cNvPr>
          <p:cNvSpPr/>
          <p:nvPr userDrawn="1"/>
        </p:nvSpPr>
        <p:spPr>
          <a:xfrm flipV="1">
            <a:off x="9168360" y="0"/>
            <a:ext cx="1071766" cy="535850"/>
          </a:xfrm>
          <a:custGeom>
            <a:avLst/>
            <a:gdLst>
              <a:gd name="connsiteX0" fmla="*/ 554226 w 1108522"/>
              <a:gd name="connsiteY0" fmla="*/ 0 h 554226"/>
              <a:gd name="connsiteX1" fmla="*/ 0 w 1108522"/>
              <a:gd name="connsiteY1" fmla="*/ 554226 h 554226"/>
              <a:gd name="connsiteX2" fmla="*/ 1108522 w 1108522"/>
              <a:gd name="connsiteY2" fmla="*/ 554226 h 554226"/>
              <a:gd name="connsiteX3" fmla="*/ 554296 w 1108522"/>
              <a:gd name="connsiteY3" fmla="*/ 0 h 554226"/>
            </a:gdLst>
            <a:ahLst/>
            <a:cxnLst>
              <a:cxn ang="0">
                <a:pos x="connsiteX0" y="connsiteY0"/>
              </a:cxn>
              <a:cxn ang="0">
                <a:pos x="connsiteX1" y="connsiteY1"/>
              </a:cxn>
              <a:cxn ang="0">
                <a:pos x="connsiteX2" y="connsiteY2"/>
              </a:cxn>
              <a:cxn ang="0">
                <a:pos x="connsiteX3" y="connsiteY3"/>
              </a:cxn>
            </a:cxnLst>
            <a:rect l="l" t="t" r="r" b="b"/>
            <a:pathLst>
              <a:path w="1108522" h="554226">
                <a:moveTo>
                  <a:pt x="554226" y="0"/>
                </a:moveTo>
                <a:cubicBezTo>
                  <a:pt x="248169" y="0"/>
                  <a:pt x="0" y="248169"/>
                  <a:pt x="0" y="554226"/>
                </a:cubicBezTo>
                <a:lnTo>
                  <a:pt x="1108522" y="554226"/>
                </a:lnTo>
                <a:cubicBezTo>
                  <a:pt x="1108522" y="248099"/>
                  <a:pt x="860353" y="0"/>
                  <a:pt x="554296" y="0"/>
                </a:cubicBezTo>
                <a:close/>
              </a:path>
            </a:pathLst>
          </a:custGeom>
          <a:solidFill>
            <a:schemeClr val="accent6">
              <a:alpha val="2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grpSp>
        <p:nvGrpSpPr>
          <p:cNvPr id="305" name="Group 304">
            <a:extLst>
              <a:ext uri="{FF2B5EF4-FFF2-40B4-BE49-F238E27FC236}">
                <a16:creationId xmlns:a16="http://schemas.microsoft.com/office/drawing/2014/main" id="{EB68D12F-2585-3F9C-B154-84AAC2727828}"/>
              </a:ext>
            </a:extLst>
          </p:cNvPr>
          <p:cNvGrpSpPr/>
          <p:nvPr userDrawn="1"/>
        </p:nvGrpSpPr>
        <p:grpSpPr>
          <a:xfrm>
            <a:off x="11722989" y="2278930"/>
            <a:ext cx="469011" cy="1004794"/>
            <a:chOff x="11722989" y="2278930"/>
            <a:chExt cx="469011" cy="1004794"/>
          </a:xfrm>
        </p:grpSpPr>
        <p:sp>
          <p:nvSpPr>
            <p:cNvPr id="187" name="Free-form: Shape 1082">
              <a:extLst>
                <a:ext uri="{FF2B5EF4-FFF2-40B4-BE49-F238E27FC236}">
                  <a16:creationId xmlns:a16="http://schemas.microsoft.com/office/drawing/2014/main" id="{6A0AB833-E97E-1F0B-D94F-91D69F5802DC}"/>
                </a:ext>
              </a:extLst>
            </p:cNvPr>
            <p:cNvSpPr/>
            <p:nvPr/>
          </p:nvSpPr>
          <p:spPr>
            <a:xfrm>
              <a:off x="12189301" y="2280618"/>
              <a:ext cx="134" cy="6750"/>
            </a:xfrm>
            <a:custGeom>
              <a:avLst/>
              <a:gdLst>
                <a:gd name="connsiteX0" fmla="*/ 140 w 139"/>
                <a:gd name="connsiteY0" fmla="*/ 0 h 6982"/>
                <a:gd name="connsiteX1" fmla="*/ 0 w 139"/>
                <a:gd name="connsiteY1" fmla="*/ 0 h 6982"/>
                <a:gd name="connsiteX2" fmla="*/ 140 w 139"/>
                <a:gd name="connsiteY2" fmla="*/ 0 h 6982"/>
              </a:gdLst>
              <a:ahLst/>
              <a:cxnLst>
                <a:cxn ang="0">
                  <a:pos x="connsiteX0" y="connsiteY0"/>
                </a:cxn>
                <a:cxn ang="0">
                  <a:pos x="connsiteX1" y="connsiteY1"/>
                </a:cxn>
                <a:cxn ang="0">
                  <a:pos x="connsiteX2" y="connsiteY2"/>
                </a:cxn>
              </a:cxnLst>
              <a:rect l="l" t="t" r="r" b="b"/>
              <a:pathLst>
                <a:path w="139" h="6982">
                  <a:moveTo>
                    <a:pt x="140" y="0"/>
                  </a:moveTo>
                  <a:lnTo>
                    <a:pt x="0" y="0"/>
                  </a:lnTo>
                  <a:cubicBezTo>
                    <a:pt x="0" y="0"/>
                    <a:pt x="70" y="0"/>
                    <a:pt x="140" y="0"/>
                  </a:cubicBez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88" name="Free-form: Shape 1084">
              <a:extLst>
                <a:ext uri="{FF2B5EF4-FFF2-40B4-BE49-F238E27FC236}">
                  <a16:creationId xmlns:a16="http://schemas.microsoft.com/office/drawing/2014/main" id="{F15DF7BE-2431-F2B5-668F-8115C45ABC65}"/>
                </a:ext>
              </a:extLst>
            </p:cNvPr>
            <p:cNvSpPr/>
            <p:nvPr/>
          </p:nvSpPr>
          <p:spPr>
            <a:xfrm>
              <a:off x="12191934" y="2278930"/>
              <a:ext cx="66" cy="6750"/>
            </a:xfrm>
            <a:custGeom>
              <a:avLst/>
              <a:gdLst>
                <a:gd name="connsiteX0" fmla="*/ 0 w 69"/>
                <a:gd name="connsiteY0" fmla="*/ 0 h 6982"/>
                <a:gd name="connsiteX1" fmla="*/ 0 w 69"/>
                <a:gd name="connsiteY1" fmla="*/ 0 h 6982"/>
                <a:gd name="connsiteX2" fmla="*/ 70 w 69"/>
                <a:gd name="connsiteY2" fmla="*/ 0 h 6982"/>
                <a:gd name="connsiteX3" fmla="*/ 0 w 69"/>
                <a:gd name="connsiteY3" fmla="*/ 0 h 6982"/>
              </a:gdLst>
              <a:ahLst/>
              <a:cxnLst>
                <a:cxn ang="0">
                  <a:pos x="connsiteX0" y="connsiteY0"/>
                </a:cxn>
                <a:cxn ang="0">
                  <a:pos x="connsiteX1" y="connsiteY1"/>
                </a:cxn>
                <a:cxn ang="0">
                  <a:pos x="connsiteX2" y="connsiteY2"/>
                </a:cxn>
                <a:cxn ang="0">
                  <a:pos x="connsiteX3" y="connsiteY3"/>
                </a:cxn>
              </a:cxnLst>
              <a:rect l="l" t="t" r="r" b="b"/>
              <a:pathLst>
                <a:path w="69" h="6982">
                  <a:moveTo>
                    <a:pt x="0" y="0"/>
                  </a:moveTo>
                  <a:lnTo>
                    <a:pt x="0" y="0"/>
                  </a:lnTo>
                  <a:lnTo>
                    <a:pt x="70" y="0"/>
                  </a:lnTo>
                  <a:lnTo>
                    <a:pt x="0" y="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89" name="Free-form: Shape 1086">
              <a:extLst>
                <a:ext uri="{FF2B5EF4-FFF2-40B4-BE49-F238E27FC236}">
                  <a16:creationId xmlns:a16="http://schemas.microsoft.com/office/drawing/2014/main" id="{7B0D7E02-CD92-7949-5330-72A40798AC58}"/>
                </a:ext>
              </a:extLst>
            </p:cNvPr>
            <p:cNvSpPr/>
            <p:nvPr/>
          </p:nvSpPr>
          <p:spPr>
            <a:xfrm>
              <a:off x="11722989" y="2278930"/>
              <a:ext cx="468876" cy="66972"/>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0" name="Free-form: Shape 1087">
              <a:extLst>
                <a:ext uri="{FF2B5EF4-FFF2-40B4-BE49-F238E27FC236}">
                  <a16:creationId xmlns:a16="http://schemas.microsoft.com/office/drawing/2014/main" id="{E9655F2C-3EA1-1223-016C-BAF47E71235E}"/>
                </a:ext>
              </a:extLst>
            </p:cNvPr>
            <p:cNvSpPr/>
            <p:nvPr/>
          </p:nvSpPr>
          <p:spPr>
            <a:xfrm>
              <a:off x="11722989" y="2412944"/>
              <a:ext cx="468876" cy="66972"/>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1" name="Free-form: Shape 1088">
              <a:extLst>
                <a:ext uri="{FF2B5EF4-FFF2-40B4-BE49-F238E27FC236}">
                  <a16:creationId xmlns:a16="http://schemas.microsoft.com/office/drawing/2014/main" id="{7159D0AA-44C2-835D-690F-DF1099BBA7B9}"/>
                </a:ext>
              </a:extLst>
            </p:cNvPr>
            <p:cNvSpPr/>
            <p:nvPr/>
          </p:nvSpPr>
          <p:spPr>
            <a:xfrm>
              <a:off x="11722989" y="2546888"/>
              <a:ext cx="468876" cy="66972"/>
            </a:xfrm>
            <a:custGeom>
              <a:avLst/>
              <a:gdLst>
                <a:gd name="connsiteX0" fmla="*/ 0 w 484956"/>
                <a:gd name="connsiteY0" fmla="*/ 0 h 69269"/>
                <a:gd name="connsiteX1" fmla="*/ 484957 w 484956"/>
                <a:gd name="connsiteY1" fmla="*/ 0 h 69269"/>
                <a:gd name="connsiteX2" fmla="*/ 484957 w 484956"/>
                <a:gd name="connsiteY2" fmla="*/ 69269 h 69269"/>
                <a:gd name="connsiteX3" fmla="*/ 0 w 484956"/>
                <a:gd name="connsiteY3" fmla="*/ 69269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69"/>
                  </a:lnTo>
                  <a:lnTo>
                    <a:pt x="0" y="69269"/>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2" name="Free-form: Shape 1089">
              <a:extLst>
                <a:ext uri="{FF2B5EF4-FFF2-40B4-BE49-F238E27FC236}">
                  <a16:creationId xmlns:a16="http://schemas.microsoft.com/office/drawing/2014/main" id="{0BD7FE3D-F98A-2A7B-5C14-DF94EE9F29EC}"/>
                </a:ext>
              </a:extLst>
            </p:cNvPr>
            <p:cNvSpPr/>
            <p:nvPr/>
          </p:nvSpPr>
          <p:spPr>
            <a:xfrm>
              <a:off x="11722989" y="2680834"/>
              <a:ext cx="468876" cy="66972"/>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3" name="Free-form: Shape 1090">
              <a:extLst>
                <a:ext uri="{FF2B5EF4-FFF2-40B4-BE49-F238E27FC236}">
                  <a16:creationId xmlns:a16="http://schemas.microsoft.com/office/drawing/2014/main" id="{CC1A9FA5-AB4A-0355-6300-1D54090A2D90}"/>
                </a:ext>
              </a:extLst>
            </p:cNvPr>
            <p:cNvSpPr/>
            <p:nvPr/>
          </p:nvSpPr>
          <p:spPr>
            <a:xfrm>
              <a:off x="11722989" y="2814848"/>
              <a:ext cx="468876" cy="66972"/>
            </a:xfrm>
            <a:custGeom>
              <a:avLst/>
              <a:gdLst>
                <a:gd name="connsiteX0" fmla="*/ 0 w 484956"/>
                <a:gd name="connsiteY0" fmla="*/ 0 h 69269"/>
                <a:gd name="connsiteX1" fmla="*/ 484957 w 484956"/>
                <a:gd name="connsiteY1" fmla="*/ 0 h 69269"/>
                <a:gd name="connsiteX2" fmla="*/ 484957 w 484956"/>
                <a:gd name="connsiteY2" fmla="*/ 69269 h 69269"/>
                <a:gd name="connsiteX3" fmla="*/ 0 w 484956"/>
                <a:gd name="connsiteY3" fmla="*/ 69269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69"/>
                  </a:lnTo>
                  <a:lnTo>
                    <a:pt x="0" y="69269"/>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4" name="Free-form: Shape 1091">
              <a:extLst>
                <a:ext uri="{FF2B5EF4-FFF2-40B4-BE49-F238E27FC236}">
                  <a16:creationId xmlns:a16="http://schemas.microsoft.com/office/drawing/2014/main" id="{C7418D26-8EC5-57A3-23C5-F48BCEE5118F}"/>
                </a:ext>
              </a:extLst>
            </p:cNvPr>
            <p:cNvSpPr/>
            <p:nvPr/>
          </p:nvSpPr>
          <p:spPr>
            <a:xfrm>
              <a:off x="11722989" y="2948794"/>
              <a:ext cx="468876" cy="66972"/>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5" name="Free-form: Shape 1092">
              <a:extLst>
                <a:ext uri="{FF2B5EF4-FFF2-40B4-BE49-F238E27FC236}">
                  <a16:creationId xmlns:a16="http://schemas.microsoft.com/office/drawing/2014/main" id="{AF3C3681-3AD7-B54C-D39D-40A443B93A60}"/>
                </a:ext>
              </a:extLst>
            </p:cNvPr>
            <p:cNvSpPr/>
            <p:nvPr/>
          </p:nvSpPr>
          <p:spPr>
            <a:xfrm>
              <a:off x="11722989" y="3082740"/>
              <a:ext cx="468876" cy="66972"/>
            </a:xfrm>
            <a:custGeom>
              <a:avLst/>
              <a:gdLst>
                <a:gd name="connsiteX0" fmla="*/ 0 w 484956"/>
                <a:gd name="connsiteY0" fmla="*/ 0 h 69269"/>
                <a:gd name="connsiteX1" fmla="*/ 484957 w 484956"/>
                <a:gd name="connsiteY1" fmla="*/ 0 h 69269"/>
                <a:gd name="connsiteX2" fmla="*/ 484957 w 484956"/>
                <a:gd name="connsiteY2" fmla="*/ 69269 h 69269"/>
                <a:gd name="connsiteX3" fmla="*/ 0 w 484956"/>
                <a:gd name="connsiteY3" fmla="*/ 69269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69"/>
                  </a:lnTo>
                  <a:lnTo>
                    <a:pt x="0" y="69269"/>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6" name="Free-form: Shape 1093">
              <a:extLst>
                <a:ext uri="{FF2B5EF4-FFF2-40B4-BE49-F238E27FC236}">
                  <a16:creationId xmlns:a16="http://schemas.microsoft.com/office/drawing/2014/main" id="{FAF81B8B-5B92-DEE8-0892-83FB0AAE5990}"/>
                </a:ext>
              </a:extLst>
            </p:cNvPr>
            <p:cNvSpPr/>
            <p:nvPr/>
          </p:nvSpPr>
          <p:spPr>
            <a:xfrm>
              <a:off x="11722989" y="3216752"/>
              <a:ext cx="468876" cy="66972"/>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grpSp>
      <p:sp>
        <p:nvSpPr>
          <p:cNvPr id="2" name="Title 1">
            <a:extLst>
              <a:ext uri="{FF2B5EF4-FFF2-40B4-BE49-F238E27FC236}">
                <a16:creationId xmlns:a16="http://schemas.microsoft.com/office/drawing/2014/main" id="{17011707-FFE6-6570-AF96-21D1660D533B}"/>
              </a:ext>
            </a:extLst>
          </p:cNvPr>
          <p:cNvSpPr>
            <a:spLocks noGrp="1"/>
          </p:cNvSpPr>
          <p:nvPr userDrawn="1">
            <p:ph type="title"/>
          </p:nvPr>
        </p:nvSpPr>
        <p:spPr>
          <a:xfrm>
            <a:off x="407987" y="365125"/>
            <a:ext cx="8532813" cy="553998"/>
          </a:xfrm>
        </p:spPr>
        <p:txBody>
          <a:bodyPr/>
          <a:lstStyle>
            <a:lvl1pPr>
              <a:lnSpc>
                <a:spcPct val="100000"/>
              </a:lnSpc>
              <a:defRPr/>
            </a:lvl1pPr>
          </a:lstStyle>
          <a:p>
            <a:r>
              <a:rPr lang="en-US"/>
              <a:t>Click to edit Master title style</a:t>
            </a:r>
            <a:endParaRPr lang="en-GB" dirty="0"/>
          </a:p>
        </p:txBody>
      </p:sp>
      <p:sp>
        <p:nvSpPr>
          <p:cNvPr id="10" name="Content Placeholder 9">
            <a:extLst>
              <a:ext uri="{FF2B5EF4-FFF2-40B4-BE49-F238E27FC236}">
                <a16:creationId xmlns:a16="http://schemas.microsoft.com/office/drawing/2014/main" id="{CA2CFFA9-7E7E-2CBB-88FF-F681B8DBCD04}"/>
              </a:ext>
            </a:extLst>
          </p:cNvPr>
          <p:cNvSpPr>
            <a:spLocks noGrp="1"/>
          </p:cNvSpPr>
          <p:nvPr userDrawn="1">
            <p:ph sz="quarter" idx="11"/>
          </p:nvPr>
        </p:nvSpPr>
        <p:spPr>
          <a:xfrm>
            <a:off x="407987" y="2481943"/>
            <a:ext cx="10040400" cy="3215616"/>
          </a:xfrm>
          <a:prstGeom prst="rect">
            <a:avLst/>
          </a:prstGeom>
        </p:spPr>
        <p:txBody>
          <a:bodyPr>
            <a:noAutofit/>
          </a:bodyPr>
          <a:lstStyle>
            <a:lvl1pPr>
              <a:lnSpc>
                <a:spcPct val="100000"/>
              </a:lnSpc>
              <a:defRPr sz="2400"/>
            </a:lvl1pPr>
            <a:lvl2pPr>
              <a:lnSpc>
                <a:spcPct val="100000"/>
              </a:lnSpc>
              <a:defRPr sz="2000"/>
            </a:lvl2pPr>
            <a:lvl3pPr>
              <a:lnSpc>
                <a:spcPct val="100000"/>
              </a:lnSpc>
              <a:defRPr sz="2000"/>
            </a:lvl3pPr>
            <a:lvl4pPr>
              <a:lnSpc>
                <a:spcPct val="100000"/>
              </a:lnSpc>
              <a:defRPr sz="2000"/>
            </a:lvl4pPr>
            <a:lvl5pPr>
              <a:lnSpc>
                <a:spcPct val="100000"/>
              </a:lnSpc>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5" name="Text Placeholder 24">
            <a:extLst>
              <a:ext uri="{FF2B5EF4-FFF2-40B4-BE49-F238E27FC236}">
                <a16:creationId xmlns:a16="http://schemas.microsoft.com/office/drawing/2014/main" id="{8832FC83-7C39-AFD6-9B7C-0BD225FFAAA3}"/>
              </a:ext>
            </a:extLst>
          </p:cNvPr>
          <p:cNvSpPr>
            <a:spLocks noGrp="1"/>
          </p:cNvSpPr>
          <p:nvPr userDrawn="1">
            <p:ph type="body" sz="quarter" idx="27"/>
          </p:nvPr>
        </p:nvSpPr>
        <p:spPr>
          <a:xfrm>
            <a:off x="407986" y="1222348"/>
            <a:ext cx="10801363" cy="831273"/>
          </a:xfrm>
        </p:spPr>
        <p:txBody>
          <a:bodyPr>
            <a:noAutofit/>
          </a:bodyPr>
          <a:lstStyle>
            <a:lvl1pPr>
              <a:lnSpc>
                <a:spcPct val="100000"/>
              </a:lnSpc>
              <a:defRPr lang="en-GB" sz="2400" kern="1200" dirty="0">
                <a:solidFill>
                  <a:schemeClr val="accent1"/>
                </a:solidFill>
                <a:latin typeface="+mn-lt"/>
                <a:ea typeface="+mn-ea"/>
                <a:cs typeface="+mn-cs"/>
              </a:defRPr>
            </a:lvl1pPr>
          </a:lstStyle>
          <a:p>
            <a:pPr lvl="0"/>
            <a:r>
              <a:rPr lang="en-US"/>
              <a:t>Click to edit Master text styles</a:t>
            </a:r>
          </a:p>
        </p:txBody>
      </p:sp>
    </p:spTree>
    <p:extLst>
      <p:ext uri="{BB962C8B-B14F-4D97-AF65-F5344CB8AC3E}">
        <p14:creationId xmlns:p14="http://schemas.microsoft.com/office/powerpoint/2010/main" val="3119264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text and 2 content 1">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DDC6A813-E357-341A-7D29-E04268C0EEB5}"/>
              </a:ext>
            </a:extLst>
          </p:cNvPr>
          <p:cNvSpPr/>
          <p:nvPr userDrawn="1"/>
        </p:nvSpPr>
        <p:spPr>
          <a:xfrm>
            <a:off x="0" y="1077348"/>
            <a:ext cx="11784012" cy="1121272"/>
          </a:xfrm>
          <a:custGeom>
            <a:avLst/>
            <a:gdLst>
              <a:gd name="connsiteX0" fmla="*/ 0 w 11784012"/>
              <a:gd name="connsiteY0" fmla="*/ 0 h 1121272"/>
              <a:gd name="connsiteX1" fmla="*/ 11784012 w 11784012"/>
              <a:gd name="connsiteY1" fmla="*/ 0 h 1121272"/>
              <a:gd name="connsiteX2" fmla="*/ 11784012 w 11784012"/>
              <a:gd name="connsiteY2" fmla="*/ 560636 h 1121272"/>
              <a:gd name="connsiteX3" fmla="*/ 11274343 w 11784012"/>
              <a:gd name="connsiteY3" fmla="*/ 1121272 h 1121272"/>
              <a:gd name="connsiteX4" fmla="*/ 0 w 11784012"/>
              <a:gd name="connsiteY4" fmla="*/ 1121272 h 1121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84012" h="1121272">
                <a:moveTo>
                  <a:pt x="0" y="0"/>
                </a:moveTo>
                <a:lnTo>
                  <a:pt x="11784012" y="0"/>
                </a:lnTo>
                <a:lnTo>
                  <a:pt x="11784012" y="560636"/>
                </a:lnTo>
                <a:cubicBezTo>
                  <a:pt x="11784012" y="870267"/>
                  <a:pt x="11555825" y="1121272"/>
                  <a:pt x="11274343" y="1121272"/>
                </a:cubicBezTo>
                <a:lnTo>
                  <a:pt x="0" y="1121272"/>
                </a:ln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grpSp>
        <p:nvGrpSpPr>
          <p:cNvPr id="303" name="Group 302">
            <a:extLst>
              <a:ext uri="{FF2B5EF4-FFF2-40B4-BE49-F238E27FC236}">
                <a16:creationId xmlns:a16="http://schemas.microsoft.com/office/drawing/2014/main" id="{9C28856D-9E50-8A5B-20E0-87EF6A34BD5A}"/>
              </a:ext>
            </a:extLst>
          </p:cNvPr>
          <p:cNvGrpSpPr/>
          <p:nvPr userDrawn="1"/>
        </p:nvGrpSpPr>
        <p:grpSpPr>
          <a:xfrm>
            <a:off x="11120301" y="0"/>
            <a:ext cx="1071699" cy="1071765"/>
            <a:chOff x="12857160" y="-2102041"/>
            <a:chExt cx="1178869" cy="1178942"/>
          </a:xfrm>
        </p:grpSpPr>
        <p:sp>
          <p:nvSpPr>
            <p:cNvPr id="82" name="Free-form: Shape 982">
              <a:extLst>
                <a:ext uri="{FF2B5EF4-FFF2-40B4-BE49-F238E27FC236}">
                  <a16:creationId xmlns:a16="http://schemas.microsoft.com/office/drawing/2014/main" id="{A6A87575-A702-B9C5-D5C8-063B9619524B}"/>
                </a:ext>
              </a:extLst>
            </p:cNvPr>
            <p:cNvSpPr/>
            <p:nvPr userDrawn="1"/>
          </p:nvSpPr>
          <p:spPr>
            <a:xfrm>
              <a:off x="12857161" y="-1512533"/>
              <a:ext cx="589434" cy="589434"/>
            </a:xfrm>
            <a:custGeom>
              <a:avLst/>
              <a:gdLst>
                <a:gd name="connsiteX0" fmla="*/ 0 w 554226"/>
                <a:gd name="connsiteY0" fmla="*/ 0 h 554226"/>
                <a:gd name="connsiteX1" fmla="*/ 0 w 554226"/>
                <a:gd name="connsiteY1" fmla="*/ 554226 h 554226"/>
                <a:gd name="connsiteX2" fmla="*/ 554226 w 554226"/>
                <a:gd name="connsiteY2" fmla="*/ 554226 h 554226"/>
                <a:gd name="connsiteX3" fmla="*/ 0 w 554226"/>
                <a:gd name="connsiteY3" fmla="*/ 0 h 554226"/>
              </a:gdLst>
              <a:ahLst/>
              <a:cxnLst>
                <a:cxn ang="0">
                  <a:pos x="connsiteX0" y="connsiteY0"/>
                </a:cxn>
                <a:cxn ang="0">
                  <a:pos x="connsiteX1" y="connsiteY1"/>
                </a:cxn>
                <a:cxn ang="0">
                  <a:pos x="connsiteX2" y="connsiteY2"/>
                </a:cxn>
                <a:cxn ang="0">
                  <a:pos x="connsiteX3" y="connsiteY3"/>
                </a:cxn>
              </a:cxnLst>
              <a:rect l="l" t="t" r="r" b="b"/>
              <a:pathLst>
                <a:path w="554226" h="554226">
                  <a:moveTo>
                    <a:pt x="0" y="0"/>
                  </a:moveTo>
                  <a:lnTo>
                    <a:pt x="0" y="554226"/>
                  </a:lnTo>
                  <a:lnTo>
                    <a:pt x="554226" y="554226"/>
                  </a:lnTo>
                  <a:cubicBezTo>
                    <a:pt x="554226" y="248100"/>
                    <a:pt x="306057" y="0"/>
                    <a:pt x="0" y="0"/>
                  </a:cubicBezTo>
                  <a:close/>
                </a:path>
              </a:pathLst>
            </a:custGeom>
            <a:solidFill>
              <a:schemeClr val="accent2">
                <a:alpha val="2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85" name="Free-form: Shape 1083">
              <a:extLst>
                <a:ext uri="{FF2B5EF4-FFF2-40B4-BE49-F238E27FC236}">
                  <a16:creationId xmlns:a16="http://schemas.microsoft.com/office/drawing/2014/main" id="{057D3378-148E-56BE-90AB-E59DB8E1ACDE}"/>
                </a:ext>
              </a:extLst>
            </p:cNvPr>
            <p:cNvSpPr/>
            <p:nvPr userDrawn="1"/>
          </p:nvSpPr>
          <p:spPr>
            <a:xfrm>
              <a:off x="12857160" y="-2102041"/>
              <a:ext cx="1178869" cy="1178795"/>
            </a:xfrm>
            <a:custGeom>
              <a:avLst/>
              <a:gdLst>
                <a:gd name="connsiteX0" fmla="*/ 1108453 w 1108452"/>
                <a:gd name="connsiteY0" fmla="*/ 1108383 h 1108382"/>
                <a:gd name="connsiteX1" fmla="*/ 1108453 w 1108452"/>
                <a:gd name="connsiteY1" fmla="*/ 0 h 1108382"/>
                <a:gd name="connsiteX2" fmla="*/ 0 w 1108452"/>
                <a:gd name="connsiteY2" fmla="*/ 0 h 1108382"/>
                <a:gd name="connsiteX3" fmla="*/ 1108453 w 1108452"/>
                <a:gd name="connsiteY3" fmla="*/ 1108383 h 1108382"/>
              </a:gdLst>
              <a:ahLst/>
              <a:cxnLst>
                <a:cxn ang="0">
                  <a:pos x="connsiteX0" y="connsiteY0"/>
                </a:cxn>
                <a:cxn ang="0">
                  <a:pos x="connsiteX1" y="connsiteY1"/>
                </a:cxn>
                <a:cxn ang="0">
                  <a:pos x="connsiteX2" y="connsiteY2"/>
                </a:cxn>
                <a:cxn ang="0">
                  <a:pos x="connsiteX3" y="connsiteY3"/>
                </a:cxn>
              </a:cxnLst>
              <a:rect l="l" t="t" r="r" b="b"/>
              <a:pathLst>
                <a:path w="1108452" h="1108382">
                  <a:moveTo>
                    <a:pt x="1108453" y="1108383"/>
                  </a:moveTo>
                  <a:lnTo>
                    <a:pt x="1108453" y="0"/>
                  </a:lnTo>
                  <a:lnTo>
                    <a:pt x="0" y="0"/>
                  </a:lnTo>
                  <a:cubicBezTo>
                    <a:pt x="612114" y="0"/>
                    <a:pt x="1108383" y="496269"/>
                    <a:pt x="1108453" y="1108383"/>
                  </a:cubicBez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grpSp>
      <p:sp>
        <p:nvSpPr>
          <p:cNvPr id="88" name="Free-form: Shape 991">
            <a:extLst>
              <a:ext uri="{FF2B5EF4-FFF2-40B4-BE49-F238E27FC236}">
                <a16:creationId xmlns:a16="http://schemas.microsoft.com/office/drawing/2014/main" id="{D60B17AF-47D5-1363-1566-F58CDACEBF77}"/>
              </a:ext>
            </a:extLst>
          </p:cNvPr>
          <p:cNvSpPr/>
          <p:nvPr userDrawn="1"/>
        </p:nvSpPr>
        <p:spPr>
          <a:xfrm flipV="1">
            <a:off x="9168360" y="0"/>
            <a:ext cx="1071766" cy="535850"/>
          </a:xfrm>
          <a:custGeom>
            <a:avLst/>
            <a:gdLst>
              <a:gd name="connsiteX0" fmla="*/ 554226 w 1108522"/>
              <a:gd name="connsiteY0" fmla="*/ 0 h 554226"/>
              <a:gd name="connsiteX1" fmla="*/ 0 w 1108522"/>
              <a:gd name="connsiteY1" fmla="*/ 554226 h 554226"/>
              <a:gd name="connsiteX2" fmla="*/ 1108522 w 1108522"/>
              <a:gd name="connsiteY2" fmla="*/ 554226 h 554226"/>
              <a:gd name="connsiteX3" fmla="*/ 554296 w 1108522"/>
              <a:gd name="connsiteY3" fmla="*/ 0 h 554226"/>
            </a:gdLst>
            <a:ahLst/>
            <a:cxnLst>
              <a:cxn ang="0">
                <a:pos x="connsiteX0" y="connsiteY0"/>
              </a:cxn>
              <a:cxn ang="0">
                <a:pos x="connsiteX1" y="connsiteY1"/>
              </a:cxn>
              <a:cxn ang="0">
                <a:pos x="connsiteX2" y="connsiteY2"/>
              </a:cxn>
              <a:cxn ang="0">
                <a:pos x="connsiteX3" y="connsiteY3"/>
              </a:cxn>
            </a:cxnLst>
            <a:rect l="l" t="t" r="r" b="b"/>
            <a:pathLst>
              <a:path w="1108522" h="554226">
                <a:moveTo>
                  <a:pt x="554226" y="0"/>
                </a:moveTo>
                <a:cubicBezTo>
                  <a:pt x="248169" y="0"/>
                  <a:pt x="0" y="248169"/>
                  <a:pt x="0" y="554226"/>
                </a:cubicBezTo>
                <a:lnTo>
                  <a:pt x="1108522" y="554226"/>
                </a:lnTo>
                <a:cubicBezTo>
                  <a:pt x="1108522" y="248099"/>
                  <a:pt x="860353" y="0"/>
                  <a:pt x="554296" y="0"/>
                </a:cubicBezTo>
                <a:close/>
              </a:path>
            </a:pathLst>
          </a:custGeom>
          <a:solidFill>
            <a:schemeClr val="accent6">
              <a:alpha val="2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grpSp>
        <p:nvGrpSpPr>
          <p:cNvPr id="305" name="Group 304">
            <a:extLst>
              <a:ext uri="{FF2B5EF4-FFF2-40B4-BE49-F238E27FC236}">
                <a16:creationId xmlns:a16="http://schemas.microsoft.com/office/drawing/2014/main" id="{EB68D12F-2585-3F9C-B154-84AAC2727828}"/>
              </a:ext>
            </a:extLst>
          </p:cNvPr>
          <p:cNvGrpSpPr/>
          <p:nvPr userDrawn="1"/>
        </p:nvGrpSpPr>
        <p:grpSpPr>
          <a:xfrm>
            <a:off x="11722989" y="2278930"/>
            <a:ext cx="469011" cy="1004794"/>
            <a:chOff x="11722989" y="2278930"/>
            <a:chExt cx="469011" cy="1004794"/>
          </a:xfrm>
        </p:grpSpPr>
        <p:sp>
          <p:nvSpPr>
            <p:cNvPr id="187" name="Free-form: Shape 1082">
              <a:extLst>
                <a:ext uri="{FF2B5EF4-FFF2-40B4-BE49-F238E27FC236}">
                  <a16:creationId xmlns:a16="http://schemas.microsoft.com/office/drawing/2014/main" id="{6A0AB833-E97E-1F0B-D94F-91D69F5802DC}"/>
                </a:ext>
              </a:extLst>
            </p:cNvPr>
            <p:cNvSpPr/>
            <p:nvPr/>
          </p:nvSpPr>
          <p:spPr>
            <a:xfrm>
              <a:off x="12189301" y="2280618"/>
              <a:ext cx="134" cy="6750"/>
            </a:xfrm>
            <a:custGeom>
              <a:avLst/>
              <a:gdLst>
                <a:gd name="connsiteX0" fmla="*/ 140 w 139"/>
                <a:gd name="connsiteY0" fmla="*/ 0 h 6982"/>
                <a:gd name="connsiteX1" fmla="*/ 0 w 139"/>
                <a:gd name="connsiteY1" fmla="*/ 0 h 6982"/>
                <a:gd name="connsiteX2" fmla="*/ 140 w 139"/>
                <a:gd name="connsiteY2" fmla="*/ 0 h 6982"/>
              </a:gdLst>
              <a:ahLst/>
              <a:cxnLst>
                <a:cxn ang="0">
                  <a:pos x="connsiteX0" y="connsiteY0"/>
                </a:cxn>
                <a:cxn ang="0">
                  <a:pos x="connsiteX1" y="connsiteY1"/>
                </a:cxn>
                <a:cxn ang="0">
                  <a:pos x="connsiteX2" y="connsiteY2"/>
                </a:cxn>
              </a:cxnLst>
              <a:rect l="l" t="t" r="r" b="b"/>
              <a:pathLst>
                <a:path w="139" h="6982">
                  <a:moveTo>
                    <a:pt x="140" y="0"/>
                  </a:moveTo>
                  <a:lnTo>
                    <a:pt x="0" y="0"/>
                  </a:lnTo>
                  <a:cubicBezTo>
                    <a:pt x="0" y="0"/>
                    <a:pt x="70" y="0"/>
                    <a:pt x="140" y="0"/>
                  </a:cubicBez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88" name="Free-form: Shape 1084">
              <a:extLst>
                <a:ext uri="{FF2B5EF4-FFF2-40B4-BE49-F238E27FC236}">
                  <a16:creationId xmlns:a16="http://schemas.microsoft.com/office/drawing/2014/main" id="{F15DF7BE-2431-F2B5-668F-8115C45ABC65}"/>
                </a:ext>
              </a:extLst>
            </p:cNvPr>
            <p:cNvSpPr/>
            <p:nvPr/>
          </p:nvSpPr>
          <p:spPr>
            <a:xfrm>
              <a:off x="12191934" y="2278930"/>
              <a:ext cx="66" cy="6750"/>
            </a:xfrm>
            <a:custGeom>
              <a:avLst/>
              <a:gdLst>
                <a:gd name="connsiteX0" fmla="*/ 0 w 69"/>
                <a:gd name="connsiteY0" fmla="*/ 0 h 6982"/>
                <a:gd name="connsiteX1" fmla="*/ 0 w 69"/>
                <a:gd name="connsiteY1" fmla="*/ 0 h 6982"/>
                <a:gd name="connsiteX2" fmla="*/ 70 w 69"/>
                <a:gd name="connsiteY2" fmla="*/ 0 h 6982"/>
                <a:gd name="connsiteX3" fmla="*/ 0 w 69"/>
                <a:gd name="connsiteY3" fmla="*/ 0 h 6982"/>
              </a:gdLst>
              <a:ahLst/>
              <a:cxnLst>
                <a:cxn ang="0">
                  <a:pos x="connsiteX0" y="connsiteY0"/>
                </a:cxn>
                <a:cxn ang="0">
                  <a:pos x="connsiteX1" y="connsiteY1"/>
                </a:cxn>
                <a:cxn ang="0">
                  <a:pos x="connsiteX2" y="connsiteY2"/>
                </a:cxn>
                <a:cxn ang="0">
                  <a:pos x="connsiteX3" y="connsiteY3"/>
                </a:cxn>
              </a:cxnLst>
              <a:rect l="l" t="t" r="r" b="b"/>
              <a:pathLst>
                <a:path w="69" h="6982">
                  <a:moveTo>
                    <a:pt x="0" y="0"/>
                  </a:moveTo>
                  <a:lnTo>
                    <a:pt x="0" y="0"/>
                  </a:lnTo>
                  <a:lnTo>
                    <a:pt x="70" y="0"/>
                  </a:lnTo>
                  <a:lnTo>
                    <a:pt x="0" y="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89" name="Free-form: Shape 1086">
              <a:extLst>
                <a:ext uri="{FF2B5EF4-FFF2-40B4-BE49-F238E27FC236}">
                  <a16:creationId xmlns:a16="http://schemas.microsoft.com/office/drawing/2014/main" id="{7B0D7E02-CD92-7949-5330-72A40798AC58}"/>
                </a:ext>
              </a:extLst>
            </p:cNvPr>
            <p:cNvSpPr/>
            <p:nvPr/>
          </p:nvSpPr>
          <p:spPr>
            <a:xfrm>
              <a:off x="11722989" y="2278930"/>
              <a:ext cx="468876" cy="66972"/>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0" name="Free-form: Shape 1087">
              <a:extLst>
                <a:ext uri="{FF2B5EF4-FFF2-40B4-BE49-F238E27FC236}">
                  <a16:creationId xmlns:a16="http://schemas.microsoft.com/office/drawing/2014/main" id="{E9655F2C-3EA1-1223-016C-BAF47E71235E}"/>
                </a:ext>
              </a:extLst>
            </p:cNvPr>
            <p:cNvSpPr/>
            <p:nvPr/>
          </p:nvSpPr>
          <p:spPr>
            <a:xfrm>
              <a:off x="11722989" y="2412944"/>
              <a:ext cx="468876" cy="66972"/>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1" name="Free-form: Shape 1088">
              <a:extLst>
                <a:ext uri="{FF2B5EF4-FFF2-40B4-BE49-F238E27FC236}">
                  <a16:creationId xmlns:a16="http://schemas.microsoft.com/office/drawing/2014/main" id="{7159D0AA-44C2-835D-690F-DF1099BBA7B9}"/>
                </a:ext>
              </a:extLst>
            </p:cNvPr>
            <p:cNvSpPr/>
            <p:nvPr/>
          </p:nvSpPr>
          <p:spPr>
            <a:xfrm>
              <a:off x="11722989" y="2546888"/>
              <a:ext cx="468876" cy="66972"/>
            </a:xfrm>
            <a:custGeom>
              <a:avLst/>
              <a:gdLst>
                <a:gd name="connsiteX0" fmla="*/ 0 w 484956"/>
                <a:gd name="connsiteY0" fmla="*/ 0 h 69269"/>
                <a:gd name="connsiteX1" fmla="*/ 484957 w 484956"/>
                <a:gd name="connsiteY1" fmla="*/ 0 h 69269"/>
                <a:gd name="connsiteX2" fmla="*/ 484957 w 484956"/>
                <a:gd name="connsiteY2" fmla="*/ 69269 h 69269"/>
                <a:gd name="connsiteX3" fmla="*/ 0 w 484956"/>
                <a:gd name="connsiteY3" fmla="*/ 69269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69"/>
                  </a:lnTo>
                  <a:lnTo>
                    <a:pt x="0" y="69269"/>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2" name="Free-form: Shape 1089">
              <a:extLst>
                <a:ext uri="{FF2B5EF4-FFF2-40B4-BE49-F238E27FC236}">
                  <a16:creationId xmlns:a16="http://schemas.microsoft.com/office/drawing/2014/main" id="{0BD7FE3D-F98A-2A7B-5C14-DF94EE9F29EC}"/>
                </a:ext>
              </a:extLst>
            </p:cNvPr>
            <p:cNvSpPr/>
            <p:nvPr/>
          </p:nvSpPr>
          <p:spPr>
            <a:xfrm>
              <a:off x="11722989" y="2680834"/>
              <a:ext cx="468876" cy="66972"/>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3" name="Free-form: Shape 1090">
              <a:extLst>
                <a:ext uri="{FF2B5EF4-FFF2-40B4-BE49-F238E27FC236}">
                  <a16:creationId xmlns:a16="http://schemas.microsoft.com/office/drawing/2014/main" id="{CC1A9FA5-AB4A-0355-6300-1D54090A2D90}"/>
                </a:ext>
              </a:extLst>
            </p:cNvPr>
            <p:cNvSpPr/>
            <p:nvPr/>
          </p:nvSpPr>
          <p:spPr>
            <a:xfrm>
              <a:off x="11722989" y="2814848"/>
              <a:ext cx="468876" cy="66972"/>
            </a:xfrm>
            <a:custGeom>
              <a:avLst/>
              <a:gdLst>
                <a:gd name="connsiteX0" fmla="*/ 0 w 484956"/>
                <a:gd name="connsiteY0" fmla="*/ 0 h 69269"/>
                <a:gd name="connsiteX1" fmla="*/ 484957 w 484956"/>
                <a:gd name="connsiteY1" fmla="*/ 0 h 69269"/>
                <a:gd name="connsiteX2" fmla="*/ 484957 w 484956"/>
                <a:gd name="connsiteY2" fmla="*/ 69269 h 69269"/>
                <a:gd name="connsiteX3" fmla="*/ 0 w 484956"/>
                <a:gd name="connsiteY3" fmla="*/ 69269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69"/>
                  </a:lnTo>
                  <a:lnTo>
                    <a:pt x="0" y="69269"/>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4" name="Free-form: Shape 1091">
              <a:extLst>
                <a:ext uri="{FF2B5EF4-FFF2-40B4-BE49-F238E27FC236}">
                  <a16:creationId xmlns:a16="http://schemas.microsoft.com/office/drawing/2014/main" id="{C7418D26-8EC5-57A3-23C5-F48BCEE5118F}"/>
                </a:ext>
              </a:extLst>
            </p:cNvPr>
            <p:cNvSpPr/>
            <p:nvPr/>
          </p:nvSpPr>
          <p:spPr>
            <a:xfrm>
              <a:off x="11722989" y="2948794"/>
              <a:ext cx="468876" cy="66972"/>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5" name="Free-form: Shape 1092">
              <a:extLst>
                <a:ext uri="{FF2B5EF4-FFF2-40B4-BE49-F238E27FC236}">
                  <a16:creationId xmlns:a16="http://schemas.microsoft.com/office/drawing/2014/main" id="{AF3C3681-3AD7-B54C-D39D-40A443B93A60}"/>
                </a:ext>
              </a:extLst>
            </p:cNvPr>
            <p:cNvSpPr/>
            <p:nvPr/>
          </p:nvSpPr>
          <p:spPr>
            <a:xfrm>
              <a:off x="11722989" y="3082740"/>
              <a:ext cx="468876" cy="66972"/>
            </a:xfrm>
            <a:custGeom>
              <a:avLst/>
              <a:gdLst>
                <a:gd name="connsiteX0" fmla="*/ 0 w 484956"/>
                <a:gd name="connsiteY0" fmla="*/ 0 h 69269"/>
                <a:gd name="connsiteX1" fmla="*/ 484957 w 484956"/>
                <a:gd name="connsiteY1" fmla="*/ 0 h 69269"/>
                <a:gd name="connsiteX2" fmla="*/ 484957 w 484956"/>
                <a:gd name="connsiteY2" fmla="*/ 69269 h 69269"/>
                <a:gd name="connsiteX3" fmla="*/ 0 w 484956"/>
                <a:gd name="connsiteY3" fmla="*/ 69269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69"/>
                  </a:lnTo>
                  <a:lnTo>
                    <a:pt x="0" y="69269"/>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6" name="Free-form: Shape 1093">
              <a:extLst>
                <a:ext uri="{FF2B5EF4-FFF2-40B4-BE49-F238E27FC236}">
                  <a16:creationId xmlns:a16="http://schemas.microsoft.com/office/drawing/2014/main" id="{FAF81B8B-5B92-DEE8-0892-83FB0AAE5990}"/>
                </a:ext>
              </a:extLst>
            </p:cNvPr>
            <p:cNvSpPr/>
            <p:nvPr/>
          </p:nvSpPr>
          <p:spPr>
            <a:xfrm>
              <a:off x="11722989" y="3216752"/>
              <a:ext cx="468876" cy="66972"/>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grpSp>
      <p:sp>
        <p:nvSpPr>
          <p:cNvPr id="2" name="Title 1">
            <a:extLst>
              <a:ext uri="{FF2B5EF4-FFF2-40B4-BE49-F238E27FC236}">
                <a16:creationId xmlns:a16="http://schemas.microsoft.com/office/drawing/2014/main" id="{17011707-FFE6-6570-AF96-21D1660D533B}"/>
              </a:ext>
            </a:extLst>
          </p:cNvPr>
          <p:cNvSpPr>
            <a:spLocks noGrp="1"/>
          </p:cNvSpPr>
          <p:nvPr userDrawn="1">
            <p:ph type="title"/>
          </p:nvPr>
        </p:nvSpPr>
        <p:spPr>
          <a:xfrm>
            <a:off x="407987" y="365125"/>
            <a:ext cx="8532813" cy="553998"/>
          </a:xfrm>
        </p:spPr>
        <p:txBody>
          <a:bodyPr/>
          <a:lstStyle>
            <a:lvl1pPr>
              <a:lnSpc>
                <a:spcPct val="100000"/>
              </a:lnSpc>
              <a:defRPr/>
            </a:lvl1pPr>
          </a:lstStyle>
          <a:p>
            <a:r>
              <a:rPr lang="en-US"/>
              <a:t>Click to edit Master title style</a:t>
            </a:r>
            <a:endParaRPr lang="en-GB" dirty="0"/>
          </a:p>
        </p:txBody>
      </p:sp>
      <p:sp>
        <p:nvSpPr>
          <p:cNvPr id="10" name="Content Placeholder 9">
            <a:extLst>
              <a:ext uri="{FF2B5EF4-FFF2-40B4-BE49-F238E27FC236}">
                <a16:creationId xmlns:a16="http://schemas.microsoft.com/office/drawing/2014/main" id="{CA2CFFA9-7E7E-2CBB-88FF-F681B8DBCD04}"/>
              </a:ext>
            </a:extLst>
          </p:cNvPr>
          <p:cNvSpPr>
            <a:spLocks noGrp="1"/>
          </p:cNvSpPr>
          <p:nvPr userDrawn="1">
            <p:ph sz="quarter" idx="11"/>
          </p:nvPr>
        </p:nvSpPr>
        <p:spPr>
          <a:xfrm>
            <a:off x="407987" y="2481943"/>
            <a:ext cx="5469772" cy="3215616"/>
          </a:xfrm>
          <a:prstGeom prst="rect">
            <a:avLst/>
          </a:prstGeom>
        </p:spPr>
        <p:txBody>
          <a:bodyPr>
            <a:noAutofit/>
          </a:bodyPr>
          <a:lstStyle>
            <a:lvl1pPr>
              <a:lnSpc>
                <a:spcPct val="100000"/>
              </a:lnSpc>
              <a:defRPr sz="2400"/>
            </a:lvl1pPr>
            <a:lvl2pPr>
              <a:lnSpc>
                <a:spcPct val="100000"/>
              </a:lnSpc>
              <a:defRPr sz="2000"/>
            </a:lvl2pPr>
            <a:lvl3pPr>
              <a:lnSpc>
                <a:spcPct val="100000"/>
              </a:lnSpc>
              <a:defRPr sz="2000"/>
            </a:lvl3pPr>
            <a:lvl4pPr>
              <a:lnSpc>
                <a:spcPct val="100000"/>
              </a:lnSpc>
              <a:defRPr sz="2000"/>
            </a:lvl4pPr>
            <a:lvl5pPr>
              <a:lnSpc>
                <a:spcPct val="100000"/>
              </a:lnSpc>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Content Placeholder 9">
            <a:extLst>
              <a:ext uri="{FF2B5EF4-FFF2-40B4-BE49-F238E27FC236}">
                <a16:creationId xmlns:a16="http://schemas.microsoft.com/office/drawing/2014/main" id="{C007BE02-7BCB-AA20-D41F-6EF379CDAF94}"/>
              </a:ext>
            </a:extLst>
          </p:cNvPr>
          <p:cNvSpPr>
            <a:spLocks noGrp="1"/>
          </p:cNvSpPr>
          <p:nvPr userDrawn="1">
            <p:ph sz="quarter" idx="20"/>
          </p:nvPr>
        </p:nvSpPr>
        <p:spPr>
          <a:xfrm>
            <a:off x="6314239" y="2481943"/>
            <a:ext cx="5469773" cy="3215616"/>
          </a:xfrm>
          <a:prstGeom prst="rect">
            <a:avLst/>
          </a:prstGeom>
        </p:spPr>
        <p:txBody>
          <a:bodyPr>
            <a:noAutofit/>
          </a:bodyPr>
          <a:lstStyle>
            <a:lvl1pPr>
              <a:lnSpc>
                <a:spcPct val="100000"/>
              </a:lnSpc>
              <a:defRPr sz="2400"/>
            </a:lvl1pPr>
            <a:lvl2pPr>
              <a:lnSpc>
                <a:spcPct val="100000"/>
              </a:lnSpc>
              <a:defRPr sz="2000"/>
            </a:lvl2pPr>
            <a:lvl3pPr>
              <a:lnSpc>
                <a:spcPct val="100000"/>
              </a:lnSpc>
              <a:defRPr sz="2000"/>
            </a:lvl3pPr>
            <a:lvl4pPr>
              <a:lnSpc>
                <a:spcPct val="100000"/>
              </a:lnSpc>
              <a:defRPr sz="2000"/>
            </a:lvl4pPr>
            <a:lvl5pPr>
              <a:lnSpc>
                <a:spcPct val="100000"/>
              </a:lnSpc>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5" name="Text Placeholder 24">
            <a:extLst>
              <a:ext uri="{FF2B5EF4-FFF2-40B4-BE49-F238E27FC236}">
                <a16:creationId xmlns:a16="http://schemas.microsoft.com/office/drawing/2014/main" id="{8832FC83-7C39-AFD6-9B7C-0BD225FFAAA3}"/>
              </a:ext>
            </a:extLst>
          </p:cNvPr>
          <p:cNvSpPr>
            <a:spLocks noGrp="1"/>
          </p:cNvSpPr>
          <p:nvPr userDrawn="1">
            <p:ph type="body" sz="quarter" idx="27"/>
          </p:nvPr>
        </p:nvSpPr>
        <p:spPr>
          <a:xfrm>
            <a:off x="407986" y="1222348"/>
            <a:ext cx="10801363" cy="831273"/>
          </a:xfrm>
        </p:spPr>
        <p:txBody>
          <a:bodyPr>
            <a:noAutofit/>
          </a:bodyPr>
          <a:lstStyle>
            <a:lvl1pPr>
              <a:lnSpc>
                <a:spcPct val="100000"/>
              </a:lnSpc>
              <a:defRPr sz="2400">
                <a:solidFill>
                  <a:schemeClr val="accent3"/>
                </a:solidFill>
              </a:defRPr>
            </a:lvl1pPr>
          </a:lstStyle>
          <a:p>
            <a:pPr lvl="0"/>
            <a:r>
              <a:rPr lang="en-US"/>
              <a:t>Click to edit Master text styles</a:t>
            </a:r>
          </a:p>
        </p:txBody>
      </p:sp>
      <p:sp>
        <p:nvSpPr>
          <p:cNvPr id="307" name="Text Placeholder 123">
            <a:extLst>
              <a:ext uri="{FF2B5EF4-FFF2-40B4-BE49-F238E27FC236}">
                <a16:creationId xmlns:a16="http://schemas.microsoft.com/office/drawing/2014/main" id="{2F9F3468-7D9F-FD5B-1748-F8D72F676408}"/>
              </a:ext>
            </a:extLst>
          </p:cNvPr>
          <p:cNvSpPr>
            <a:spLocks noGrp="1"/>
          </p:cNvSpPr>
          <p:nvPr userDrawn="1">
            <p:ph type="body" sz="quarter" idx="41" hasCustomPrompt="1"/>
          </p:nvPr>
        </p:nvSpPr>
        <p:spPr>
          <a:xfrm rot="5400000">
            <a:off x="4517621" y="4077952"/>
            <a:ext cx="3156759" cy="23598"/>
          </a:xfrm>
          <a:prstGeom prst="roundRect">
            <a:avLst>
              <a:gd name="adj" fmla="val 50000"/>
            </a:avLst>
          </a:prstGeom>
          <a:solidFill>
            <a:schemeClr val="accent5">
              <a:lumMod val="40000"/>
              <a:lumOff val="60000"/>
            </a:schemeClr>
          </a:solidFill>
        </p:spPr>
        <p:txBody>
          <a:bodyPr/>
          <a:lstStyle>
            <a:lvl1pPr>
              <a:defRPr/>
            </a:lvl1pPr>
          </a:lstStyle>
          <a:p>
            <a:pPr lvl="0"/>
            <a:r>
              <a:rPr lang="en-GB" dirty="0"/>
              <a:t> </a:t>
            </a:r>
          </a:p>
        </p:txBody>
      </p:sp>
    </p:spTree>
    <p:extLst>
      <p:ext uri="{BB962C8B-B14F-4D97-AF65-F5344CB8AC3E}">
        <p14:creationId xmlns:p14="http://schemas.microsoft.com/office/powerpoint/2010/main" val="2544411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text and 2 content 2">
    <p:spTree>
      <p:nvGrpSpPr>
        <p:cNvPr id="1" name=""/>
        <p:cNvGrpSpPr/>
        <p:nvPr/>
      </p:nvGrpSpPr>
      <p:grpSpPr>
        <a:xfrm>
          <a:off x="0" y="0"/>
          <a:ext cx="0" cy="0"/>
          <a:chOff x="0" y="0"/>
          <a:chExt cx="0" cy="0"/>
        </a:xfrm>
      </p:grpSpPr>
      <p:grpSp>
        <p:nvGrpSpPr>
          <p:cNvPr id="303" name="Group 302">
            <a:extLst>
              <a:ext uri="{FF2B5EF4-FFF2-40B4-BE49-F238E27FC236}">
                <a16:creationId xmlns:a16="http://schemas.microsoft.com/office/drawing/2014/main" id="{9C28856D-9E50-8A5B-20E0-87EF6A34BD5A}"/>
              </a:ext>
            </a:extLst>
          </p:cNvPr>
          <p:cNvGrpSpPr/>
          <p:nvPr userDrawn="1"/>
        </p:nvGrpSpPr>
        <p:grpSpPr>
          <a:xfrm>
            <a:off x="11120301" y="0"/>
            <a:ext cx="1071699" cy="1071765"/>
            <a:chOff x="12857160" y="-2102041"/>
            <a:chExt cx="1178869" cy="1178942"/>
          </a:xfrm>
        </p:grpSpPr>
        <p:sp>
          <p:nvSpPr>
            <p:cNvPr id="82" name="Free-form: Shape 982">
              <a:extLst>
                <a:ext uri="{FF2B5EF4-FFF2-40B4-BE49-F238E27FC236}">
                  <a16:creationId xmlns:a16="http://schemas.microsoft.com/office/drawing/2014/main" id="{A6A87575-A702-B9C5-D5C8-063B9619524B}"/>
                </a:ext>
              </a:extLst>
            </p:cNvPr>
            <p:cNvSpPr/>
            <p:nvPr userDrawn="1"/>
          </p:nvSpPr>
          <p:spPr>
            <a:xfrm>
              <a:off x="12857161" y="-1512533"/>
              <a:ext cx="589434" cy="589434"/>
            </a:xfrm>
            <a:custGeom>
              <a:avLst/>
              <a:gdLst>
                <a:gd name="connsiteX0" fmla="*/ 0 w 554226"/>
                <a:gd name="connsiteY0" fmla="*/ 0 h 554226"/>
                <a:gd name="connsiteX1" fmla="*/ 0 w 554226"/>
                <a:gd name="connsiteY1" fmla="*/ 554226 h 554226"/>
                <a:gd name="connsiteX2" fmla="*/ 554226 w 554226"/>
                <a:gd name="connsiteY2" fmla="*/ 554226 h 554226"/>
                <a:gd name="connsiteX3" fmla="*/ 0 w 554226"/>
                <a:gd name="connsiteY3" fmla="*/ 0 h 554226"/>
              </a:gdLst>
              <a:ahLst/>
              <a:cxnLst>
                <a:cxn ang="0">
                  <a:pos x="connsiteX0" y="connsiteY0"/>
                </a:cxn>
                <a:cxn ang="0">
                  <a:pos x="connsiteX1" y="connsiteY1"/>
                </a:cxn>
                <a:cxn ang="0">
                  <a:pos x="connsiteX2" y="connsiteY2"/>
                </a:cxn>
                <a:cxn ang="0">
                  <a:pos x="connsiteX3" y="connsiteY3"/>
                </a:cxn>
              </a:cxnLst>
              <a:rect l="l" t="t" r="r" b="b"/>
              <a:pathLst>
                <a:path w="554226" h="554226">
                  <a:moveTo>
                    <a:pt x="0" y="0"/>
                  </a:moveTo>
                  <a:lnTo>
                    <a:pt x="0" y="554226"/>
                  </a:lnTo>
                  <a:lnTo>
                    <a:pt x="554226" y="554226"/>
                  </a:lnTo>
                  <a:cubicBezTo>
                    <a:pt x="554226" y="248100"/>
                    <a:pt x="306057" y="0"/>
                    <a:pt x="0" y="0"/>
                  </a:cubicBezTo>
                  <a:close/>
                </a:path>
              </a:pathLst>
            </a:custGeom>
            <a:solidFill>
              <a:schemeClr val="accent2">
                <a:alpha val="2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85" name="Free-form: Shape 1083">
              <a:extLst>
                <a:ext uri="{FF2B5EF4-FFF2-40B4-BE49-F238E27FC236}">
                  <a16:creationId xmlns:a16="http://schemas.microsoft.com/office/drawing/2014/main" id="{057D3378-148E-56BE-90AB-E59DB8E1ACDE}"/>
                </a:ext>
              </a:extLst>
            </p:cNvPr>
            <p:cNvSpPr/>
            <p:nvPr userDrawn="1"/>
          </p:nvSpPr>
          <p:spPr>
            <a:xfrm>
              <a:off x="12857160" y="-2102041"/>
              <a:ext cx="1178869" cy="1178795"/>
            </a:xfrm>
            <a:custGeom>
              <a:avLst/>
              <a:gdLst>
                <a:gd name="connsiteX0" fmla="*/ 1108453 w 1108452"/>
                <a:gd name="connsiteY0" fmla="*/ 1108383 h 1108382"/>
                <a:gd name="connsiteX1" fmla="*/ 1108453 w 1108452"/>
                <a:gd name="connsiteY1" fmla="*/ 0 h 1108382"/>
                <a:gd name="connsiteX2" fmla="*/ 0 w 1108452"/>
                <a:gd name="connsiteY2" fmla="*/ 0 h 1108382"/>
                <a:gd name="connsiteX3" fmla="*/ 1108453 w 1108452"/>
                <a:gd name="connsiteY3" fmla="*/ 1108383 h 1108382"/>
              </a:gdLst>
              <a:ahLst/>
              <a:cxnLst>
                <a:cxn ang="0">
                  <a:pos x="connsiteX0" y="connsiteY0"/>
                </a:cxn>
                <a:cxn ang="0">
                  <a:pos x="connsiteX1" y="connsiteY1"/>
                </a:cxn>
                <a:cxn ang="0">
                  <a:pos x="connsiteX2" y="connsiteY2"/>
                </a:cxn>
                <a:cxn ang="0">
                  <a:pos x="connsiteX3" y="connsiteY3"/>
                </a:cxn>
              </a:cxnLst>
              <a:rect l="l" t="t" r="r" b="b"/>
              <a:pathLst>
                <a:path w="1108452" h="1108382">
                  <a:moveTo>
                    <a:pt x="1108453" y="1108383"/>
                  </a:moveTo>
                  <a:lnTo>
                    <a:pt x="1108453" y="0"/>
                  </a:lnTo>
                  <a:lnTo>
                    <a:pt x="0" y="0"/>
                  </a:lnTo>
                  <a:cubicBezTo>
                    <a:pt x="612114" y="0"/>
                    <a:pt x="1108383" y="496269"/>
                    <a:pt x="1108453" y="1108383"/>
                  </a:cubicBez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grpSp>
      <p:sp>
        <p:nvSpPr>
          <p:cNvPr id="88" name="Free-form: Shape 991">
            <a:extLst>
              <a:ext uri="{FF2B5EF4-FFF2-40B4-BE49-F238E27FC236}">
                <a16:creationId xmlns:a16="http://schemas.microsoft.com/office/drawing/2014/main" id="{D60B17AF-47D5-1363-1566-F58CDACEBF77}"/>
              </a:ext>
            </a:extLst>
          </p:cNvPr>
          <p:cNvSpPr/>
          <p:nvPr userDrawn="1"/>
        </p:nvSpPr>
        <p:spPr>
          <a:xfrm flipV="1">
            <a:off x="9168360" y="0"/>
            <a:ext cx="1071766" cy="535850"/>
          </a:xfrm>
          <a:custGeom>
            <a:avLst/>
            <a:gdLst>
              <a:gd name="connsiteX0" fmla="*/ 554226 w 1108522"/>
              <a:gd name="connsiteY0" fmla="*/ 0 h 554226"/>
              <a:gd name="connsiteX1" fmla="*/ 0 w 1108522"/>
              <a:gd name="connsiteY1" fmla="*/ 554226 h 554226"/>
              <a:gd name="connsiteX2" fmla="*/ 1108522 w 1108522"/>
              <a:gd name="connsiteY2" fmla="*/ 554226 h 554226"/>
              <a:gd name="connsiteX3" fmla="*/ 554296 w 1108522"/>
              <a:gd name="connsiteY3" fmla="*/ 0 h 554226"/>
            </a:gdLst>
            <a:ahLst/>
            <a:cxnLst>
              <a:cxn ang="0">
                <a:pos x="connsiteX0" y="connsiteY0"/>
              </a:cxn>
              <a:cxn ang="0">
                <a:pos x="connsiteX1" y="connsiteY1"/>
              </a:cxn>
              <a:cxn ang="0">
                <a:pos x="connsiteX2" y="connsiteY2"/>
              </a:cxn>
              <a:cxn ang="0">
                <a:pos x="connsiteX3" y="connsiteY3"/>
              </a:cxn>
            </a:cxnLst>
            <a:rect l="l" t="t" r="r" b="b"/>
            <a:pathLst>
              <a:path w="1108522" h="554226">
                <a:moveTo>
                  <a:pt x="554226" y="0"/>
                </a:moveTo>
                <a:cubicBezTo>
                  <a:pt x="248169" y="0"/>
                  <a:pt x="0" y="248169"/>
                  <a:pt x="0" y="554226"/>
                </a:cubicBezTo>
                <a:lnTo>
                  <a:pt x="1108522" y="554226"/>
                </a:lnTo>
                <a:cubicBezTo>
                  <a:pt x="1108522" y="248099"/>
                  <a:pt x="860353" y="0"/>
                  <a:pt x="554296" y="0"/>
                </a:cubicBezTo>
                <a:close/>
              </a:path>
            </a:pathLst>
          </a:custGeom>
          <a:solidFill>
            <a:schemeClr val="accent6">
              <a:alpha val="2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grpSp>
        <p:nvGrpSpPr>
          <p:cNvPr id="305" name="Group 304">
            <a:extLst>
              <a:ext uri="{FF2B5EF4-FFF2-40B4-BE49-F238E27FC236}">
                <a16:creationId xmlns:a16="http://schemas.microsoft.com/office/drawing/2014/main" id="{EB68D12F-2585-3F9C-B154-84AAC2727828}"/>
              </a:ext>
            </a:extLst>
          </p:cNvPr>
          <p:cNvGrpSpPr/>
          <p:nvPr userDrawn="1"/>
        </p:nvGrpSpPr>
        <p:grpSpPr>
          <a:xfrm>
            <a:off x="11722989" y="2278930"/>
            <a:ext cx="469011" cy="1004794"/>
            <a:chOff x="11722989" y="2278930"/>
            <a:chExt cx="469011" cy="1004794"/>
          </a:xfrm>
        </p:grpSpPr>
        <p:sp>
          <p:nvSpPr>
            <p:cNvPr id="187" name="Free-form: Shape 1082">
              <a:extLst>
                <a:ext uri="{FF2B5EF4-FFF2-40B4-BE49-F238E27FC236}">
                  <a16:creationId xmlns:a16="http://schemas.microsoft.com/office/drawing/2014/main" id="{6A0AB833-E97E-1F0B-D94F-91D69F5802DC}"/>
                </a:ext>
              </a:extLst>
            </p:cNvPr>
            <p:cNvSpPr/>
            <p:nvPr/>
          </p:nvSpPr>
          <p:spPr>
            <a:xfrm>
              <a:off x="12189301" y="2280618"/>
              <a:ext cx="134" cy="6750"/>
            </a:xfrm>
            <a:custGeom>
              <a:avLst/>
              <a:gdLst>
                <a:gd name="connsiteX0" fmla="*/ 140 w 139"/>
                <a:gd name="connsiteY0" fmla="*/ 0 h 6982"/>
                <a:gd name="connsiteX1" fmla="*/ 0 w 139"/>
                <a:gd name="connsiteY1" fmla="*/ 0 h 6982"/>
                <a:gd name="connsiteX2" fmla="*/ 140 w 139"/>
                <a:gd name="connsiteY2" fmla="*/ 0 h 6982"/>
              </a:gdLst>
              <a:ahLst/>
              <a:cxnLst>
                <a:cxn ang="0">
                  <a:pos x="connsiteX0" y="connsiteY0"/>
                </a:cxn>
                <a:cxn ang="0">
                  <a:pos x="connsiteX1" y="connsiteY1"/>
                </a:cxn>
                <a:cxn ang="0">
                  <a:pos x="connsiteX2" y="connsiteY2"/>
                </a:cxn>
              </a:cxnLst>
              <a:rect l="l" t="t" r="r" b="b"/>
              <a:pathLst>
                <a:path w="139" h="6982">
                  <a:moveTo>
                    <a:pt x="140" y="0"/>
                  </a:moveTo>
                  <a:lnTo>
                    <a:pt x="0" y="0"/>
                  </a:lnTo>
                  <a:cubicBezTo>
                    <a:pt x="0" y="0"/>
                    <a:pt x="70" y="0"/>
                    <a:pt x="140" y="0"/>
                  </a:cubicBez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88" name="Free-form: Shape 1084">
              <a:extLst>
                <a:ext uri="{FF2B5EF4-FFF2-40B4-BE49-F238E27FC236}">
                  <a16:creationId xmlns:a16="http://schemas.microsoft.com/office/drawing/2014/main" id="{F15DF7BE-2431-F2B5-668F-8115C45ABC65}"/>
                </a:ext>
              </a:extLst>
            </p:cNvPr>
            <p:cNvSpPr/>
            <p:nvPr/>
          </p:nvSpPr>
          <p:spPr>
            <a:xfrm>
              <a:off x="12191934" y="2278930"/>
              <a:ext cx="66" cy="6750"/>
            </a:xfrm>
            <a:custGeom>
              <a:avLst/>
              <a:gdLst>
                <a:gd name="connsiteX0" fmla="*/ 0 w 69"/>
                <a:gd name="connsiteY0" fmla="*/ 0 h 6982"/>
                <a:gd name="connsiteX1" fmla="*/ 0 w 69"/>
                <a:gd name="connsiteY1" fmla="*/ 0 h 6982"/>
                <a:gd name="connsiteX2" fmla="*/ 70 w 69"/>
                <a:gd name="connsiteY2" fmla="*/ 0 h 6982"/>
                <a:gd name="connsiteX3" fmla="*/ 0 w 69"/>
                <a:gd name="connsiteY3" fmla="*/ 0 h 6982"/>
              </a:gdLst>
              <a:ahLst/>
              <a:cxnLst>
                <a:cxn ang="0">
                  <a:pos x="connsiteX0" y="connsiteY0"/>
                </a:cxn>
                <a:cxn ang="0">
                  <a:pos x="connsiteX1" y="connsiteY1"/>
                </a:cxn>
                <a:cxn ang="0">
                  <a:pos x="connsiteX2" y="connsiteY2"/>
                </a:cxn>
                <a:cxn ang="0">
                  <a:pos x="connsiteX3" y="connsiteY3"/>
                </a:cxn>
              </a:cxnLst>
              <a:rect l="l" t="t" r="r" b="b"/>
              <a:pathLst>
                <a:path w="69" h="6982">
                  <a:moveTo>
                    <a:pt x="0" y="0"/>
                  </a:moveTo>
                  <a:lnTo>
                    <a:pt x="0" y="0"/>
                  </a:lnTo>
                  <a:lnTo>
                    <a:pt x="70" y="0"/>
                  </a:lnTo>
                  <a:lnTo>
                    <a:pt x="0" y="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89" name="Free-form: Shape 1086">
              <a:extLst>
                <a:ext uri="{FF2B5EF4-FFF2-40B4-BE49-F238E27FC236}">
                  <a16:creationId xmlns:a16="http://schemas.microsoft.com/office/drawing/2014/main" id="{7B0D7E02-CD92-7949-5330-72A40798AC58}"/>
                </a:ext>
              </a:extLst>
            </p:cNvPr>
            <p:cNvSpPr/>
            <p:nvPr/>
          </p:nvSpPr>
          <p:spPr>
            <a:xfrm>
              <a:off x="11722989" y="2278930"/>
              <a:ext cx="468876" cy="66972"/>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0" name="Free-form: Shape 1087">
              <a:extLst>
                <a:ext uri="{FF2B5EF4-FFF2-40B4-BE49-F238E27FC236}">
                  <a16:creationId xmlns:a16="http://schemas.microsoft.com/office/drawing/2014/main" id="{E9655F2C-3EA1-1223-016C-BAF47E71235E}"/>
                </a:ext>
              </a:extLst>
            </p:cNvPr>
            <p:cNvSpPr/>
            <p:nvPr/>
          </p:nvSpPr>
          <p:spPr>
            <a:xfrm>
              <a:off x="11722989" y="2412944"/>
              <a:ext cx="468876" cy="66972"/>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1" name="Free-form: Shape 1088">
              <a:extLst>
                <a:ext uri="{FF2B5EF4-FFF2-40B4-BE49-F238E27FC236}">
                  <a16:creationId xmlns:a16="http://schemas.microsoft.com/office/drawing/2014/main" id="{7159D0AA-44C2-835D-690F-DF1099BBA7B9}"/>
                </a:ext>
              </a:extLst>
            </p:cNvPr>
            <p:cNvSpPr/>
            <p:nvPr/>
          </p:nvSpPr>
          <p:spPr>
            <a:xfrm>
              <a:off x="11722989" y="2546888"/>
              <a:ext cx="468876" cy="66972"/>
            </a:xfrm>
            <a:custGeom>
              <a:avLst/>
              <a:gdLst>
                <a:gd name="connsiteX0" fmla="*/ 0 w 484956"/>
                <a:gd name="connsiteY0" fmla="*/ 0 h 69269"/>
                <a:gd name="connsiteX1" fmla="*/ 484957 w 484956"/>
                <a:gd name="connsiteY1" fmla="*/ 0 h 69269"/>
                <a:gd name="connsiteX2" fmla="*/ 484957 w 484956"/>
                <a:gd name="connsiteY2" fmla="*/ 69269 h 69269"/>
                <a:gd name="connsiteX3" fmla="*/ 0 w 484956"/>
                <a:gd name="connsiteY3" fmla="*/ 69269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69"/>
                  </a:lnTo>
                  <a:lnTo>
                    <a:pt x="0" y="69269"/>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2" name="Free-form: Shape 1089">
              <a:extLst>
                <a:ext uri="{FF2B5EF4-FFF2-40B4-BE49-F238E27FC236}">
                  <a16:creationId xmlns:a16="http://schemas.microsoft.com/office/drawing/2014/main" id="{0BD7FE3D-F98A-2A7B-5C14-DF94EE9F29EC}"/>
                </a:ext>
              </a:extLst>
            </p:cNvPr>
            <p:cNvSpPr/>
            <p:nvPr/>
          </p:nvSpPr>
          <p:spPr>
            <a:xfrm>
              <a:off x="11722989" y="2680834"/>
              <a:ext cx="468876" cy="66972"/>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3" name="Free-form: Shape 1090">
              <a:extLst>
                <a:ext uri="{FF2B5EF4-FFF2-40B4-BE49-F238E27FC236}">
                  <a16:creationId xmlns:a16="http://schemas.microsoft.com/office/drawing/2014/main" id="{CC1A9FA5-AB4A-0355-6300-1D54090A2D90}"/>
                </a:ext>
              </a:extLst>
            </p:cNvPr>
            <p:cNvSpPr/>
            <p:nvPr/>
          </p:nvSpPr>
          <p:spPr>
            <a:xfrm>
              <a:off x="11722989" y="2814848"/>
              <a:ext cx="468876" cy="66972"/>
            </a:xfrm>
            <a:custGeom>
              <a:avLst/>
              <a:gdLst>
                <a:gd name="connsiteX0" fmla="*/ 0 w 484956"/>
                <a:gd name="connsiteY0" fmla="*/ 0 h 69269"/>
                <a:gd name="connsiteX1" fmla="*/ 484957 w 484956"/>
                <a:gd name="connsiteY1" fmla="*/ 0 h 69269"/>
                <a:gd name="connsiteX2" fmla="*/ 484957 w 484956"/>
                <a:gd name="connsiteY2" fmla="*/ 69269 h 69269"/>
                <a:gd name="connsiteX3" fmla="*/ 0 w 484956"/>
                <a:gd name="connsiteY3" fmla="*/ 69269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69"/>
                  </a:lnTo>
                  <a:lnTo>
                    <a:pt x="0" y="69269"/>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4" name="Free-form: Shape 1091">
              <a:extLst>
                <a:ext uri="{FF2B5EF4-FFF2-40B4-BE49-F238E27FC236}">
                  <a16:creationId xmlns:a16="http://schemas.microsoft.com/office/drawing/2014/main" id="{C7418D26-8EC5-57A3-23C5-F48BCEE5118F}"/>
                </a:ext>
              </a:extLst>
            </p:cNvPr>
            <p:cNvSpPr/>
            <p:nvPr/>
          </p:nvSpPr>
          <p:spPr>
            <a:xfrm>
              <a:off x="11722989" y="2948794"/>
              <a:ext cx="468876" cy="66972"/>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5" name="Free-form: Shape 1092">
              <a:extLst>
                <a:ext uri="{FF2B5EF4-FFF2-40B4-BE49-F238E27FC236}">
                  <a16:creationId xmlns:a16="http://schemas.microsoft.com/office/drawing/2014/main" id="{AF3C3681-3AD7-B54C-D39D-40A443B93A60}"/>
                </a:ext>
              </a:extLst>
            </p:cNvPr>
            <p:cNvSpPr/>
            <p:nvPr/>
          </p:nvSpPr>
          <p:spPr>
            <a:xfrm>
              <a:off x="11722989" y="3082740"/>
              <a:ext cx="468876" cy="66972"/>
            </a:xfrm>
            <a:custGeom>
              <a:avLst/>
              <a:gdLst>
                <a:gd name="connsiteX0" fmla="*/ 0 w 484956"/>
                <a:gd name="connsiteY0" fmla="*/ 0 h 69269"/>
                <a:gd name="connsiteX1" fmla="*/ 484957 w 484956"/>
                <a:gd name="connsiteY1" fmla="*/ 0 h 69269"/>
                <a:gd name="connsiteX2" fmla="*/ 484957 w 484956"/>
                <a:gd name="connsiteY2" fmla="*/ 69269 h 69269"/>
                <a:gd name="connsiteX3" fmla="*/ 0 w 484956"/>
                <a:gd name="connsiteY3" fmla="*/ 69269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69"/>
                  </a:lnTo>
                  <a:lnTo>
                    <a:pt x="0" y="69269"/>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6" name="Free-form: Shape 1093">
              <a:extLst>
                <a:ext uri="{FF2B5EF4-FFF2-40B4-BE49-F238E27FC236}">
                  <a16:creationId xmlns:a16="http://schemas.microsoft.com/office/drawing/2014/main" id="{FAF81B8B-5B92-DEE8-0892-83FB0AAE5990}"/>
                </a:ext>
              </a:extLst>
            </p:cNvPr>
            <p:cNvSpPr/>
            <p:nvPr/>
          </p:nvSpPr>
          <p:spPr>
            <a:xfrm>
              <a:off x="11722989" y="3216752"/>
              <a:ext cx="468876" cy="66972"/>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grpSp>
      <p:sp>
        <p:nvSpPr>
          <p:cNvPr id="2" name="Title 1">
            <a:extLst>
              <a:ext uri="{FF2B5EF4-FFF2-40B4-BE49-F238E27FC236}">
                <a16:creationId xmlns:a16="http://schemas.microsoft.com/office/drawing/2014/main" id="{17011707-FFE6-6570-AF96-21D1660D533B}"/>
              </a:ext>
            </a:extLst>
          </p:cNvPr>
          <p:cNvSpPr>
            <a:spLocks noGrp="1"/>
          </p:cNvSpPr>
          <p:nvPr userDrawn="1">
            <p:ph type="title"/>
          </p:nvPr>
        </p:nvSpPr>
        <p:spPr>
          <a:xfrm>
            <a:off x="407987" y="365125"/>
            <a:ext cx="8532813" cy="553998"/>
          </a:xfrm>
        </p:spPr>
        <p:txBody>
          <a:bodyPr/>
          <a:lstStyle>
            <a:lvl1pPr>
              <a:lnSpc>
                <a:spcPct val="100000"/>
              </a:lnSpc>
              <a:defRPr/>
            </a:lvl1pPr>
          </a:lstStyle>
          <a:p>
            <a:r>
              <a:rPr lang="en-US"/>
              <a:t>Click to edit Master title style</a:t>
            </a:r>
            <a:endParaRPr lang="en-GB" dirty="0"/>
          </a:p>
        </p:txBody>
      </p:sp>
      <p:sp>
        <p:nvSpPr>
          <p:cNvPr id="10" name="Content Placeholder 9">
            <a:extLst>
              <a:ext uri="{FF2B5EF4-FFF2-40B4-BE49-F238E27FC236}">
                <a16:creationId xmlns:a16="http://schemas.microsoft.com/office/drawing/2014/main" id="{CA2CFFA9-7E7E-2CBB-88FF-F681B8DBCD04}"/>
              </a:ext>
            </a:extLst>
          </p:cNvPr>
          <p:cNvSpPr>
            <a:spLocks noGrp="1"/>
          </p:cNvSpPr>
          <p:nvPr userDrawn="1">
            <p:ph sz="quarter" idx="11"/>
          </p:nvPr>
        </p:nvSpPr>
        <p:spPr>
          <a:xfrm>
            <a:off x="407987" y="2481943"/>
            <a:ext cx="5469772" cy="3215616"/>
          </a:xfrm>
          <a:prstGeom prst="rect">
            <a:avLst/>
          </a:prstGeom>
        </p:spPr>
        <p:txBody>
          <a:bodyPr>
            <a:noAutofit/>
          </a:bodyPr>
          <a:lstStyle>
            <a:lvl1pPr>
              <a:lnSpc>
                <a:spcPct val="100000"/>
              </a:lnSpc>
              <a:defRPr sz="2400"/>
            </a:lvl1pPr>
            <a:lvl2pPr>
              <a:lnSpc>
                <a:spcPct val="100000"/>
              </a:lnSpc>
              <a:defRPr sz="2000"/>
            </a:lvl2pPr>
            <a:lvl3pPr>
              <a:lnSpc>
                <a:spcPct val="100000"/>
              </a:lnSpc>
              <a:defRPr sz="2000"/>
            </a:lvl3pPr>
            <a:lvl4pPr>
              <a:lnSpc>
                <a:spcPct val="100000"/>
              </a:lnSpc>
              <a:defRPr sz="2000"/>
            </a:lvl4pPr>
            <a:lvl5pPr>
              <a:lnSpc>
                <a:spcPct val="100000"/>
              </a:lnSpc>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Content Placeholder 9">
            <a:extLst>
              <a:ext uri="{FF2B5EF4-FFF2-40B4-BE49-F238E27FC236}">
                <a16:creationId xmlns:a16="http://schemas.microsoft.com/office/drawing/2014/main" id="{C007BE02-7BCB-AA20-D41F-6EF379CDAF94}"/>
              </a:ext>
            </a:extLst>
          </p:cNvPr>
          <p:cNvSpPr>
            <a:spLocks noGrp="1"/>
          </p:cNvSpPr>
          <p:nvPr userDrawn="1">
            <p:ph sz="quarter" idx="20"/>
          </p:nvPr>
        </p:nvSpPr>
        <p:spPr>
          <a:xfrm>
            <a:off x="6314239" y="2481943"/>
            <a:ext cx="5469773" cy="3215616"/>
          </a:xfrm>
          <a:prstGeom prst="rect">
            <a:avLst/>
          </a:prstGeom>
        </p:spPr>
        <p:txBody>
          <a:bodyPr>
            <a:noAutofit/>
          </a:bodyPr>
          <a:lstStyle>
            <a:lvl1pPr>
              <a:lnSpc>
                <a:spcPct val="100000"/>
              </a:lnSpc>
              <a:defRPr sz="2400"/>
            </a:lvl1pPr>
            <a:lvl2pPr>
              <a:lnSpc>
                <a:spcPct val="100000"/>
              </a:lnSpc>
              <a:defRPr sz="2000"/>
            </a:lvl2pPr>
            <a:lvl3pPr>
              <a:lnSpc>
                <a:spcPct val="100000"/>
              </a:lnSpc>
              <a:defRPr sz="2000"/>
            </a:lvl3pPr>
            <a:lvl4pPr>
              <a:lnSpc>
                <a:spcPct val="100000"/>
              </a:lnSpc>
              <a:defRPr sz="2000"/>
            </a:lvl4pPr>
            <a:lvl5pPr>
              <a:lnSpc>
                <a:spcPct val="100000"/>
              </a:lnSpc>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5" name="Text Placeholder 24">
            <a:extLst>
              <a:ext uri="{FF2B5EF4-FFF2-40B4-BE49-F238E27FC236}">
                <a16:creationId xmlns:a16="http://schemas.microsoft.com/office/drawing/2014/main" id="{8832FC83-7C39-AFD6-9B7C-0BD225FFAAA3}"/>
              </a:ext>
            </a:extLst>
          </p:cNvPr>
          <p:cNvSpPr>
            <a:spLocks noGrp="1"/>
          </p:cNvSpPr>
          <p:nvPr userDrawn="1">
            <p:ph type="body" sz="quarter" idx="27"/>
          </p:nvPr>
        </p:nvSpPr>
        <p:spPr>
          <a:xfrm>
            <a:off x="407986" y="1222348"/>
            <a:ext cx="10801363" cy="831273"/>
          </a:xfrm>
        </p:spPr>
        <p:txBody>
          <a:bodyPr>
            <a:noAutofit/>
          </a:bodyPr>
          <a:lstStyle>
            <a:lvl1pPr>
              <a:lnSpc>
                <a:spcPct val="100000"/>
              </a:lnSpc>
              <a:defRPr sz="2400">
                <a:solidFill>
                  <a:schemeClr val="accent1"/>
                </a:solidFill>
              </a:defRPr>
            </a:lvl1pPr>
          </a:lstStyle>
          <a:p>
            <a:pPr lvl="0"/>
            <a:r>
              <a:rPr lang="en-US"/>
              <a:t>Click to edit Master text styles</a:t>
            </a:r>
          </a:p>
        </p:txBody>
      </p:sp>
      <p:sp>
        <p:nvSpPr>
          <p:cNvPr id="307" name="Text Placeholder 123">
            <a:extLst>
              <a:ext uri="{FF2B5EF4-FFF2-40B4-BE49-F238E27FC236}">
                <a16:creationId xmlns:a16="http://schemas.microsoft.com/office/drawing/2014/main" id="{2F9F3468-7D9F-FD5B-1748-F8D72F676408}"/>
              </a:ext>
            </a:extLst>
          </p:cNvPr>
          <p:cNvSpPr>
            <a:spLocks noGrp="1"/>
          </p:cNvSpPr>
          <p:nvPr userDrawn="1">
            <p:ph type="body" sz="quarter" idx="41" hasCustomPrompt="1"/>
          </p:nvPr>
        </p:nvSpPr>
        <p:spPr>
          <a:xfrm rot="5400000">
            <a:off x="4517621" y="4077952"/>
            <a:ext cx="3156759" cy="23598"/>
          </a:xfrm>
          <a:prstGeom prst="roundRect">
            <a:avLst>
              <a:gd name="adj" fmla="val 50000"/>
            </a:avLst>
          </a:prstGeom>
          <a:solidFill>
            <a:schemeClr val="accent5">
              <a:lumMod val="40000"/>
              <a:lumOff val="60000"/>
            </a:schemeClr>
          </a:solidFill>
        </p:spPr>
        <p:txBody>
          <a:bodyPr/>
          <a:lstStyle>
            <a:lvl1pPr>
              <a:defRPr/>
            </a:lvl1pPr>
          </a:lstStyle>
          <a:p>
            <a:pPr lvl="0"/>
            <a:r>
              <a:rPr lang="en-GB" dirty="0"/>
              <a:t> </a:t>
            </a:r>
          </a:p>
        </p:txBody>
      </p:sp>
    </p:spTree>
    <p:extLst>
      <p:ext uri="{BB962C8B-B14F-4D97-AF65-F5344CB8AC3E}">
        <p14:creationId xmlns:p14="http://schemas.microsoft.com/office/powerpoint/2010/main" val="13667681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text and 3 content 1">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354E6E16-5DDD-A5A0-B45C-D02BC420D169}"/>
              </a:ext>
            </a:extLst>
          </p:cNvPr>
          <p:cNvSpPr/>
          <p:nvPr userDrawn="1"/>
        </p:nvSpPr>
        <p:spPr>
          <a:xfrm>
            <a:off x="0" y="1077348"/>
            <a:ext cx="11784012" cy="1121272"/>
          </a:xfrm>
          <a:custGeom>
            <a:avLst/>
            <a:gdLst>
              <a:gd name="connsiteX0" fmla="*/ 0 w 11784012"/>
              <a:gd name="connsiteY0" fmla="*/ 0 h 1121272"/>
              <a:gd name="connsiteX1" fmla="*/ 11784012 w 11784012"/>
              <a:gd name="connsiteY1" fmla="*/ 0 h 1121272"/>
              <a:gd name="connsiteX2" fmla="*/ 11784012 w 11784012"/>
              <a:gd name="connsiteY2" fmla="*/ 560636 h 1121272"/>
              <a:gd name="connsiteX3" fmla="*/ 11274343 w 11784012"/>
              <a:gd name="connsiteY3" fmla="*/ 1121272 h 1121272"/>
              <a:gd name="connsiteX4" fmla="*/ 0 w 11784012"/>
              <a:gd name="connsiteY4" fmla="*/ 1121272 h 1121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84012" h="1121272">
                <a:moveTo>
                  <a:pt x="0" y="0"/>
                </a:moveTo>
                <a:lnTo>
                  <a:pt x="11784012" y="0"/>
                </a:lnTo>
                <a:lnTo>
                  <a:pt x="11784012" y="560636"/>
                </a:lnTo>
                <a:cubicBezTo>
                  <a:pt x="11784012" y="870267"/>
                  <a:pt x="11555825" y="1121272"/>
                  <a:pt x="11274343" y="1121272"/>
                </a:cubicBezTo>
                <a:lnTo>
                  <a:pt x="0" y="1121272"/>
                </a:ln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grpSp>
        <p:nvGrpSpPr>
          <p:cNvPr id="303" name="Group 302">
            <a:extLst>
              <a:ext uri="{FF2B5EF4-FFF2-40B4-BE49-F238E27FC236}">
                <a16:creationId xmlns:a16="http://schemas.microsoft.com/office/drawing/2014/main" id="{9C28856D-9E50-8A5B-20E0-87EF6A34BD5A}"/>
              </a:ext>
            </a:extLst>
          </p:cNvPr>
          <p:cNvGrpSpPr/>
          <p:nvPr userDrawn="1"/>
        </p:nvGrpSpPr>
        <p:grpSpPr>
          <a:xfrm>
            <a:off x="11120301" y="0"/>
            <a:ext cx="1071699" cy="1071765"/>
            <a:chOff x="12857160" y="-2102041"/>
            <a:chExt cx="1178869" cy="1178942"/>
          </a:xfrm>
        </p:grpSpPr>
        <p:sp>
          <p:nvSpPr>
            <p:cNvPr id="82" name="Free-form: Shape 982">
              <a:extLst>
                <a:ext uri="{FF2B5EF4-FFF2-40B4-BE49-F238E27FC236}">
                  <a16:creationId xmlns:a16="http://schemas.microsoft.com/office/drawing/2014/main" id="{A6A87575-A702-B9C5-D5C8-063B9619524B}"/>
                </a:ext>
              </a:extLst>
            </p:cNvPr>
            <p:cNvSpPr/>
            <p:nvPr userDrawn="1"/>
          </p:nvSpPr>
          <p:spPr>
            <a:xfrm>
              <a:off x="12857161" y="-1512533"/>
              <a:ext cx="589434" cy="589434"/>
            </a:xfrm>
            <a:custGeom>
              <a:avLst/>
              <a:gdLst>
                <a:gd name="connsiteX0" fmla="*/ 0 w 554226"/>
                <a:gd name="connsiteY0" fmla="*/ 0 h 554226"/>
                <a:gd name="connsiteX1" fmla="*/ 0 w 554226"/>
                <a:gd name="connsiteY1" fmla="*/ 554226 h 554226"/>
                <a:gd name="connsiteX2" fmla="*/ 554226 w 554226"/>
                <a:gd name="connsiteY2" fmla="*/ 554226 h 554226"/>
                <a:gd name="connsiteX3" fmla="*/ 0 w 554226"/>
                <a:gd name="connsiteY3" fmla="*/ 0 h 554226"/>
              </a:gdLst>
              <a:ahLst/>
              <a:cxnLst>
                <a:cxn ang="0">
                  <a:pos x="connsiteX0" y="connsiteY0"/>
                </a:cxn>
                <a:cxn ang="0">
                  <a:pos x="connsiteX1" y="connsiteY1"/>
                </a:cxn>
                <a:cxn ang="0">
                  <a:pos x="connsiteX2" y="connsiteY2"/>
                </a:cxn>
                <a:cxn ang="0">
                  <a:pos x="connsiteX3" y="connsiteY3"/>
                </a:cxn>
              </a:cxnLst>
              <a:rect l="l" t="t" r="r" b="b"/>
              <a:pathLst>
                <a:path w="554226" h="554226">
                  <a:moveTo>
                    <a:pt x="0" y="0"/>
                  </a:moveTo>
                  <a:lnTo>
                    <a:pt x="0" y="554226"/>
                  </a:lnTo>
                  <a:lnTo>
                    <a:pt x="554226" y="554226"/>
                  </a:lnTo>
                  <a:cubicBezTo>
                    <a:pt x="554226" y="248100"/>
                    <a:pt x="306057" y="0"/>
                    <a:pt x="0" y="0"/>
                  </a:cubicBezTo>
                  <a:close/>
                </a:path>
              </a:pathLst>
            </a:custGeom>
            <a:solidFill>
              <a:schemeClr val="accent2">
                <a:alpha val="2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85" name="Free-form: Shape 1083">
              <a:extLst>
                <a:ext uri="{FF2B5EF4-FFF2-40B4-BE49-F238E27FC236}">
                  <a16:creationId xmlns:a16="http://schemas.microsoft.com/office/drawing/2014/main" id="{057D3378-148E-56BE-90AB-E59DB8E1ACDE}"/>
                </a:ext>
              </a:extLst>
            </p:cNvPr>
            <p:cNvSpPr/>
            <p:nvPr userDrawn="1"/>
          </p:nvSpPr>
          <p:spPr>
            <a:xfrm>
              <a:off x="12857160" y="-2102041"/>
              <a:ext cx="1178869" cy="1178795"/>
            </a:xfrm>
            <a:custGeom>
              <a:avLst/>
              <a:gdLst>
                <a:gd name="connsiteX0" fmla="*/ 1108453 w 1108452"/>
                <a:gd name="connsiteY0" fmla="*/ 1108383 h 1108382"/>
                <a:gd name="connsiteX1" fmla="*/ 1108453 w 1108452"/>
                <a:gd name="connsiteY1" fmla="*/ 0 h 1108382"/>
                <a:gd name="connsiteX2" fmla="*/ 0 w 1108452"/>
                <a:gd name="connsiteY2" fmla="*/ 0 h 1108382"/>
                <a:gd name="connsiteX3" fmla="*/ 1108453 w 1108452"/>
                <a:gd name="connsiteY3" fmla="*/ 1108383 h 1108382"/>
              </a:gdLst>
              <a:ahLst/>
              <a:cxnLst>
                <a:cxn ang="0">
                  <a:pos x="connsiteX0" y="connsiteY0"/>
                </a:cxn>
                <a:cxn ang="0">
                  <a:pos x="connsiteX1" y="connsiteY1"/>
                </a:cxn>
                <a:cxn ang="0">
                  <a:pos x="connsiteX2" y="connsiteY2"/>
                </a:cxn>
                <a:cxn ang="0">
                  <a:pos x="connsiteX3" y="connsiteY3"/>
                </a:cxn>
              </a:cxnLst>
              <a:rect l="l" t="t" r="r" b="b"/>
              <a:pathLst>
                <a:path w="1108452" h="1108382">
                  <a:moveTo>
                    <a:pt x="1108453" y="1108383"/>
                  </a:moveTo>
                  <a:lnTo>
                    <a:pt x="1108453" y="0"/>
                  </a:lnTo>
                  <a:lnTo>
                    <a:pt x="0" y="0"/>
                  </a:lnTo>
                  <a:cubicBezTo>
                    <a:pt x="612114" y="0"/>
                    <a:pt x="1108383" y="496269"/>
                    <a:pt x="1108453" y="1108383"/>
                  </a:cubicBez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grpSp>
      <p:sp>
        <p:nvSpPr>
          <p:cNvPr id="88" name="Free-form: Shape 991">
            <a:extLst>
              <a:ext uri="{FF2B5EF4-FFF2-40B4-BE49-F238E27FC236}">
                <a16:creationId xmlns:a16="http://schemas.microsoft.com/office/drawing/2014/main" id="{D60B17AF-47D5-1363-1566-F58CDACEBF77}"/>
              </a:ext>
            </a:extLst>
          </p:cNvPr>
          <p:cNvSpPr/>
          <p:nvPr userDrawn="1"/>
        </p:nvSpPr>
        <p:spPr>
          <a:xfrm flipV="1">
            <a:off x="9168360" y="0"/>
            <a:ext cx="1071766" cy="535850"/>
          </a:xfrm>
          <a:custGeom>
            <a:avLst/>
            <a:gdLst>
              <a:gd name="connsiteX0" fmla="*/ 554226 w 1108522"/>
              <a:gd name="connsiteY0" fmla="*/ 0 h 554226"/>
              <a:gd name="connsiteX1" fmla="*/ 0 w 1108522"/>
              <a:gd name="connsiteY1" fmla="*/ 554226 h 554226"/>
              <a:gd name="connsiteX2" fmla="*/ 1108522 w 1108522"/>
              <a:gd name="connsiteY2" fmla="*/ 554226 h 554226"/>
              <a:gd name="connsiteX3" fmla="*/ 554296 w 1108522"/>
              <a:gd name="connsiteY3" fmla="*/ 0 h 554226"/>
            </a:gdLst>
            <a:ahLst/>
            <a:cxnLst>
              <a:cxn ang="0">
                <a:pos x="connsiteX0" y="connsiteY0"/>
              </a:cxn>
              <a:cxn ang="0">
                <a:pos x="connsiteX1" y="connsiteY1"/>
              </a:cxn>
              <a:cxn ang="0">
                <a:pos x="connsiteX2" y="connsiteY2"/>
              </a:cxn>
              <a:cxn ang="0">
                <a:pos x="connsiteX3" y="connsiteY3"/>
              </a:cxn>
            </a:cxnLst>
            <a:rect l="l" t="t" r="r" b="b"/>
            <a:pathLst>
              <a:path w="1108522" h="554226">
                <a:moveTo>
                  <a:pt x="554226" y="0"/>
                </a:moveTo>
                <a:cubicBezTo>
                  <a:pt x="248169" y="0"/>
                  <a:pt x="0" y="248169"/>
                  <a:pt x="0" y="554226"/>
                </a:cubicBezTo>
                <a:lnTo>
                  <a:pt x="1108522" y="554226"/>
                </a:lnTo>
                <a:cubicBezTo>
                  <a:pt x="1108522" y="248099"/>
                  <a:pt x="860353" y="0"/>
                  <a:pt x="554296" y="0"/>
                </a:cubicBezTo>
                <a:close/>
              </a:path>
            </a:pathLst>
          </a:custGeom>
          <a:solidFill>
            <a:schemeClr val="accent6">
              <a:alpha val="2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grpSp>
        <p:nvGrpSpPr>
          <p:cNvPr id="305" name="Group 304">
            <a:extLst>
              <a:ext uri="{FF2B5EF4-FFF2-40B4-BE49-F238E27FC236}">
                <a16:creationId xmlns:a16="http://schemas.microsoft.com/office/drawing/2014/main" id="{EB68D12F-2585-3F9C-B154-84AAC2727828}"/>
              </a:ext>
            </a:extLst>
          </p:cNvPr>
          <p:cNvGrpSpPr/>
          <p:nvPr userDrawn="1"/>
        </p:nvGrpSpPr>
        <p:grpSpPr>
          <a:xfrm>
            <a:off x="11722989" y="2278930"/>
            <a:ext cx="469011" cy="1004794"/>
            <a:chOff x="11722989" y="2278930"/>
            <a:chExt cx="469011" cy="1004794"/>
          </a:xfrm>
        </p:grpSpPr>
        <p:sp>
          <p:nvSpPr>
            <p:cNvPr id="187" name="Free-form: Shape 1082">
              <a:extLst>
                <a:ext uri="{FF2B5EF4-FFF2-40B4-BE49-F238E27FC236}">
                  <a16:creationId xmlns:a16="http://schemas.microsoft.com/office/drawing/2014/main" id="{6A0AB833-E97E-1F0B-D94F-91D69F5802DC}"/>
                </a:ext>
              </a:extLst>
            </p:cNvPr>
            <p:cNvSpPr/>
            <p:nvPr/>
          </p:nvSpPr>
          <p:spPr>
            <a:xfrm>
              <a:off x="12189301" y="2280618"/>
              <a:ext cx="134" cy="6750"/>
            </a:xfrm>
            <a:custGeom>
              <a:avLst/>
              <a:gdLst>
                <a:gd name="connsiteX0" fmla="*/ 140 w 139"/>
                <a:gd name="connsiteY0" fmla="*/ 0 h 6982"/>
                <a:gd name="connsiteX1" fmla="*/ 0 w 139"/>
                <a:gd name="connsiteY1" fmla="*/ 0 h 6982"/>
                <a:gd name="connsiteX2" fmla="*/ 140 w 139"/>
                <a:gd name="connsiteY2" fmla="*/ 0 h 6982"/>
              </a:gdLst>
              <a:ahLst/>
              <a:cxnLst>
                <a:cxn ang="0">
                  <a:pos x="connsiteX0" y="connsiteY0"/>
                </a:cxn>
                <a:cxn ang="0">
                  <a:pos x="connsiteX1" y="connsiteY1"/>
                </a:cxn>
                <a:cxn ang="0">
                  <a:pos x="connsiteX2" y="connsiteY2"/>
                </a:cxn>
              </a:cxnLst>
              <a:rect l="l" t="t" r="r" b="b"/>
              <a:pathLst>
                <a:path w="139" h="6982">
                  <a:moveTo>
                    <a:pt x="140" y="0"/>
                  </a:moveTo>
                  <a:lnTo>
                    <a:pt x="0" y="0"/>
                  </a:lnTo>
                  <a:cubicBezTo>
                    <a:pt x="0" y="0"/>
                    <a:pt x="70" y="0"/>
                    <a:pt x="140" y="0"/>
                  </a:cubicBez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88" name="Free-form: Shape 1084">
              <a:extLst>
                <a:ext uri="{FF2B5EF4-FFF2-40B4-BE49-F238E27FC236}">
                  <a16:creationId xmlns:a16="http://schemas.microsoft.com/office/drawing/2014/main" id="{F15DF7BE-2431-F2B5-668F-8115C45ABC65}"/>
                </a:ext>
              </a:extLst>
            </p:cNvPr>
            <p:cNvSpPr/>
            <p:nvPr/>
          </p:nvSpPr>
          <p:spPr>
            <a:xfrm>
              <a:off x="12191934" y="2278930"/>
              <a:ext cx="66" cy="6750"/>
            </a:xfrm>
            <a:custGeom>
              <a:avLst/>
              <a:gdLst>
                <a:gd name="connsiteX0" fmla="*/ 0 w 69"/>
                <a:gd name="connsiteY0" fmla="*/ 0 h 6982"/>
                <a:gd name="connsiteX1" fmla="*/ 0 w 69"/>
                <a:gd name="connsiteY1" fmla="*/ 0 h 6982"/>
                <a:gd name="connsiteX2" fmla="*/ 70 w 69"/>
                <a:gd name="connsiteY2" fmla="*/ 0 h 6982"/>
                <a:gd name="connsiteX3" fmla="*/ 0 w 69"/>
                <a:gd name="connsiteY3" fmla="*/ 0 h 6982"/>
              </a:gdLst>
              <a:ahLst/>
              <a:cxnLst>
                <a:cxn ang="0">
                  <a:pos x="connsiteX0" y="connsiteY0"/>
                </a:cxn>
                <a:cxn ang="0">
                  <a:pos x="connsiteX1" y="connsiteY1"/>
                </a:cxn>
                <a:cxn ang="0">
                  <a:pos x="connsiteX2" y="connsiteY2"/>
                </a:cxn>
                <a:cxn ang="0">
                  <a:pos x="connsiteX3" y="connsiteY3"/>
                </a:cxn>
              </a:cxnLst>
              <a:rect l="l" t="t" r="r" b="b"/>
              <a:pathLst>
                <a:path w="69" h="6982">
                  <a:moveTo>
                    <a:pt x="0" y="0"/>
                  </a:moveTo>
                  <a:lnTo>
                    <a:pt x="0" y="0"/>
                  </a:lnTo>
                  <a:lnTo>
                    <a:pt x="70" y="0"/>
                  </a:lnTo>
                  <a:lnTo>
                    <a:pt x="0" y="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89" name="Free-form: Shape 1086">
              <a:extLst>
                <a:ext uri="{FF2B5EF4-FFF2-40B4-BE49-F238E27FC236}">
                  <a16:creationId xmlns:a16="http://schemas.microsoft.com/office/drawing/2014/main" id="{7B0D7E02-CD92-7949-5330-72A40798AC58}"/>
                </a:ext>
              </a:extLst>
            </p:cNvPr>
            <p:cNvSpPr/>
            <p:nvPr/>
          </p:nvSpPr>
          <p:spPr>
            <a:xfrm>
              <a:off x="11722989" y="2278930"/>
              <a:ext cx="468876" cy="66972"/>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0" name="Free-form: Shape 1087">
              <a:extLst>
                <a:ext uri="{FF2B5EF4-FFF2-40B4-BE49-F238E27FC236}">
                  <a16:creationId xmlns:a16="http://schemas.microsoft.com/office/drawing/2014/main" id="{E9655F2C-3EA1-1223-016C-BAF47E71235E}"/>
                </a:ext>
              </a:extLst>
            </p:cNvPr>
            <p:cNvSpPr/>
            <p:nvPr/>
          </p:nvSpPr>
          <p:spPr>
            <a:xfrm>
              <a:off x="11722989" y="2412944"/>
              <a:ext cx="468876" cy="66972"/>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1" name="Free-form: Shape 1088">
              <a:extLst>
                <a:ext uri="{FF2B5EF4-FFF2-40B4-BE49-F238E27FC236}">
                  <a16:creationId xmlns:a16="http://schemas.microsoft.com/office/drawing/2014/main" id="{7159D0AA-44C2-835D-690F-DF1099BBA7B9}"/>
                </a:ext>
              </a:extLst>
            </p:cNvPr>
            <p:cNvSpPr/>
            <p:nvPr/>
          </p:nvSpPr>
          <p:spPr>
            <a:xfrm>
              <a:off x="11722989" y="2546888"/>
              <a:ext cx="468876" cy="66972"/>
            </a:xfrm>
            <a:custGeom>
              <a:avLst/>
              <a:gdLst>
                <a:gd name="connsiteX0" fmla="*/ 0 w 484956"/>
                <a:gd name="connsiteY0" fmla="*/ 0 h 69269"/>
                <a:gd name="connsiteX1" fmla="*/ 484957 w 484956"/>
                <a:gd name="connsiteY1" fmla="*/ 0 h 69269"/>
                <a:gd name="connsiteX2" fmla="*/ 484957 w 484956"/>
                <a:gd name="connsiteY2" fmla="*/ 69269 h 69269"/>
                <a:gd name="connsiteX3" fmla="*/ 0 w 484956"/>
                <a:gd name="connsiteY3" fmla="*/ 69269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69"/>
                  </a:lnTo>
                  <a:lnTo>
                    <a:pt x="0" y="69269"/>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2" name="Free-form: Shape 1089">
              <a:extLst>
                <a:ext uri="{FF2B5EF4-FFF2-40B4-BE49-F238E27FC236}">
                  <a16:creationId xmlns:a16="http://schemas.microsoft.com/office/drawing/2014/main" id="{0BD7FE3D-F98A-2A7B-5C14-DF94EE9F29EC}"/>
                </a:ext>
              </a:extLst>
            </p:cNvPr>
            <p:cNvSpPr/>
            <p:nvPr/>
          </p:nvSpPr>
          <p:spPr>
            <a:xfrm>
              <a:off x="11722989" y="2680834"/>
              <a:ext cx="468876" cy="66972"/>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3" name="Free-form: Shape 1090">
              <a:extLst>
                <a:ext uri="{FF2B5EF4-FFF2-40B4-BE49-F238E27FC236}">
                  <a16:creationId xmlns:a16="http://schemas.microsoft.com/office/drawing/2014/main" id="{CC1A9FA5-AB4A-0355-6300-1D54090A2D90}"/>
                </a:ext>
              </a:extLst>
            </p:cNvPr>
            <p:cNvSpPr/>
            <p:nvPr/>
          </p:nvSpPr>
          <p:spPr>
            <a:xfrm>
              <a:off x="11722989" y="2814848"/>
              <a:ext cx="468876" cy="66972"/>
            </a:xfrm>
            <a:custGeom>
              <a:avLst/>
              <a:gdLst>
                <a:gd name="connsiteX0" fmla="*/ 0 w 484956"/>
                <a:gd name="connsiteY0" fmla="*/ 0 h 69269"/>
                <a:gd name="connsiteX1" fmla="*/ 484957 w 484956"/>
                <a:gd name="connsiteY1" fmla="*/ 0 h 69269"/>
                <a:gd name="connsiteX2" fmla="*/ 484957 w 484956"/>
                <a:gd name="connsiteY2" fmla="*/ 69269 h 69269"/>
                <a:gd name="connsiteX3" fmla="*/ 0 w 484956"/>
                <a:gd name="connsiteY3" fmla="*/ 69269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69"/>
                  </a:lnTo>
                  <a:lnTo>
                    <a:pt x="0" y="69269"/>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4" name="Free-form: Shape 1091">
              <a:extLst>
                <a:ext uri="{FF2B5EF4-FFF2-40B4-BE49-F238E27FC236}">
                  <a16:creationId xmlns:a16="http://schemas.microsoft.com/office/drawing/2014/main" id="{C7418D26-8EC5-57A3-23C5-F48BCEE5118F}"/>
                </a:ext>
              </a:extLst>
            </p:cNvPr>
            <p:cNvSpPr/>
            <p:nvPr/>
          </p:nvSpPr>
          <p:spPr>
            <a:xfrm>
              <a:off x="11722989" y="2948794"/>
              <a:ext cx="468876" cy="66972"/>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5" name="Free-form: Shape 1092">
              <a:extLst>
                <a:ext uri="{FF2B5EF4-FFF2-40B4-BE49-F238E27FC236}">
                  <a16:creationId xmlns:a16="http://schemas.microsoft.com/office/drawing/2014/main" id="{AF3C3681-3AD7-B54C-D39D-40A443B93A60}"/>
                </a:ext>
              </a:extLst>
            </p:cNvPr>
            <p:cNvSpPr/>
            <p:nvPr/>
          </p:nvSpPr>
          <p:spPr>
            <a:xfrm>
              <a:off x="11722989" y="3082740"/>
              <a:ext cx="468876" cy="66972"/>
            </a:xfrm>
            <a:custGeom>
              <a:avLst/>
              <a:gdLst>
                <a:gd name="connsiteX0" fmla="*/ 0 w 484956"/>
                <a:gd name="connsiteY0" fmla="*/ 0 h 69269"/>
                <a:gd name="connsiteX1" fmla="*/ 484957 w 484956"/>
                <a:gd name="connsiteY1" fmla="*/ 0 h 69269"/>
                <a:gd name="connsiteX2" fmla="*/ 484957 w 484956"/>
                <a:gd name="connsiteY2" fmla="*/ 69269 h 69269"/>
                <a:gd name="connsiteX3" fmla="*/ 0 w 484956"/>
                <a:gd name="connsiteY3" fmla="*/ 69269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69"/>
                  </a:lnTo>
                  <a:lnTo>
                    <a:pt x="0" y="69269"/>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6" name="Free-form: Shape 1093">
              <a:extLst>
                <a:ext uri="{FF2B5EF4-FFF2-40B4-BE49-F238E27FC236}">
                  <a16:creationId xmlns:a16="http://schemas.microsoft.com/office/drawing/2014/main" id="{FAF81B8B-5B92-DEE8-0892-83FB0AAE5990}"/>
                </a:ext>
              </a:extLst>
            </p:cNvPr>
            <p:cNvSpPr/>
            <p:nvPr/>
          </p:nvSpPr>
          <p:spPr>
            <a:xfrm>
              <a:off x="11722989" y="3216752"/>
              <a:ext cx="468876" cy="66972"/>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grpSp>
      <p:sp>
        <p:nvSpPr>
          <p:cNvPr id="2" name="Title 1">
            <a:extLst>
              <a:ext uri="{FF2B5EF4-FFF2-40B4-BE49-F238E27FC236}">
                <a16:creationId xmlns:a16="http://schemas.microsoft.com/office/drawing/2014/main" id="{17011707-FFE6-6570-AF96-21D1660D533B}"/>
              </a:ext>
            </a:extLst>
          </p:cNvPr>
          <p:cNvSpPr>
            <a:spLocks noGrp="1"/>
          </p:cNvSpPr>
          <p:nvPr userDrawn="1">
            <p:ph type="title"/>
          </p:nvPr>
        </p:nvSpPr>
        <p:spPr>
          <a:xfrm>
            <a:off x="407987" y="365125"/>
            <a:ext cx="8532813" cy="553998"/>
          </a:xfrm>
        </p:spPr>
        <p:txBody>
          <a:bodyPr/>
          <a:lstStyle>
            <a:lvl1pPr>
              <a:lnSpc>
                <a:spcPct val="100000"/>
              </a:lnSpc>
              <a:defRPr/>
            </a:lvl1pPr>
          </a:lstStyle>
          <a:p>
            <a:r>
              <a:rPr lang="en-US"/>
              <a:t>Click to edit Master title style</a:t>
            </a:r>
            <a:endParaRPr lang="en-GB" dirty="0"/>
          </a:p>
        </p:txBody>
      </p:sp>
      <p:sp>
        <p:nvSpPr>
          <p:cNvPr id="10" name="Content Placeholder 9">
            <a:extLst>
              <a:ext uri="{FF2B5EF4-FFF2-40B4-BE49-F238E27FC236}">
                <a16:creationId xmlns:a16="http://schemas.microsoft.com/office/drawing/2014/main" id="{CA2CFFA9-7E7E-2CBB-88FF-F681B8DBCD04}"/>
              </a:ext>
            </a:extLst>
          </p:cNvPr>
          <p:cNvSpPr>
            <a:spLocks noGrp="1"/>
          </p:cNvSpPr>
          <p:nvPr userDrawn="1">
            <p:ph sz="quarter" idx="11"/>
          </p:nvPr>
        </p:nvSpPr>
        <p:spPr>
          <a:xfrm>
            <a:off x="407986" y="2481943"/>
            <a:ext cx="3508973" cy="3215616"/>
          </a:xfrm>
          <a:prstGeom prst="rect">
            <a:avLst/>
          </a:prstGeom>
        </p:spPr>
        <p:txBody>
          <a:bodyPr>
            <a:noAutofit/>
          </a:bodyPr>
          <a:lstStyle>
            <a:lvl1pPr>
              <a:lnSpc>
                <a:spcPct val="100000"/>
              </a:lnSpc>
              <a:defRPr sz="2400"/>
            </a:lvl1pPr>
            <a:lvl2pPr>
              <a:lnSpc>
                <a:spcPct val="100000"/>
              </a:lnSpc>
              <a:defRPr sz="2000"/>
            </a:lvl2pPr>
            <a:lvl3pPr>
              <a:lnSpc>
                <a:spcPct val="100000"/>
              </a:lnSpc>
              <a:defRPr sz="2000"/>
            </a:lvl3pPr>
            <a:lvl4pPr>
              <a:lnSpc>
                <a:spcPct val="100000"/>
              </a:lnSpc>
              <a:defRPr sz="2000"/>
            </a:lvl4pPr>
            <a:lvl5pPr>
              <a:lnSpc>
                <a:spcPct val="100000"/>
              </a:lnSpc>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Content Placeholder 9">
            <a:extLst>
              <a:ext uri="{FF2B5EF4-FFF2-40B4-BE49-F238E27FC236}">
                <a16:creationId xmlns:a16="http://schemas.microsoft.com/office/drawing/2014/main" id="{C007BE02-7BCB-AA20-D41F-6EF379CDAF94}"/>
              </a:ext>
            </a:extLst>
          </p:cNvPr>
          <p:cNvSpPr>
            <a:spLocks noGrp="1"/>
          </p:cNvSpPr>
          <p:nvPr userDrawn="1">
            <p:ph sz="quarter" idx="20"/>
          </p:nvPr>
        </p:nvSpPr>
        <p:spPr>
          <a:xfrm>
            <a:off x="4336879" y="2481943"/>
            <a:ext cx="3508975" cy="3215616"/>
          </a:xfrm>
          <a:prstGeom prst="rect">
            <a:avLst/>
          </a:prstGeom>
        </p:spPr>
        <p:txBody>
          <a:bodyPr>
            <a:noAutofit/>
          </a:bodyPr>
          <a:lstStyle>
            <a:lvl1pPr>
              <a:lnSpc>
                <a:spcPct val="100000"/>
              </a:lnSpc>
              <a:defRPr sz="2400"/>
            </a:lvl1pPr>
            <a:lvl2pPr>
              <a:lnSpc>
                <a:spcPct val="100000"/>
              </a:lnSpc>
              <a:defRPr sz="2000"/>
            </a:lvl2pPr>
            <a:lvl3pPr>
              <a:lnSpc>
                <a:spcPct val="100000"/>
              </a:lnSpc>
              <a:defRPr sz="2000"/>
            </a:lvl3pPr>
            <a:lvl4pPr>
              <a:lnSpc>
                <a:spcPct val="100000"/>
              </a:lnSpc>
              <a:defRPr sz="2000"/>
            </a:lvl4pPr>
            <a:lvl5pPr>
              <a:lnSpc>
                <a:spcPct val="100000"/>
              </a:lnSpc>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9">
            <a:extLst>
              <a:ext uri="{FF2B5EF4-FFF2-40B4-BE49-F238E27FC236}">
                <a16:creationId xmlns:a16="http://schemas.microsoft.com/office/drawing/2014/main" id="{A000E799-34F4-7B6D-1B04-1644A6541E42}"/>
              </a:ext>
            </a:extLst>
          </p:cNvPr>
          <p:cNvSpPr>
            <a:spLocks noGrp="1"/>
          </p:cNvSpPr>
          <p:nvPr userDrawn="1">
            <p:ph sz="quarter" idx="28"/>
          </p:nvPr>
        </p:nvSpPr>
        <p:spPr>
          <a:xfrm>
            <a:off x="8265773" y="2481943"/>
            <a:ext cx="3508975" cy="3215616"/>
          </a:xfrm>
          <a:prstGeom prst="rect">
            <a:avLst/>
          </a:prstGeom>
        </p:spPr>
        <p:txBody>
          <a:bodyPr>
            <a:noAutofit/>
          </a:bodyPr>
          <a:lstStyle>
            <a:lvl1pPr>
              <a:lnSpc>
                <a:spcPct val="100000"/>
              </a:lnSpc>
              <a:defRPr sz="2400"/>
            </a:lvl1pPr>
            <a:lvl2pPr>
              <a:lnSpc>
                <a:spcPct val="100000"/>
              </a:lnSpc>
              <a:defRPr sz="2000"/>
            </a:lvl2pPr>
            <a:lvl3pPr>
              <a:lnSpc>
                <a:spcPct val="100000"/>
              </a:lnSpc>
              <a:defRPr sz="2000"/>
            </a:lvl3pPr>
            <a:lvl4pPr>
              <a:lnSpc>
                <a:spcPct val="100000"/>
              </a:lnSpc>
              <a:defRPr sz="2000"/>
            </a:lvl4pPr>
            <a:lvl5pPr>
              <a:lnSpc>
                <a:spcPct val="100000"/>
              </a:lnSpc>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8" name="Text Placeholder 123">
            <a:extLst>
              <a:ext uri="{FF2B5EF4-FFF2-40B4-BE49-F238E27FC236}">
                <a16:creationId xmlns:a16="http://schemas.microsoft.com/office/drawing/2014/main" id="{140C36B1-EBC9-6793-38CB-72D676E2EEE6}"/>
              </a:ext>
            </a:extLst>
          </p:cNvPr>
          <p:cNvSpPr>
            <a:spLocks noGrp="1"/>
          </p:cNvSpPr>
          <p:nvPr userDrawn="1">
            <p:ph type="body" sz="quarter" idx="41" hasCustomPrompt="1"/>
          </p:nvPr>
        </p:nvSpPr>
        <p:spPr>
          <a:xfrm rot="5400000">
            <a:off x="2532755" y="4077952"/>
            <a:ext cx="3188327" cy="23598"/>
          </a:xfrm>
          <a:prstGeom prst="roundRect">
            <a:avLst>
              <a:gd name="adj" fmla="val 50000"/>
            </a:avLst>
          </a:prstGeom>
          <a:solidFill>
            <a:schemeClr val="accent5">
              <a:lumMod val="40000"/>
              <a:lumOff val="60000"/>
            </a:schemeClr>
          </a:solidFill>
        </p:spPr>
        <p:txBody>
          <a:bodyPr/>
          <a:lstStyle>
            <a:lvl1pPr>
              <a:defRPr/>
            </a:lvl1pPr>
          </a:lstStyle>
          <a:p>
            <a:pPr lvl="0"/>
            <a:r>
              <a:rPr lang="en-GB" dirty="0"/>
              <a:t> </a:t>
            </a:r>
          </a:p>
        </p:txBody>
      </p:sp>
      <p:sp>
        <p:nvSpPr>
          <p:cNvPr id="29" name="Text Placeholder 123">
            <a:extLst>
              <a:ext uri="{FF2B5EF4-FFF2-40B4-BE49-F238E27FC236}">
                <a16:creationId xmlns:a16="http://schemas.microsoft.com/office/drawing/2014/main" id="{5EEE79FE-6632-DCA3-885D-E2A50210B294}"/>
              </a:ext>
            </a:extLst>
          </p:cNvPr>
          <p:cNvSpPr>
            <a:spLocks noGrp="1"/>
          </p:cNvSpPr>
          <p:nvPr userDrawn="1">
            <p:ph type="body" sz="quarter" idx="42" hasCustomPrompt="1"/>
          </p:nvPr>
        </p:nvSpPr>
        <p:spPr>
          <a:xfrm rot="5400000">
            <a:off x="6461650" y="4077952"/>
            <a:ext cx="3188327" cy="23598"/>
          </a:xfrm>
          <a:prstGeom prst="roundRect">
            <a:avLst>
              <a:gd name="adj" fmla="val 50000"/>
            </a:avLst>
          </a:prstGeom>
          <a:solidFill>
            <a:schemeClr val="accent5">
              <a:lumMod val="40000"/>
              <a:lumOff val="60000"/>
            </a:schemeClr>
          </a:solidFill>
        </p:spPr>
        <p:txBody>
          <a:bodyPr/>
          <a:lstStyle>
            <a:lvl1pPr>
              <a:defRPr/>
            </a:lvl1pPr>
          </a:lstStyle>
          <a:p>
            <a:pPr lvl="0"/>
            <a:r>
              <a:rPr lang="en-GB" dirty="0"/>
              <a:t> </a:t>
            </a:r>
          </a:p>
        </p:txBody>
      </p:sp>
      <p:sp>
        <p:nvSpPr>
          <p:cNvPr id="34" name="Text Placeholder 24">
            <a:extLst>
              <a:ext uri="{FF2B5EF4-FFF2-40B4-BE49-F238E27FC236}">
                <a16:creationId xmlns:a16="http://schemas.microsoft.com/office/drawing/2014/main" id="{4DC2310A-50ED-7CC5-4476-1FF5176125E6}"/>
              </a:ext>
            </a:extLst>
          </p:cNvPr>
          <p:cNvSpPr>
            <a:spLocks noGrp="1"/>
          </p:cNvSpPr>
          <p:nvPr userDrawn="1">
            <p:ph type="body" sz="quarter" idx="27"/>
          </p:nvPr>
        </p:nvSpPr>
        <p:spPr>
          <a:xfrm>
            <a:off x="407986" y="1222348"/>
            <a:ext cx="10801363" cy="831273"/>
          </a:xfrm>
        </p:spPr>
        <p:txBody>
          <a:bodyPr>
            <a:noAutofit/>
          </a:bodyPr>
          <a:lstStyle>
            <a:lvl1pPr>
              <a:lnSpc>
                <a:spcPct val="100000"/>
              </a:lnSpc>
              <a:defRPr sz="2400">
                <a:solidFill>
                  <a:schemeClr val="accent3"/>
                </a:solidFill>
              </a:defRPr>
            </a:lvl1pPr>
          </a:lstStyle>
          <a:p>
            <a:pPr lvl="0"/>
            <a:r>
              <a:rPr lang="en-US"/>
              <a:t>Click to edit Master text styles</a:t>
            </a:r>
          </a:p>
        </p:txBody>
      </p:sp>
    </p:spTree>
    <p:extLst>
      <p:ext uri="{BB962C8B-B14F-4D97-AF65-F5344CB8AC3E}">
        <p14:creationId xmlns:p14="http://schemas.microsoft.com/office/powerpoint/2010/main" val="2685467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text and 3 content 2">
    <p:spTree>
      <p:nvGrpSpPr>
        <p:cNvPr id="1" name=""/>
        <p:cNvGrpSpPr/>
        <p:nvPr/>
      </p:nvGrpSpPr>
      <p:grpSpPr>
        <a:xfrm>
          <a:off x="0" y="0"/>
          <a:ext cx="0" cy="0"/>
          <a:chOff x="0" y="0"/>
          <a:chExt cx="0" cy="0"/>
        </a:xfrm>
      </p:grpSpPr>
      <p:grpSp>
        <p:nvGrpSpPr>
          <p:cNvPr id="303" name="Group 302">
            <a:extLst>
              <a:ext uri="{FF2B5EF4-FFF2-40B4-BE49-F238E27FC236}">
                <a16:creationId xmlns:a16="http://schemas.microsoft.com/office/drawing/2014/main" id="{9C28856D-9E50-8A5B-20E0-87EF6A34BD5A}"/>
              </a:ext>
            </a:extLst>
          </p:cNvPr>
          <p:cNvGrpSpPr/>
          <p:nvPr userDrawn="1"/>
        </p:nvGrpSpPr>
        <p:grpSpPr>
          <a:xfrm>
            <a:off x="11120301" y="0"/>
            <a:ext cx="1071699" cy="1071765"/>
            <a:chOff x="12857160" y="-2102041"/>
            <a:chExt cx="1178869" cy="1178942"/>
          </a:xfrm>
        </p:grpSpPr>
        <p:sp>
          <p:nvSpPr>
            <p:cNvPr id="82" name="Free-form: Shape 982">
              <a:extLst>
                <a:ext uri="{FF2B5EF4-FFF2-40B4-BE49-F238E27FC236}">
                  <a16:creationId xmlns:a16="http://schemas.microsoft.com/office/drawing/2014/main" id="{A6A87575-A702-B9C5-D5C8-063B9619524B}"/>
                </a:ext>
              </a:extLst>
            </p:cNvPr>
            <p:cNvSpPr/>
            <p:nvPr userDrawn="1"/>
          </p:nvSpPr>
          <p:spPr>
            <a:xfrm>
              <a:off x="12857161" y="-1512533"/>
              <a:ext cx="589434" cy="589434"/>
            </a:xfrm>
            <a:custGeom>
              <a:avLst/>
              <a:gdLst>
                <a:gd name="connsiteX0" fmla="*/ 0 w 554226"/>
                <a:gd name="connsiteY0" fmla="*/ 0 h 554226"/>
                <a:gd name="connsiteX1" fmla="*/ 0 w 554226"/>
                <a:gd name="connsiteY1" fmla="*/ 554226 h 554226"/>
                <a:gd name="connsiteX2" fmla="*/ 554226 w 554226"/>
                <a:gd name="connsiteY2" fmla="*/ 554226 h 554226"/>
                <a:gd name="connsiteX3" fmla="*/ 0 w 554226"/>
                <a:gd name="connsiteY3" fmla="*/ 0 h 554226"/>
              </a:gdLst>
              <a:ahLst/>
              <a:cxnLst>
                <a:cxn ang="0">
                  <a:pos x="connsiteX0" y="connsiteY0"/>
                </a:cxn>
                <a:cxn ang="0">
                  <a:pos x="connsiteX1" y="connsiteY1"/>
                </a:cxn>
                <a:cxn ang="0">
                  <a:pos x="connsiteX2" y="connsiteY2"/>
                </a:cxn>
                <a:cxn ang="0">
                  <a:pos x="connsiteX3" y="connsiteY3"/>
                </a:cxn>
              </a:cxnLst>
              <a:rect l="l" t="t" r="r" b="b"/>
              <a:pathLst>
                <a:path w="554226" h="554226">
                  <a:moveTo>
                    <a:pt x="0" y="0"/>
                  </a:moveTo>
                  <a:lnTo>
                    <a:pt x="0" y="554226"/>
                  </a:lnTo>
                  <a:lnTo>
                    <a:pt x="554226" y="554226"/>
                  </a:lnTo>
                  <a:cubicBezTo>
                    <a:pt x="554226" y="248100"/>
                    <a:pt x="306057" y="0"/>
                    <a:pt x="0" y="0"/>
                  </a:cubicBezTo>
                  <a:close/>
                </a:path>
              </a:pathLst>
            </a:custGeom>
            <a:solidFill>
              <a:schemeClr val="accent2">
                <a:alpha val="2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85" name="Free-form: Shape 1083">
              <a:extLst>
                <a:ext uri="{FF2B5EF4-FFF2-40B4-BE49-F238E27FC236}">
                  <a16:creationId xmlns:a16="http://schemas.microsoft.com/office/drawing/2014/main" id="{057D3378-148E-56BE-90AB-E59DB8E1ACDE}"/>
                </a:ext>
              </a:extLst>
            </p:cNvPr>
            <p:cNvSpPr/>
            <p:nvPr userDrawn="1"/>
          </p:nvSpPr>
          <p:spPr>
            <a:xfrm>
              <a:off x="12857160" y="-2102041"/>
              <a:ext cx="1178869" cy="1178795"/>
            </a:xfrm>
            <a:custGeom>
              <a:avLst/>
              <a:gdLst>
                <a:gd name="connsiteX0" fmla="*/ 1108453 w 1108452"/>
                <a:gd name="connsiteY0" fmla="*/ 1108383 h 1108382"/>
                <a:gd name="connsiteX1" fmla="*/ 1108453 w 1108452"/>
                <a:gd name="connsiteY1" fmla="*/ 0 h 1108382"/>
                <a:gd name="connsiteX2" fmla="*/ 0 w 1108452"/>
                <a:gd name="connsiteY2" fmla="*/ 0 h 1108382"/>
                <a:gd name="connsiteX3" fmla="*/ 1108453 w 1108452"/>
                <a:gd name="connsiteY3" fmla="*/ 1108383 h 1108382"/>
              </a:gdLst>
              <a:ahLst/>
              <a:cxnLst>
                <a:cxn ang="0">
                  <a:pos x="connsiteX0" y="connsiteY0"/>
                </a:cxn>
                <a:cxn ang="0">
                  <a:pos x="connsiteX1" y="connsiteY1"/>
                </a:cxn>
                <a:cxn ang="0">
                  <a:pos x="connsiteX2" y="connsiteY2"/>
                </a:cxn>
                <a:cxn ang="0">
                  <a:pos x="connsiteX3" y="connsiteY3"/>
                </a:cxn>
              </a:cxnLst>
              <a:rect l="l" t="t" r="r" b="b"/>
              <a:pathLst>
                <a:path w="1108452" h="1108382">
                  <a:moveTo>
                    <a:pt x="1108453" y="1108383"/>
                  </a:moveTo>
                  <a:lnTo>
                    <a:pt x="1108453" y="0"/>
                  </a:lnTo>
                  <a:lnTo>
                    <a:pt x="0" y="0"/>
                  </a:lnTo>
                  <a:cubicBezTo>
                    <a:pt x="612114" y="0"/>
                    <a:pt x="1108383" y="496269"/>
                    <a:pt x="1108453" y="1108383"/>
                  </a:cubicBez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grpSp>
      <p:sp>
        <p:nvSpPr>
          <p:cNvPr id="88" name="Free-form: Shape 991">
            <a:extLst>
              <a:ext uri="{FF2B5EF4-FFF2-40B4-BE49-F238E27FC236}">
                <a16:creationId xmlns:a16="http://schemas.microsoft.com/office/drawing/2014/main" id="{D60B17AF-47D5-1363-1566-F58CDACEBF77}"/>
              </a:ext>
            </a:extLst>
          </p:cNvPr>
          <p:cNvSpPr/>
          <p:nvPr userDrawn="1"/>
        </p:nvSpPr>
        <p:spPr>
          <a:xfrm flipV="1">
            <a:off x="9168360" y="0"/>
            <a:ext cx="1071766" cy="535850"/>
          </a:xfrm>
          <a:custGeom>
            <a:avLst/>
            <a:gdLst>
              <a:gd name="connsiteX0" fmla="*/ 554226 w 1108522"/>
              <a:gd name="connsiteY0" fmla="*/ 0 h 554226"/>
              <a:gd name="connsiteX1" fmla="*/ 0 w 1108522"/>
              <a:gd name="connsiteY1" fmla="*/ 554226 h 554226"/>
              <a:gd name="connsiteX2" fmla="*/ 1108522 w 1108522"/>
              <a:gd name="connsiteY2" fmla="*/ 554226 h 554226"/>
              <a:gd name="connsiteX3" fmla="*/ 554296 w 1108522"/>
              <a:gd name="connsiteY3" fmla="*/ 0 h 554226"/>
            </a:gdLst>
            <a:ahLst/>
            <a:cxnLst>
              <a:cxn ang="0">
                <a:pos x="connsiteX0" y="connsiteY0"/>
              </a:cxn>
              <a:cxn ang="0">
                <a:pos x="connsiteX1" y="connsiteY1"/>
              </a:cxn>
              <a:cxn ang="0">
                <a:pos x="connsiteX2" y="connsiteY2"/>
              </a:cxn>
              <a:cxn ang="0">
                <a:pos x="connsiteX3" y="connsiteY3"/>
              </a:cxn>
            </a:cxnLst>
            <a:rect l="l" t="t" r="r" b="b"/>
            <a:pathLst>
              <a:path w="1108522" h="554226">
                <a:moveTo>
                  <a:pt x="554226" y="0"/>
                </a:moveTo>
                <a:cubicBezTo>
                  <a:pt x="248169" y="0"/>
                  <a:pt x="0" y="248169"/>
                  <a:pt x="0" y="554226"/>
                </a:cubicBezTo>
                <a:lnTo>
                  <a:pt x="1108522" y="554226"/>
                </a:lnTo>
                <a:cubicBezTo>
                  <a:pt x="1108522" y="248099"/>
                  <a:pt x="860353" y="0"/>
                  <a:pt x="554296" y="0"/>
                </a:cubicBezTo>
                <a:close/>
              </a:path>
            </a:pathLst>
          </a:custGeom>
          <a:solidFill>
            <a:schemeClr val="accent6">
              <a:alpha val="2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grpSp>
        <p:nvGrpSpPr>
          <p:cNvPr id="305" name="Group 304">
            <a:extLst>
              <a:ext uri="{FF2B5EF4-FFF2-40B4-BE49-F238E27FC236}">
                <a16:creationId xmlns:a16="http://schemas.microsoft.com/office/drawing/2014/main" id="{EB68D12F-2585-3F9C-B154-84AAC2727828}"/>
              </a:ext>
            </a:extLst>
          </p:cNvPr>
          <p:cNvGrpSpPr/>
          <p:nvPr userDrawn="1"/>
        </p:nvGrpSpPr>
        <p:grpSpPr>
          <a:xfrm>
            <a:off x="11722989" y="2278930"/>
            <a:ext cx="469011" cy="1004794"/>
            <a:chOff x="11722989" y="2278930"/>
            <a:chExt cx="469011" cy="1004794"/>
          </a:xfrm>
        </p:grpSpPr>
        <p:sp>
          <p:nvSpPr>
            <p:cNvPr id="187" name="Free-form: Shape 1082">
              <a:extLst>
                <a:ext uri="{FF2B5EF4-FFF2-40B4-BE49-F238E27FC236}">
                  <a16:creationId xmlns:a16="http://schemas.microsoft.com/office/drawing/2014/main" id="{6A0AB833-E97E-1F0B-D94F-91D69F5802DC}"/>
                </a:ext>
              </a:extLst>
            </p:cNvPr>
            <p:cNvSpPr/>
            <p:nvPr/>
          </p:nvSpPr>
          <p:spPr>
            <a:xfrm>
              <a:off x="12189301" y="2280618"/>
              <a:ext cx="134" cy="6750"/>
            </a:xfrm>
            <a:custGeom>
              <a:avLst/>
              <a:gdLst>
                <a:gd name="connsiteX0" fmla="*/ 140 w 139"/>
                <a:gd name="connsiteY0" fmla="*/ 0 h 6982"/>
                <a:gd name="connsiteX1" fmla="*/ 0 w 139"/>
                <a:gd name="connsiteY1" fmla="*/ 0 h 6982"/>
                <a:gd name="connsiteX2" fmla="*/ 140 w 139"/>
                <a:gd name="connsiteY2" fmla="*/ 0 h 6982"/>
              </a:gdLst>
              <a:ahLst/>
              <a:cxnLst>
                <a:cxn ang="0">
                  <a:pos x="connsiteX0" y="connsiteY0"/>
                </a:cxn>
                <a:cxn ang="0">
                  <a:pos x="connsiteX1" y="connsiteY1"/>
                </a:cxn>
                <a:cxn ang="0">
                  <a:pos x="connsiteX2" y="connsiteY2"/>
                </a:cxn>
              </a:cxnLst>
              <a:rect l="l" t="t" r="r" b="b"/>
              <a:pathLst>
                <a:path w="139" h="6982">
                  <a:moveTo>
                    <a:pt x="140" y="0"/>
                  </a:moveTo>
                  <a:lnTo>
                    <a:pt x="0" y="0"/>
                  </a:lnTo>
                  <a:cubicBezTo>
                    <a:pt x="0" y="0"/>
                    <a:pt x="70" y="0"/>
                    <a:pt x="140" y="0"/>
                  </a:cubicBez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88" name="Free-form: Shape 1084">
              <a:extLst>
                <a:ext uri="{FF2B5EF4-FFF2-40B4-BE49-F238E27FC236}">
                  <a16:creationId xmlns:a16="http://schemas.microsoft.com/office/drawing/2014/main" id="{F15DF7BE-2431-F2B5-668F-8115C45ABC65}"/>
                </a:ext>
              </a:extLst>
            </p:cNvPr>
            <p:cNvSpPr/>
            <p:nvPr/>
          </p:nvSpPr>
          <p:spPr>
            <a:xfrm>
              <a:off x="12191934" y="2278930"/>
              <a:ext cx="66" cy="6750"/>
            </a:xfrm>
            <a:custGeom>
              <a:avLst/>
              <a:gdLst>
                <a:gd name="connsiteX0" fmla="*/ 0 w 69"/>
                <a:gd name="connsiteY0" fmla="*/ 0 h 6982"/>
                <a:gd name="connsiteX1" fmla="*/ 0 w 69"/>
                <a:gd name="connsiteY1" fmla="*/ 0 h 6982"/>
                <a:gd name="connsiteX2" fmla="*/ 70 w 69"/>
                <a:gd name="connsiteY2" fmla="*/ 0 h 6982"/>
                <a:gd name="connsiteX3" fmla="*/ 0 w 69"/>
                <a:gd name="connsiteY3" fmla="*/ 0 h 6982"/>
              </a:gdLst>
              <a:ahLst/>
              <a:cxnLst>
                <a:cxn ang="0">
                  <a:pos x="connsiteX0" y="connsiteY0"/>
                </a:cxn>
                <a:cxn ang="0">
                  <a:pos x="connsiteX1" y="connsiteY1"/>
                </a:cxn>
                <a:cxn ang="0">
                  <a:pos x="connsiteX2" y="connsiteY2"/>
                </a:cxn>
                <a:cxn ang="0">
                  <a:pos x="connsiteX3" y="connsiteY3"/>
                </a:cxn>
              </a:cxnLst>
              <a:rect l="l" t="t" r="r" b="b"/>
              <a:pathLst>
                <a:path w="69" h="6982">
                  <a:moveTo>
                    <a:pt x="0" y="0"/>
                  </a:moveTo>
                  <a:lnTo>
                    <a:pt x="0" y="0"/>
                  </a:lnTo>
                  <a:lnTo>
                    <a:pt x="70" y="0"/>
                  </a:lnTo>
                  <a:lnTo>
                    <a:pt x="0" y="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89" name="Free-form: Shape 1086">
              <a:extLst>
                <a:ext uri="{FF2B5EF4-FFF2-40B4-BE49-F238E27FC236}">
                  <a16:creationId xmlns:a16="http://schemas.microsoft.com/office/drawing/2014/main" id="{7B0D7E02-CD92-7949-5330-72A40798AC58}"/>
                </a:ext>
              </a:extLst>
            </p:cNvPr>
            <p:cNvSpPr/>
            <p:nvPr/>
          </p:nvSpPr>
          <p:spPr>
            <a:xfrm>
              <a:off x="11722989" y="2278930"/>
              <a:ext cx="468876" cy="66972"/>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0" name="Free-form: Shape 1087">
              <a:extLst>
                <a:ext uri="{FF2B5EF4-FFF2-40B4-BE49-F238E27FC236}">
                  <a16:creationId xmlns:a16="http://schemas.microsoft.com/office/drawing/2014/main" id="{E9655F2C-3EA1-1223-016C-BAF47E71235E}"/>
                </a:ext>
              </a:extLst>
            </p:cNvPr>
            <p:cNvSpPr/>
            <p:nvPr/>
          </p:nvSpPr>
          <p:spPr>
            <a:xfrm>
              <a:off x="11722989" y="2412944"/>
              <a:ext cx="468876" cy="66972"/>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1" name="Free-form: Shape 1088">
              <a:extLst>
                <a:ext uri="{FF2B5EF4-FFF2-40B4-BE49-F238E27FC236}">
                  <a16:creationId xmlns:a16="http://schemas.microsoft.com/office/drawing/2014/main" id="{7159D0AA-44C2-835D-690F-DF1099BBA7B9}"/>
                </a:ext>
              </a:extLst>
            </p:cNvPr>
            <p:cNvSpPr/>
            <p:nvPr/>
          </p:nvSpPr>
          <p:spPr>
            <a:xfrm>
              <a:off x="11722989" y="2546888"/>
              <a:ext cx="468876" cy="66972"/>
            </a:xfrm>
            <a:custGeom>
              <a:avLst/>
              <a:gdLst>
                <a:gd name="connsiteX0" fmla="*/ 0 w 484956"/>
                <a:gd name="connsiteY0" fmla="*/ 0 h 69269"/>
                <a:gd name="connsiteX1" fmla="*/ 484957 w 484956"/>
                <a:gd name="connsiteY1" fmla="*/ 0 h 69269"/>
                <a:gd name="connsiteX2" fmla="*/ 484957 w 484956"/>
                <a:gd name="connsiteY2" fmla="*/ 69269 h 69269"/>
                <a:gd name="connsiteX3" fmla="*/ 0 w 484956"/>
                <a:gd name="connsiteY3" fmla="*/ 69269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69"/>
                  </a:lnTo>
                  <a:lnTo>
                    <a:pt x="0" y="69269"/>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2" name="Free-form: Shape 1089">
              <a:extLst>
                <a:ext uri="{FF2B5EF4-FFF2-40B4-BE49-F238E27FC236}">
                  <a16:creationId xmlns:a16="http://schemas.microsoft.com/office/drawing/2014/main" id="{0BD7FE3D-F98A-2A7B-5C14-DF94EE9F29EC}"/>
                </a:ext>
              </a:extLst>
            </p:cNvPr>
            <p:cNvSpPr/>
            <p:nvPr/>
          </p:nvSpPr>
          <p:spPr>
            <a:xfrm>
              <a:off x="11722989" y="2680834"/>
              <a:ext cx="468876" cy="66972"/>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3" name="Free-form: Shape 1090">
              <a:extLst>
                <a:ext uri="{FF2B5EF4-FFF2-40B4-BE49-F238E27FC236}">
                  <a16:creationId xmlns:a16="http://schemas.microsoft.com/office/drawing/2014/main" id="{CC1A9FA5-AB4A-0355-6300-1D54090A2D90}"/>
                </a:ext>
              </a:extLst>
            </p:cNvPr>
            <p:cNvSpPr/>
            <p:nvPr/>
          </p:nvSpPr>
          <p:spPr>
            <a:xfrm>
              <a:off x="11722989" y="2814848"/>
              <a:ext cx="468876" cy="66972"/>
            </a:xfrm>
            <a:custGeom>
              <a:avLst/>
              <a:gdLst>
                <a:gd name="connsiteX0" fmla="*/ 0 w 484956"/>
                <a:gd name="connsiteY0" fmla="*/ 0 h 69269"/>
                <a:gd name="connsiteX1" fmla="*/ 484957 w 484956"/>
                <a:gd name="connsiteY1" fmla="*/ 0 h 69269"/>
                <a:gd name="connsiteX2" fmla="*/ 484957 w 484956"/>
                <a:gd name="connsiteY2" fmla="*/ 69269 h 69269"/>
                <a:gd name="connsiteX3" fmla="*/ 0 w 484956"/>
                <a:gd name="connsiteY3" fmla="*/ 69269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69"/>
                  </a:lnTo>
                  <a:lnTo>
                    <a:pt x="0" y="69269"/>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4" name="Free-form: Shape 1091">
              <a:extLst>
                <a:ext uri="{FF2B5EF4-FFF2-40B4-BE49-F238E27FC236}">
                  <a16:creationId xmlns:a16="http://schemas.microsoft.com/office/drawing/2014/main" id="{C7418D26-8EC5-57A3-23C5-F48BCEE5118F}"/>
                </a:ext>
              </a:extLst>
            </p:cNvPr>
            <p:cNvSpPr/>
            <p:nvPr/>
          </p:nvSpPr>
          <p:spPr>
            <a:xfrm>
              <a:off x="11722989" y="2948794"/>
              <a:ext cx="468876" cy="66972"/>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5" name="Free-form: Shape 1092">
              <a:extLst>
                <a:ext uri="{FF2B5EF4-FFF2-40B4-BE49-F238E27FC236}">
                  <a16:creationId xmlns:a16="http://schemas.microsoft.com/office/drawing/2014/main" id="{AF3C3681-3AD7-B54C-D39D-40A443B93A60}"/>
                </a:ext>
              </a:extLst>
            </p:cNvPr>
            <p:cNvSpPr/>
            <p:nvPr/>
          </p:nvSpPr>
          <p:spPr>
            <a:xfrm>
              <a:off x="11722989" y="3082740"/>
              <a:ext cx="468876" cy="66972"/>
            </a:xfrm>
            <a:custGeom>
              <a:avLst/>
              <a:gdLst>
                <a:gd name="connsiteX0" fmla="*/ 0 w 484956"/>
                <a:gd name="connsiteY0" fmla="*/ 0 h 69269"/>
                <a:gd name="connsiteX1" fmla="*/ 484957 w 484956"/>
                <a:gd name="connsiteY1" fmla="*/ 0 h 69269"/>
                <a:gd name="connsiteX2" fmla="*/ 484957 w 484956"/>
                <a:gd name="connsiteY2" fmla="*/ 69269 h 69269"/>
                <a:gd name="connsiteX3" fmla="*/ 0 w 484956"/>
                <a:gd name="connsiteY3" fmla="*/ 69269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69"/>
                  </a:lnTo>
                  <a:lnTo>
                    <a:pt x="0" y="69269"/>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6" name="Free-form: Shape 1093">
              <a:extLst>
                <a:ext uri="{FF2B5EF4-FFF2-40B4-BE49-F238E27FC236}">
                  <a16:creationId xmlns:a16="http://schemas.microsoft.com/office/drawing/2014/main" id="{FAF81B8B-5B92-DEE8-0892-83FB0AAE5990}"/>
                </a:ext>
              </a:extLst>
            </p:cNvPr>
            <p:cNvSpPr/>
            <p:nvPr/>
          </p:nvSpPr>
          <p:spPr>
            <a:xfrm>
              <a:off x="11722989" y="3216752"/>
              <a:ext cx="468876" cy="66972"/>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grpSp>
      <p:sp>
        <p:nvSpPr>
          <p:cNvPr id="2" name="Title 1">
            <a:extLst>
              <a:ext uri="{FF2B5EF4-FFF2-40B4-BE49-F238E27FC236}">
                <a16:creationId xmlns:a16="http://schemas.microsoft.com/office/drawing/2014/main" id="{17011707-FFE6-6570-AF96-21D1660D533B}"/>
              </a:ext>
            </a:extLst>
          </p:cNvPr>
          <p:cNvSpPr>
            <a:spLocks noGrp="1"/>
          </p:cNvSpPr>
          <p:nvPr userDrawn="1">
            <p:ph type="title"/>
          </p:nvPr>
        </p:nvSpPr>
        <p:spPr>
          <a:xfrm>
            <a:off x="407987" y="365125"/>
            <a:ext cx="8532813" cy="553998"/>
          </a:xfrm>
        </p:spPr>
        <p:txBody>
          <a:bodyPr/>
          <a:lstStyle>
            <a:lvl1pPr>
              <a:lnSpc>
                <a:spcPct val="100000"/>
              </a:lnSpc>
              <a:defRPr/>
            </a:lvl1pPr>
          </a:lstStyle>
          <a:p>
            <a:r>
              <a:rPr lang="en-US"/>
              <a:t>Click to edit Master title style</a:t>
            </a:r>
            <a:endParaRPr lang="en-GB" dirty="0"/>
          </a:p>
        </p:txBody>
      </p:sp>
      <p:sp>
        <p:nvSpPr>
          <p:cNvPr id="10" name="Content Placeholder 9">
            <a:extLst>
              <a:ext uri="{FF2B5EF4-FFF2-40B4-BE49-F238E27FC236}">
                <a16:creationId xmlns:a16="http://schemas.microsoft.com/office/drawing/2014/main" id="{CA2CFFA9-7E7E-2CBB-88FF-F681B8DBCD04}"/>
              </a:ext>
            </a:extLst>
          </p:cNvPr>
          <p:cNvSpPr>
            <a:spLocks noGrp="1"/>
          </p:cNvSpPr>
          <p:nvPr userDrawn="1">
            <p:ph sz="quarter" idx="11"/>
          </p:nvPr>
        </p:nvSpPr>
        <p:spPr>
          <a:xfrm>
            <a:off x="407986" y="2481943"/>
            <a:ext cx="3508973" cy="3215616"/>
          </a:xfrm>
          <a:prstGeom prst="rect">
            <a:avLst/>
          </a:prstGeom>
        </p:spPr>
        <p:txBody>
          <a:bodyPr>
            <a:noAutofit/>
          </a:bodyPr>
          <a:lstStyle>
            <a:lvl1pPr>
              <a:lnSpc>
                <a:spcPct val="100000"/>
              </a:lnSpc>
              <a:defRPr sz="2400"/>
            </a:lvl1pPr>
            <a:lvl2pPr>
              <a:lnSpc>
                <a:spcPct val="100000"/>
              </a:lnSpc>
              <a:defRPr sz="2000"/>
            </a:lvl2pPr>
            <a:lvl3pPr>
              <a:lnSpc>
                <a:spcPct val="100000"/>
              </a:lnSpc>
              <a:defRPr sz="2000"/>
            </a:lvl3pPr>
            <a:lvl4pPr>
              <a:lnSpc>
                <a:spcPct val="100000"/>
              </a:lnSpc>
              <a:defRPr sz="2000"/>
            </a:lvl4pPr>
            <a:lvl5pPr>
              <a:lnSpc>
                <a:spcPct val="100000"/>
              </a:lnSpc>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Content Placeholder 9">
            <a:extLst>
              <a:ext uri="{FF2B5EF4-FFF2-40B4-BE49-F238E27FC236}">
                <a16:creationId xmlns:a16="http://schemas.microsoft.com/office/drawing/2014/main" id="{C007BE02-7BCB-AA20-D41F-6EF379CDAF94}"/>
              </a:ext>
            </a:extLst>
          </p:cNvPr>
          <p:cNvSpPr>
            <a:spLocks noGrp="1"/>
          </p:cNvSpPr>
          <p:nvPr userDrawn="1">
            <p:ph sz="quarter" idx="20"/>
          </p:nvPr>
        </p:nvSpPr>
        <p:spPr>
          <a:xfrm>
            <a:off x="4336879" y="2481943"/>
            <a:ext cx="3508975" cy="3215616"/>
          </a:xfrm>
          <a:prstGeom prst="rect">
            <a:avLst/>
          </a:prstGeom>
        </p:spPr>
        <p:txBody>
          <a:bodyPr>
            <a:noAutofit/>
          </a:bodyPr>
          <a:lstStyle>
            <a:lvl1pPr>
              <a:lnSpc>
                <a:spcPct val="100000"/>
              </a:lnSpc>
              <a:defRPr sz="2400"/>
            </a:lvl1pPr>
            <a:lvl2pPr>
              <a:lnSpc>
                <a:spcPct val="100000"/>
              </a:lnSpc>
              <a:defRPr sz="2000"/>
            </a:lvl2pPr>
            <a:lvl3pPr>
              <a:lnSpc>
                <a:spcPct val="100000"/>
              </a:lnSpc>
              <a:defRPr sz="2000"/>
            </a:lvl3pPr>
            <a:lvl4pPr>
              <a:lnSpc>
                <a:spcPct val="100000"/>
              </a:lnSpc>
              <a:defRPr sz="2000"/>
            </a:lvl4pPr>
            <a:lvl5pPr>
              <a:lnSpc>
                <a:spcPct val="100000"/>
              </a:lnSpc>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Content Placeholder 9">
            <a:extLst>
              <a:ext uri="{FF2B5EF4-FFF2-40B4-BE49-F238E27FC236}">
                <a16:creationId xmlns:a16="http://schemas.microsoft.com/office/drawing/2014/main" id="{A000E799-34F4-7B6D-1B04-1644A6541E42}"/>
              </a:ext>
            </a:extLst>
          </p:cNvPr>
          <p:cNvSpPr>
            <a:spLocks noGrp="1"/>
          </p:cNvSpPr>
          <p:nvPr userDrawn="1">
            <p:ph sz="quarter" idx="28"/>
          </p:nvPr>
        </p:nvSpPr>
        <p:spPr>
          <a:xfrm>
            <a:off x="8265773" y="2481943"/>
            <a:ext cx="3508975" cy="3215616"/>
          </a:xfrm>
          <a:prstGeom prst="rect">
            <a:avLst/>
          </a:prstGeom>
        </p:spPr>
        <p:txBody>
          <a:bodyPr>
            <a:noAutofit/>
          </a:bodyPr>
          <a:lstStyle>
            <a:lvl1pPr>
              <a:lnSpc>
                <a:spcPct val="100000"/>
              </a:lnSpc>
              <a:defRPr sz="2400"/>
            </a:lvl1pPr>
            <a:lvl2pPr>
              <a:lnSpc>
                <a:spcPct val="100000"/>
              </a:lnSpc>
              <a:defRPr sz="2000"/>
            </a:lvl2pPr>
            <a:lvl3pPr>
              <a:lnSpc>
                <a:spcPct val="100000"/>
              </a:lnSpc>
              <a:defRPr sz="2000"/>
            </a:lvl3pPr>
            <a:lvl4pPr>
              <a:lnSpc>
                <a:spcPct val="100000"/>
              </a:lnSpc>
              <a:defRPr sz="2000"/>
            </a:lvl4pPr>
            <a:lvl5pPr>
              <a:lnSpc>
                <a:spcPct val="100000"/>
              </a:lnSpc>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8" name="Text Placeholder 123">
            <a:extLst>
              <a:ext uri="{FF2B5EF4-FFF2-40B4-BE49-F238E27FC236}">
                <a16:creationId xmlns:a16="http://schemas.microsoft.com/office/drawing/2014/main" id="{140C36B1-EBC9-6793-38CB-72D676E2EEE6}"/>
              </a:ext>
            </a:extLst>
          </p:cNvPr>
          <p:cNvSpPr>
            <a:spLocks noGrp="1"/>
          </p:cNvSpPr>
          <p:nvPr userDrawn="1">
            <p:ph type="body" sz="quarter" idx="41" hasCustomPrompt="1"/>
          </p:nvPr>
        </p:nvSpPr>
        <p:spPr>
          <a:xfrm rot="5400000">
            <a:off x="2532755" y="4077952"/>
            <a:ext cx="3188327" cy="23598"/>
          </a:xfrm>
          <a:prstGeom prst="roundRect">
            <a:avLst>
              <a:gd name="adj" fmla="val 50000"/>
            </a:avLst>
          </a:prstGeom>
          <a:solidFill>
            <a:schemeClr val="accent5">
              <a:lumMod val="40000"/>
              <a:lumOff val="60000"/>
            </a:schemeClr>
          </a:solidFill>
        </p:spPr>
        <p:txBody>
          <a:bodyPr/>
          <a:lstStyle>
            <a:lvl1pPr>
              <a:defRPr/>
            </a:lvl1pPr>
          </a:lstStyle>
          <a:p>
            <a:pPr lvl="0"/>
            <a:r>
              <a:rPr lang="en-GB" dirty="0"/>
              <a:t> </a:t>
            </a:r>
          </a:p>
        </p:txBody>
      </p:sp>
      <p:sp>
        <p:nvSpPr>
          <p:cNvPr id="29" name="Text Placeholder 123">
            <a:extLst>
              <a:ext uri="{FF2B5EF4-FFF2-40B4-BE49-F238E27FC236}">
                <a16:creationId xmlns:a16="http://schemas.microsoft.com/office/drawing/2014/main" id="{5EEE79FE-6632-DCA3-885D-E2A50210B294}"/>
              </a:ext>
            </a:extLst>
          </p:cNvPr>
          <p:cNvSpPr>
            <a:spLocks noGrp="1"/>
          </p:cNvSpPr>
          <p:nvPr userDrawn="1">
            <p:ph type="body" sz="quarter" idx="42" hasCustomPrompt="1"/>
          </p:nvPr>
        </p:nvSpPr>
        <p:spPr>
          <a:xfrm rot="5400000">
            <a:off x="6461650" y="4077952"/>
            <a:ext cx="3188327" cy="23598"/>
          </a:xfrm>
          <a:prstGeom prst="roundRect">
            <a:avLst>
              <a:gd name="adj" fmla="val 50000"/>
            </a:avLst>
          </a:prstGeom>
          <a:solidFill>
            <a:schemeClr val="accent5">
              <a:lumMod val="40000"/>
              <a:lumOff val="60000"/>
            </a:schemeClr>
          </a:solidFill>
        </p:spPr>
        <p:txBody>
          <a:bodyPr/>
          <a:lstStyle>
            <a:lvl1pPr>
              <a:defRPr/>
            </a:lvl1pPr>
          </a:lstStyle>
          <a:p>
            <a:pPr lvl="0"/>
            <a:r>
              <a:rPr lang="en-GB" dirty="0"/>
              <a:t> </a:t>
            </a:r>
          </a:p>
        </p:txBody>
      </p:sp>
      <p:sp>
        <p:nvSpPr>
          <p:cNvPr id="34" name="Text Placeholder 24">
            <a:extLst>
              <a:ext uri="{FF2B5EF4-FFF2-40B4-BE49-F238E27FC236}">
                <a16:creationId xmlns:a16="http://schemas.microsoft.com/office/drawing/2014/main" id="{4DC2310A-50ED-7CC5-4476-1FF5176125E6}"/>
              </a:ext>
            </a:extLst>
          </p:cNvPr>
          <p:cNvSpPr>
            <a:spLocks noGrp="1"/>
          </p:cNvSpPr>
          <p:nvPr userDrawn="1">
            <p:ph type="body" sz="quarter" idx="27"/>
          </p:nvPr>
        </p:nvSpPr>
        <p:spPr>
          <a:xfrm>
            <a:off x="407986" y="1222348"/>
            <a:ext cx="10801363" cy="831273"/>
          </a:xfrm>
        </p:spPr>
        <p:txBody>
          <a:bodyPr>
            <a:noAutofit/>
          </a:bodyPr>
          <a:lstStyle>
            <a:lvl1pPr>
              <a:lnSpc>
                <a:spcPct val="100000"/>
              </a:lnSpc>
              <a:defRPr sz="2400">
                <a:solidFill>
                  <a:schemeClr val="accent1"/>
                </a:solidFill>
              </a:defRPr>
            </a:lvl1pPr>
          </a:lstStyle>
          <a:p>
            <a:pPr lvl="0"/>
            <a:r>
              <a:rPr lang="en-US"/>
              <a:t>Click to edit Master text styles</a:t>
            </a:r>
          </a:p>
        </p:txBody>
      </p:sp>
    </p:spTree>
    <p:extLst>
      <p:ext uri="{BB962C8B-B14F-4D97-AF65-F5344CB8AC3E}">
        <p14:creationId xmlns:p14="http://schemas.microsoft.com/office/powerpoint/2010/main" val="103613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text and table 1">
    <p:spTree>
      <p:nvGrpSpPr>
        <p:cNvPr id="1" name=""/>
        <p:cNvGrpSpPr/>
        <p:nvPr/>
      </p:nvGrpSpPr>
      <p:grpSpPr>
        <a:xfrm>
          <a:off x="0" y="0"/>
          <a:ext cx="0" cy="0"/>
          <a:chOff x="0" y="0"/>
          <a:chExt cx="0" cy="0"/>
        </a:xfrm>
      </p:grpSpPr>
      <p:grpSp>
        <p:nvGrpSpPr>
          <p:cNvPr id="303" name="Group 302">
            <a:extLst>
              <a:ext uri="{FF2B5EF4-FFF2-40B4-BE49-F238E27FC236}">
                <a16:creationId xmlns:a16="http://schemas.microsoft.com/office/drawing/2014/main" id="{9C28856D-9E50-8A5B-20E0-87EF6A34BD5A}"/>
              </a:ext>
            </a:extLst>
          </p:cNvPr>
          <p:cNvGrpSpPr/>
          <p:nvPr userDrawn="1"/>
        </p:nvGrpSpPr>
        <p:grpSpPr>
          <a:xfrm>
            <a:off x="11120301" y="0"/>
            <a:ext cx="1071699" cy="1071765"/>
            <a:chOff x="12857160" y="-2102041"/>
            <a:chExt cx="1178869" cy="1178942"/>
          </a:xfrm>
        </p:grpSpPr>
        <p:sp>
          <p:nvSpPr>
            <p:cNvPr id="82" name="Free-form: Shape 982">
              <a:extLst>
                <a:ext uri="{FF2B5EF4-FFF2-40B4-BE49-F238E27FC236}">
                  <a16:creationId xmlns:a16="http://schemas.microsoft.com/office/drawing/2014/main" id="{A6A87575-A702-B9C5-D5C8-063B9619524B}"/>
                </a:ext>
              </a:extLst>
            </p:cNvPr>
            <p:cNvSpPr/>
            <p:nvPr userDrawn="1"/>
          </p:nvSpPr>
          <p:spPr>
            <a:xfrm>
              <a:off x="12857161" y="-1512533"/>
              <a:ext cx="589434" cy="589434"/>
            </a:xfrm>
            <a:custGeom>
              <a:avLst/>
              <a:gdLst>
                <a:gd name="connsiteX0" fmla="*/ 0 w 554226"/>
                <a:gd name="connsiteY0" fmla="*/ 0 h 554226"/>
                <a:gd name="connsiteX1" fmla="*/ 0 w 554226"/>
                <a:gd name="connsiteY1" fmla="*/ 554226 h 554226"/>
                <a:gd name="connsiteX2" fmla="*/ 554226 w 554226"/>
                <a:gd name="connsiteY2" fmla="*/ 554226 h 554226"/>
                <a:gd name="connsiteX3" fmla="*/ 0 w 554226"/>
                <a:gd name="connsiteY3" fmla="*/ 0 h 554226"/>
              </a:gdLst>
              <a:ahLst/>
              <a:cxnLst>
                <a:cxn ang="0">
                  <a:pos x="connsiteX0" y="connsiteY0"/>
                </a:cxn>
                <a:cxn ang="0">
                  <a:pos x="connsiteX1" y="connsiteY1"/>
                </a:cxn>
                <a:cxn ang="0">
                  <a:pos x="connsiteX2" y="connsiteY2"/>
                </a:cxn>
                <a:cxn ang="0">
                  <a:pos x="connsiteX3" y="connsiteY3"/>
                </a:cxn>
              </a:cxnLst>
              <a:rect l="l" t="t" r="r" b="b"/>
              <a:pathLst>
                <a:path w="554226" h="554226">
                  <a:moveTo>
                    <a:pt x="0" y="0"/>
                  </a:moveTo>
                  <a:lnTo>
                    <a:pt x="0" y="554226"/>
                  </a:lnTo>
                  <a:lnTo>
                    <a:pt x="554226" y="554226"/>
                  </a:lnTo>
                  <a:cubicBezTo>
                    <a:pt x="554226" y="248100"/>
                    <a:pt x="306057" y="0"/>
                    <a:pt x="0" y="0"/>
                  </a:cubicBezTo>
                  <a:close/>
                </a:path>
              </a:pathLst>
            </a:custGeom>
            <a:solidFill>
              <a:schemeClr val="accent2">
                <a:alpha val="2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85" name="Free-form: Shape 1083">
              <a:extLst>
                <a:ext uri="{FF2B5EF4-FFF2-40B4-BE49-F238E27FC236}">
                  <a16:creationId xmlns:a16="http://schemas.microsoft.com/office/drawing/2014/main" id="{057D3378-148E-56BE-90AB-E59DB8E1ACDE}"/>
                </a:ext>
              </a:extLst>
            </p:cNvPr>
            <p:cNvSpPr/>
            <p:nvPr userDrawn="1"/>
          </p:nvSpPr>
          <p:spPr>
            <a:xfrm>
              <a:off x="12857160" y="-2102041"/>
              <a:ext cx="1178869" cy="1178795"/>
            </a:xfrm>
            <a:custGeom>
              <a:avLst/>
              <a:gdLst>
                <a:gd name="connsiteX0" fmla="*/ 1108453 w 1108452"/>
                <a:gd name="connsiteY0" fmla="*/ 1108383 h 1108382"/>
                <a:gd name="connsiteX1" fmla="*/ 1108453 w 1108452"/>
                <a:gd name="connsiteY1" fmla="*/ 0 h 1108382"/>
                <a:gd name="connsiteX2" fmla="*/ 0 w 1108452"/>
                <a:gd name="connsiteY2" fmla="*/ 0 h 1108382"/>
                <a:gd name="connsiteX3" fmla="*/ 1108453 w 1108452"/>
                <a:gd name="connsiteY3" fmla="*/ 1108383 h 1108382"/>
              </a:gdLst>
              <a:ahLst/>
              <a:cxnLst>
                <a:cxn ang="0">
                  <a:pos x="connsiteX0" y="connsiteY0"/>
                </a:cxn>
                <a:cxn ang="0">
                  <a:pos x="connsiteX1" y="connsiteY1"/>
                </a:cxn>
                <a:cxn ang="0">
                  <a:pos x="connsiteX2" y="connsiteY2"/>
                </a:cxn>
                <a:cxn ang="0">
                  <a:pos x="connsiteX3" y="connsiteY3"/>
                </a:cxn>
              </a:cxnLst>
              <a:rect l="l" t="t" r="r" b="b"/>
              <a:pathLst>
                <a:path w="1108452" h="1108382">
                  <a:moveTo>
                    <a:pt x="1108453" y="1108383"/>
                  </a:moveTo>
                  <a:lnTo>
                    <a:pt x="1108453" y="0"/>
                  </a:lnTo>
                  <a:lnTo>
                    <a:pt x="0" y="0"/>
                  </a:lnTo>
                  <a:cubicBezTo>
                    <a:pt x="612114" y="0"/>
                    <a:pt x="1108383" y="496269"/>
                    <a:pt x="1108453" y="1108383"/>
                  </a:cubicBez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grpSp>
      <p:sp>
        <p:nvSpPr>
          <p:cNvPr id="88" name="Free-form: Shape 991">
            <a:extLst>
              <a:ext uri="{FF2B5EF4-FFF2-40B4-BE49-F238E27FC236}">
                <a16:creationId xmlns:a16="http://schemas.microsoft.com/office/drawing/2014/main" id="{D60B17AF-47D5-1363-1566-F58CDACEBF77}"/>
              </a:ext>
            </a:extLst>
          </p:cNvPr>
          <p:cNvSpPr/>
          <p:nvPr userDrawn="1"/>
        </p:nvSpPr>
        <p:spPr>
          <a:xfrm flipV="1">
            <a:off x="9168360" y="0"/>
            <a:ext cx="1071766" cy="535850"/>
          </a:xfrm>
          <a:custGeom>
            <a:avLst/>
            <a:gdLst>
              <a:gd name="connsiteX0" fmla="*/ 554226 w 1108522"/>
              <a:gd name="connsiteY0" fmla="*/ 0 h 554226"/>
              <a:gd name="connsiteX1" fmla="*/ 0 w 1108522"/>
              <a:gd name="connsiteY1" fmla="*/ 554226 h 554226"/>
              <a:gd name="connsiteX2" fmla="*/ 1108522 w 1108522"/>
              <a:gd name="connsiteY2" fmla="*/ 554226 h 554226"/>
              <a:gd name="connsiteX3" fmla="*/ 554296 w 1108522"/>
              <a:gd name="connsiteY3" fmla="*/ 0 h 554226"/>
            </a:gdLst>
            <a:ahLst/>
            <a:cxnLst>
              <a:cxn ang="0">
                <a:pos x="connsiteX0" y="connsiteY0"/>
              </a:cxn>
              <a:cxn ang="0">
                <a:pos x="connsiteX1" y="connsiteY1"/>
              </a:cxn>
              <a:cxn ang="0">
                <a:pos x="connsiteX2" y="connsiteY2"/>
              </a:cxn>
              <a:cxn ang="0">
                <a:pos x="connsiteX3" y="connsiteY3"/>
              </a:cxn>
            </a:cxnLst>
            <a:rect l="l" t="t" r="r" b="b"/>
            <a:pathLst>
              <a:path w="1108522" h="554226">
                <a:moveTo>
                  <a:pt x="554226" y="0"/>
                </a:moveTo>
                <a:cubicBezTo>
                  <a:pt x="248169" y="0"/>
                  <a:pt x="0" y="248169"/>
                  <a:pt x="0" y="554226"/>
                </a:cubicBezTo>
                <a:lnTo>
                  <a:pt x="1108522" y="554226"/>
                </a:lnTo>
                <a:cubicBezTo>
                  <a:pt x="1108522" y="248099"/>
                  <a:pt x="860353" y="0"/>
                  <a:pt x="554296" y="0"/>
                </a:cubicBezTo>
                <a:close/>
              </a:path>
            </a:pathLst>
          </a:custGeom>
          <a:solidFill>
            <a:schemeClr val="accent6">
              <a:alpha val="2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grpSp>
        <p:nvGrpSpPr>
          <p:cNvPr id="305" name="Group 304">
            <a:extLst>
              <a:ext uri="{FF2B5EF4-FFF2-40B4-BE49-F238E27FC236}">
                <a16:creationId xmlns:a16="http://schemas.microsoft.com/office/drawing/2014/main" id="{EB68D12F-2585-3F9C-B154-84AAC2727828}"/>
              </a:ext>
            </a:extLst>
          </p:cNvPr>
          <p:cNvGrpSpPr/>
          <p:nvPr userDrawn="1"/>
        </p:nvGrpSpPr>
        <p:grpSpPr>
          <a:xfrm>
            <a:off x="11722989" y="2278930"/>
            <a:ext cx="469011" cy="1004794"/>
            <a:chOff x="11722989" y="2278930"/>
            <a:chExt cx="469011" cy="1004794"/>
          </a:xfrm>
        </p:grpSpPr>
        <p:sp>
          <p:nvSpPr>
            <p:cNvPr id="187" name="Free-form: Shape 1082">
              <a:extLst>
                <a:ext uri="{FF2B5EF4-FFF2-40B4-BE49-F238E27FC236}">
                  <a16:creationId xmlns:a16="http://schemas.microsoft.com/office/drawing/2014/main" id="{6A0AB833-E97E-1F0B-D94F-91D69F5802DC}"/>
                </a:ext>
              </a:extLst>
            </p:cNvPr>
            <p:cNvSpPr/>
            <p:nvPr/>
          </p:nvSpPr>
          <p:spPr>
            <a:xfrm>
              <a:off x="12189301" y="2280618"/>
              <a:ext cx="134" cy="6750"/>
            </a:xfrm>
            <a:custGeom>
              <a:avLst/>
              <a:gdLst>
                <a:gd name="connsiteX0" fmla="*/ 140 w 139"/>
                <a:gd name="connsiteY0" fmla="*/ 0 h 6982"/>
                <a:gd name="connsiteX1" fmla="*/ 0 w 139"/>
                <a:gd name="connsiteY1" fmla="*/ 0 h 6982"/>
                <a:gd name="connsiteX2" fmla="*/ 140 w 139"/>
                <a:gd name="connsiteY2" fmla="*/ 0 h 6982"/>
              </a:gdLst>
              <a:ahLst/>
              <a:cxnLst>
                <a:cxn ang="0">
                  <a:pos x="connsiteX0" y="connsiteY0"/>
                </a:cxn>
                <a:cxn ang="0">
                  <a:pos x="connsiteX1" y="connsiteY1"/>
                </a:cxn>
                <a:cxn ang="0">
                  <a:pos x="connsiteX2" y="connsiteY2"/>
                </a:cxn>
              </a:cxnLst>
              <a:rect l="l" t="t" r="r" b="b"/>
              <a:pathLst>
                <a:path w="139" h="6982">
                  <a:moveTo>
                    <a:pt x="140" y="0"/>
                  </a:moveTo>
                  <a:lnTo>
                    <a:pt x="0" y="0"/>
                  </a:lnTo>
                  <a:cubicBezTo>
                    <a:pt x="0" y="0"/>
                    <a:pt x="70" y="0"/>
                    <a:pt x="140" y="0"/>
                  </a:cubicBez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88" name="Free-form: Shape 1084">
              <a:extLst>
                <a:ext uri="{FF2B5EF4-FFF2-40B4-BE49-F238E27FC236}">
                  <a16:creationId xmlns:a16="http://schemas.microsoft.com/office/drawing/2014/main" id="{F15DF7BE-2431-F2B5-668F-8115C45ABC65}"/>
                </a:ext>
              </a:extLst>
            </p:cNvPr>
            <p:cNvSpPr/>
            <p:nvPr/>
          </p:nvSpPr>
          <p:spPr>
            <a:xfrm>
              <a:off x="12191934" y="2278930"/>
              <a:ext cx="66" cy="6750"/>
            </a:xfrm>
            <a:custGeom>
              <a:avLst/>
              <a:gdLst>
                <a:gd name="connsiteX0" fmla="*/ 0 w 69"/>
                <a:gd name="connsiteY0" fmla="*/ 0 h 6982"/>
                <a:gd name="connsiteX1" fmla="*/ 0 w 69"/>
                <a:gd name="connsiteY1" fmla="*/ 0 h 6982"/>
                <a:gd name="connsiteX2" fmla="*/ 70 w 69"/>
                <a:gd name="connsiteY2" fmla="*/ 0 h 6982"/>
                <a:gd name="connsiteX3" fmla="*/ 0 w 69"/>
                <a:gd name="connsiteY3" fmla="*/ 0 h 6982"/>
              </a:gdLst>
              <a:ahLst/>
              <a:cxnLst>
                <a:cxn ang="0">
                  <a:pos x="connsiteX0" y="connsiteY0"/>
                </a:cxn>
                <a:cxn ang="0">
                  <a:pos x="connsiteX1" y="connsiteY1"/>
                </a:cxn>
                <a:cxn ang="0">
                  <a:pos x="connsiteX2" y="connsiteY2"/>
                </a:cxn>
                <a:cxn ang="0">
                  <a:pos x="connsiteX3" y="connsiteY3"/>
                </a:cxn>
              </a:cxnLst>
              <a:rect l="l" t="t" r="r" b="b"/>
              <a:pathLst>
                <a:path w="69" h="6982">
                  <a:moveTo>
                    <a:pt x="0" y="0"/>
                  </a:moveTo>
                  <a:lnTo>
                    <a:pt x="0" y="0"/>
                  </a:lnTo>
                  <a:lnTo>
                    <a:pt x="70" y="0"/>
                  </a:lnTo>
                  <a:lnTo>
                    <a:pt x="0" y="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89" name="Free-form: Shape 1086">
              <a:extLst>
                <a:ext uri="{FF2B5EF4-FFF2-40B4-BE49-F238E27FC236}">
                  <a16:creationId xmlns:a16="http://schemas.microsoft.com/office/drawing/2014/main" id="{7B0D7E02-CD92-7949-5330-72A40798AC58}"/>
                </a:ext>
              </a:extLst>
            </p:cNvPr>
            <p:cNvSpPr/>
            <p:nvPr/>
          </p:nvSpPr>
          <p:spPr>
            <a:xfrm>
              <a:off x="11722989" y="2278930"/>
              <a:ext cx="468876" cy="66972"/>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0" name="Free-form: Shape 1087">
              <a:extLst>
                <a:ext uri="{FF2B5EF4-FFF2-40B4-BE49-F238E27FC236}">
                  <a16:creationId xmlns:a16="http://schemas.microsoft.com/office/drawing/2014/main" id="{E9655F2C-3EA1-1223-016C-BAF47E71235E}"/>
                </a:ext>
              </a:extLst>
            </p:cNvPr>
            <p:cNvSpPr/>
            <p:nvPr/>
          </p:nvSpPr>
          <p:spPr>
            <a:xfrm>
              <a:off x="11722989" y="2412944"/>
              <a:ext cx="468876" cy="66972"/>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1" name="Free-form: Shape 1088">
              <a:extLst>
                <a:ext uri="{FF2B5EF4-FFF2-40B4-BE49-F238E27FC236}">
                  <a16:creationId xmlns:a16="http://schemas.microsoft.com/office/drawing/2014/main" id="{7159D0AA-44C2-835D-690F-DF1099BBA7B9}"/>
                </a:ext>
              </a:extLst>
            </p:cNvPr>
            <p:cNvSpPr/>
            <p:nvPr/>
          </p:nvSpPr>
          <p:spPr>
            <a:xfrm>
              <a:off x="11722989" y="2546888"/>
              <a:ext cx="468876" cy="66972"/>
            </a:xfrm>
            <a:custGeom>
              <a:avLst/>
              <a:gdLst>
                <a:gd name="connsiteX0" fmla="*/ 0 w 484956"/>
                <a:gd name="connsiteY0" fmla="*/ 0 h 69269"/>
                <a:gd name="connsiteX1" fmla="*/ 484957 w 484956"/>
                <a:gd name="connsiteY1" fmla="*/ 0 h 69269"/>
                <a:gd name="connsiteX2" fmla="*/ 484957 w 484956"/>
                <a:gd name="connsiteY2" fmla="*/ 69269 h 69269"/>
                <a:gd name="connsiteX3" fmla="*/ 0 w 484956"/>
                <a:gd name="connsiteY3" fmla="*/ 69269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69"/>
                  </a:lnTo>
                  <a:lnTo>
                    <a:pt x="0" y="69269"/>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2" name="Free-form: Shape 1089">
              <a:extLst>
                <a:ext uri="{FF2B5EF4-FFF2-40B4-BE49-F238E27FC236}">
                  <a16:creationId xmlns:a16="http://schemas.microsoft.com/office/drawing/2014/main" id="{0BD7FE3D-F98A-2A7B-5C14-DF94EE9F29EC}"/>
                </a:ext>
              </a:extLst>
            </p:cNvPr>
            <p:cNvSpPr/>
            <p:nvPr/>
          </p:nvSpPr>
          <p:spPr>
            <a:xfrm>
              <a:off x="11722989" y="2680834"/>
              <a:ext cx="468876" cy="66972"/>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3" name="Free-form: Shape 1090">
              <a:extLst>
                <a:ext uri="{FF2B5EF4-FFF2-40B4-BE49-F238E27FC236}">
                  <a16:creationId xmlns:a16="http://schemas.microsoft.com/office/drawing/2014/main" id="{CC1A9FA5-AB4A-0355-6300-1D54090A2D90}"/>
                </a:ext>
              </a:extLst>
            </p:cNvPr>
            <p:cNvSpPr/>
            <p:nvPr/>
          </p:nvSpPr>
          <p:spPr>
            <a:xfrm>
              <a:off x="11722989" y="2814848"/>
              <a:ext cx="468876" cy="66972"/>
            </a:xfrm>
            <a:custGeom>
              <a:avLst/>
              <a:gdLst>
                <a:gd name="connsiteX0" fmla="*/ 0 w 484956"/>
                <a:gd name="connsiteY0" fmla="*/ 0 h 69269"/>
                <a:gd name="connsiteX1" fmla="*/ 484957 w 484956"/>
                <a:gd name="connsiteY1" fmla="*/ 0 h 69269"/>
                <a:gd name="connsiteX2" fmla="*/ 484957 w 484956"/>
                <a:gd name="connsiteY2" fmla="*/ 69269 h 69269"/>
                <a:gd name="connsiteX3" fmla="*/ 0 w 484956"/>
                <a:gd name="connsiteY3" fmla="*/ 69269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69"/>
                  </a:lnTo>
                  <a:lnTo>
                    <a:pt x="0" y="69269"/>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4" name="Free-form: Shape 1091">
              <a:extLst>
                <a:ext uri="{FF2B5EF4-FFF2-40B4-BE49-F238E27FC236}">
                  <a16:creationId xmlns:a16="http://schemas.microsoft.com/office/drawing/2014/main" id="{C7418D26-8EC5-57A3-23C5-F48BCEE5118F}"/>
                </a:ext>
              </a:extLst>
            </p:cNvPr>
            <p:cNvSpPr/>
            <p:nvPr/>
          </p:nvSpPr>
          <p:spPr>
            <a:xfrm>
              <a:off x="11722989" y="2948794"/>
              <a:ext cx="468876" cy="66972"/>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5" name="Free-form: Shape 1092">
              <a:extLst>
                <a:ext uri="{FF2B5EF4-FFF2-40B4-BE49-F238E27FC236}">
                  <a16:creationId xmlns:a16="http://schemas.microsoft.com/office/drawing/2014/main" id="{AF3C3681-3AD7-B54C-D39D-40A443B93A60}"/>
                </a:ext>
              </a:extLst>
            </p:cNvPr>
            <p:cNvSpPr/>
            <p:nvPr/>
          </p:nvSpPr>
          <p:spPr>
            <a:xfrm>
              <a:off x="11722989" y="3082740"/>
              <a:ext cx="468876" cy="66972"/>
            </a:xfrm>
            <a:custGeom>
              <a:avLst/>
              <a:gdLst>
                <a:gd name="connsiteX0" fmla="*/ 0 w 484956"/>
                <a:gd name="connsiteY0" fmla="*/ 0 h 69269"/>
                <a:gd name="connsiteX1" fmla="*/ 484957 w 484956"/>
                <a:gd name="connsiteY1" fmla="*/ 0 h 69269"/>
                <a:gd name="connsiteX2" fmla="*/ 484957 w 484956"/>
                <a:gd name="connsiteY2" fmla="*/ 69269 h 69269"/>
                <a:gd name="connsiteX3" fmla="*/ 0 w 484956"/>
                <a:gd name="connsiteY3" fmla="*/ 69269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69"/>
                  </a:lnTo>
                  <a:lnTo>
                    <a:pt x="0" y="69269"/>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6" name="Free-form: Shape 1093">
              <a:extLst>
                <a:ext uri="{FF2B5EF4-FFF2-40B4-BE49-F238E27FC236}">
                  <a16:creationId xmlns:a16="http://schemas.microsoft.com/office/drawing/2014/main" id="{FAF81B8B-5B92-DEE8-0892-83FB0AAE5990}"/>
                </a:ext>
              </a:extLst>
            </p:cNvPr>
            <p:cNvSpPr/>
            <p:nvPr/>
          </p:nvSpPr>
          <p:spPr>
            <a:xfrm>
              <a:off x="11722989" y="3216752"/>
              <a:ext cx="468876" cy="66972"/>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grpSp>
      <p:sp>
        <p:nvSpPr>
          <p:cNvPr id="2" name="Title 1">
            <a:extLst>
              <a:ext uri="{FF2B5EF4-FFF2-40B4-BE49-F238E27FC236}">
                <a16:creationId xmlns:a16="http://schemas.microsoft.com/office/drawing/2014/main" id="{17011707-FFE6-6570-AF96-21D1660D533B}"/>
              </a:ext>
            </a:extLst>
          </p:cNvPr>
          <p:cNvSpPr>
            <a:spLocks noGrp="1"/>
          </p:cNvSpPr>
          <p:nvPr userDrawn="1">
            <p:ph type="title"/>
          </p:nvPr>
        </p:nvSpPr>
        <p:spPr>
          <a:xfrm>
            <a:off x="407987" y="365125"/>
            <a:ext cx="8532813" cy="553998"/>
          </a:xfrm>
        </p:spPr>
        <p:txBody>
          <a:bodyPr/>
          <a:lstStyle>
            <a:lvl1pPr>
              <a:lnSpc>
                <a:spcPct val="100000"/>
              </a:lnSpc>
              <a:defRPr/>
            </a:lvl1pPr>
          </a:lstStyle>
          <a:p>
            <a:r>
              <a:rPr lang="en-US"/>
              <a:t>Click to edit Master title style</a:t>
            </a:r>
            <a:endParaRPr lang="en-GB" dirty="0"/>
          </a:p>
        </p:txBody>
      </p:sp>
      <p:sp>
        <p:nvSpPr>
          <p:cNvPr id="4" name="Content Placeholder 9">
            <a:extLst>
              <a:ext uri="{FF2B5EF4-FFF2-40B4-BE49-F238E27FC236}">
                <a16:creationId xmlns:a16="http://schemas.microsoft.com/office/drawing/2014/main" id="{D945A385-B8E1-DB28-5740-D9E1F0F475C7}"/>
              </a:ext>
            </a:extLst>
          </p:cNvPr>
          <p:cNvSpPr>
            <a:spLocks noGrp="1"/>
          </p:cNvSpPr>
          <p:nvPr>
            <p:ph sz="quarter" idx="11"/>
          </p:nvPr>
        </p:nvSpPr>
        <p:spPr>
          <a:xfrm>
            <a:off x="407987" y="1237136"/>
            <a:ext cx="10265144" cy="4460423"/>
          </a:xfrm>
          <a:prstGeom prst="rect">
            <a:avLst/>
          </a:prstGeom>
        </p:spPr>
        <p:txBody>
          <a:bodyPr>
            <a:noAutofit/>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3715083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text and table 2">
    <p:spTree>
      <p:nvGrpSpPr>
        <p:cNvPr id="1" name=""/>
        <p:cNvGrpSpPr/>
        <p:nvPr/>
      </p:nvGrpSpPr>
      <p:grpSpPr>
        <a:xfrm>
          <a:off x="0" y="0"/>
          <a:ext cx="0" cy="0"/>
          <a:chOff x="0" y="0"/>
          <a:chExt cx="0" cy="0"/>
        </a:xfrm>
      </p:grpSpPr>
      <p:grpSp>
        <p:nvGrpSpPr>
          <p:cNvPr id="303" name="Group 302">
            <a:extLst>
              <a:ext uri="{FF2B5EF4-FFF2-40B4-BE49-F238E27FC236}">
                <a16:creationId xmlns:a16="http://schemas.microsoft.com/office/drawing/2014/main" id="{9C28856D-9E50-8A5B-20E0-87EF6A34BD5A}"/>
              </a:ext>
            </a:extLst>
          </p:cNvPr>
          <p:cNvGrpSpPr/>
          <p:nvPr userDrawn="1"/>
        </p:nvGrpSpPr>
        <p:grpSpPr>
          <a:xfrm>
            <a:off x="11120301" y="0"/>
            <a:ext cx="1071699" cy="1071765"/>
            <a:chOff x="12857160" y="-2102041"/>
            <a:chExt cx="1178869" cy="1178942"/>
          </a:xfrm>
        </p:grpSpPr>
        <p:sp>
          <p:nvSpPr>
            <p:cNvPr id="82" name="Free-form: Shape 982">
              <a:extLst>
                <a:ext uri="{FF2B5EF4-FFF2-40B4-BE49-F238E27FC236}">
                  <a16:creationId xmlns:a16="http://schemas.microsoft.com/office/drawing/2014/main" id="{A6A87575-A702-B9C5-D5C8-063B9619524B}"/>
                </a:ext>
              </a:extLst>
            </p:cNvPr>
            <p:cNvSpPr/>
            <p:nvPr userDrawn="1"/>
          </p:nvSpPr>
          <p:spPr>
            <a:xfrm>
              <a:off x="12857161" y="-1512533"/>
              <a:ext cx="589434" cy="589434"/>
            </a:xfrm>
            <a:custGeom>
              <a:avLst/>
              <a:gdLst>
                <a:gd name="connsiteX0" fmla="*/ 0 w 554226"/>
                <a:gd name="connsiteY0" fmla="*/ 0 h 554226"/>
                <a:gd name="connsiteX1" fmla="*/ 0 w 554226"/>
                <a:gd name="connsiteY1" fmla="*/ 554226 h 554226"/>
                <a:gd name="connsiteX2" fmla="*/ 554226 w 554226"/>
                <a:gd name="connsiteY2" fmla="*/ 554226 h 554226"/>
                <a:gd name="connsiteX3" fmla="*/ 0 w 554226"/>
                <a:gd name="connsiteY3" fmla="*/ 0 h 554226"/>
              </a:gdLst>
              <a:ahLst/>
              <a:cxnLst>
                <a:cxn ang="0">
                  <a:pos x="connsiteX0" y="connsiteY0"/>
                </a:cxn>
                <a:cxn ang="0">
                  <a:pos x="connsiteX1" y="connsiteY1"/>
                </a:cxn>
                <a:cxn ang="0">
                  <a:pos x="connsiteX2" y="connsiteY2"/>
                </a:cxn>
                <a:cxn ang="0">
                  <a:pos x="connsiteX3" y="connsiteY3"/>
                </a:cxn>
              </a:cxnLst>
              <a:rect l="l" t="t" r="r" b="b"/>
              <a:pathLst>
                <a:path w="554226" h="554226">
                  <a:moveTo>
                    <a:pt x="0" y="0"/>
                  </a:moveTo>
                  <a:lnTo>
                    <a:pt x="0" y="554226"/>
                  </a:lnTo>
                  <a:lnTo>
                    <a:pt x="554226" y="554226"/>
                  </a:lnTo>
                  <a:cubicBezTo>
                    <a:pt x="554226" y="248100"/>
                    <a:pt x="306057" y="0"/>
                    <a:pt x="0" y="0"/>
                  </a:cubicBezTo>
                  <a:close/>
                </a:path>
              </a:pathLst>
            </a:custGeom>
            <a:solidFill>
              <a:schemeClr val="accent2">
                <a:alpha val="2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85" name="Free-form: Shape 1083">
              <a:extLst>
                <a:ext uri="{FF2B5EF4-FFF2-40B4-BE49-F238E27FC236}">
                  <a16:creationId xmlns:a16="http://schemas.microsoft.com/office/drawing/2014/main" id="{057D3378-148E-56BE-90AB-E59DB8E1ACDE}"/>
                </a:ext>
              </a:extLst>
            </p:cNvPr>
            <p:cNvSpPr/>
            <p:nvPr userDrawn="1"/>
          </p:nvSpPr>
          <p:spPr>
            <a:xfrm>
              <a:off x="12857160" y="-2102041"/>
              <a:ext cx="1178869" cy="1178795"/>
            </a:xfrm>
            <a:custGeom>
              <a:avLst/>
              <a:gdLst>
                <a:gd name="connsiteX0" fmla="*/ 1108453 w 1108452"/>
                <a:gd name="connsiteY0" fmla="*/ 1108383 h 1108382"/>
                <a:gd name="connsiteX1" fmla="*/ 1108453 w 1108452"/>
                <a:gd name="connsiteY1" fmla="*/ 0 h 1108382"/>
                <a:gd name="connsiteX2" fmla="*/ 0 w 1108452"/>
                <a:gd name="connsiteY2" fmla="*/ 0 h 1108382"/>
                <a:gd name="connsiteX3" fmla="*/ 1108453 w 1108452"/>
                <a:gd name="connsiteY3" fmla="*/ 1108383 h 1108382"/>
              </a:gdLst>
              <a:ahLst/>
              <a:cxnLst>
                <a:cxn ang="0">
                  <a:pos x="connsiteX0" y="connsiteY0"/>
                </a:cxn>
                <a:cxn ang="0">
                  <a:pos x="connsiteX1" y="connsiteY1"/>
                </a:cxn>
                <a:cxn ang="0">
                  <a:pos x="connsiteX2" y="connsiteY2"/>
                </a:cxn>
                <a:cxn ang="0">
                  <a:pos x="connsiteX3" y="connsiteY3"/>
                </a:cxn>
              </a:cxnLst>
              <a:rect l="l" t="t" r="r" b="b"/>
              <a:pathLst>
                <a:path w="1108452" h="1108382">
                  <a:moveTo>
                    <a:pt x="1108453" y="1108383"/>
                  </a:moveTo>
                  <a:lnTo>
                    <a:pt x="1108453" y="0"/>
                  </a:lnTo>
                  <a:lnTo>
                    <a:pt x="0" y="0"/>
                  </a:lnTo>
                  <a:cubicBezTo>
                    <a:pt x="612114" y="0"/>
                    <a:pt x="1108383" y="496269"/>
                    <a:pt x="1108453" y="1108383"/>
                  </a:cubicBez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grpSp>
      <p:sp>
        <p:nvSpPr>
          <p:cNvPr id="88" name="Free-form: Shape 991">
            <a:extLst>
              <a:ext uri="{FF2B5EF4-FFF2-40B4-BE49-F238E27FC236}">
                <a16:creationId xmlns:a16="http://schemas.microsoft.com/office/drawing/2014/main" id="{D60B17AF-47D5-1363-1566-F58CDACEBF77}"/>
              </a:ext>
            </a:extLst>
          </p:cNvPr>
          <p:cNvSpPr/>
          <p:nvPr userDrawn="1"/>
        </p:nvSpPr>
        <p:spPr>
          <a:xfrm flipV="1">
            <a:off x="9168360" y="0"/>
            <a:ext cx="1071766" cy="535850"/>
          </a:xfrm>
          <a:custGeom>
            <a:avLst/>
            <a:gdLst>
              <a:gd name="connsiteX0" fmla="*/ 554226 w 1108522"/>
              <a:gd name="connsiteY0" fmla="*/ 0 h 554226"/>
              <a:gd name="connsiteX1" fmla="*/ 0 w 1108522"/>
              <a:gd name="connsiteY1" fmla="*/ 554226 h 554226"/>
              <a:gd name="connsiteX2" fmla="*/ 1108522 w 1108522"/>
              <a:gd name="connsiteY2" fmla="*/ 554226 h 554226"/>
              <a:gd name="connsiteX3" fmla="*/ 554296 w 1108522"/>
              <a:gd name="connsiteY3" fmla="*/ 0 h 554226"/>
            </a:gdLst>
            <a:ahLst/>
            <a:cxnLst>
              <a:cxn ang="0">
                <a:pos x="connsiteX0" y="connsiteY0"/>
              </a:cxn>
              <a:cxn ang="0">
                <a:pos x="connsiteX1" y="connsiteY1"/>
              </a:cxn>
              <a:cxn ang="0">
                <a:pos x="connsiteX2" y="connsiteY2"/>
              </a:cxn>
              <a:cxn ang="0">
                <a:pos x="connsiteX3" y="connsiteY3"/>
              </a:cxn>
            </a:cxnLst>
            <a:rect l="l" t="t" r="r" b="b"/>
            <a:pathLst>
              <a:path w="1108522" h="554226">
                <a:moveTo>
                  <a:pt x="554226" y="0"/>
                </a:moveTo>
                <a:cubicBezTo>
                  <a:pt x="248169" y="0"/>
                  <a:pt x="0" y="248169"/>
                  <a:pt x="0" y="554226"/>
                </a:cubicBezTo>
                <a:lnTo>
                  <a:pt x="1108522" y="554226"/>
                </a:lnTo>
                <a:cubicBezTo>
                  <a:pt x="1108522" y="248099"/>
                  <a:pt x="860353" y="0"/>
                  <a:pt x="554296" y="0"/>
                </a:cubicBezTo>
                <a:close/>
              </a:path>
            </a:pathLst>
          </a:custGeom>
          <a:solidFill>
            <a:schemeClr val="accent6">
              <a:alpha val="20000"/>
            </a:scheme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grpSp>
        <p:nvGrpSpPr>
          <p:cNvPr id="305" name="Group 304">
            <a:extLst>
              <a:ext uri="{FF2B5EF4-FFF2-40B4-BE49-F238E27FC236}">
                <a16:creationId xmlns:a16="http://schemas.microsoft.com/office/drawing/2014/main" id="{EB68D12F-2585-3F9C-B154-84AAC2727828}"/>
              </a:ext>
            </a:extLst>
          </p:cNvPr>
          <p:cNvGrpSpPr/>
          <p:nvPr userDrawn="1"/>
        </p:nvGrpSpPr>
        <p:grpSpPr>
          <a:xfrm>
            <a:off x="11722989" y="2278930"/>
            <a:ext cx="469011" cy="1004794"/>
            <a:chOff x="11722989" y="2278930"/>
            <a:chExt cx="469011" cy="1004794"/>
          </a:xfrm>
        </p:grpSpPr>
        <p:sp>
          <p:nvSpPr>
            <p:cNvPr id="187" name="Free-form: Shape 1082">
              <a:extLst>
                <a:ext uri="{FF2B5EF4-FFF2-40B4-BE49-F238E27FC236}">
                  <a16:creationId xmlns:a16="http://schemas.microsoft.com/office/drawing/2014/main" id="{6A0AB833-E97E-1F0B-D94F-91D69F5802DC}"/>
                </a:ext>
              </a:extLst>
            </p:cNvPr>
            <p:cNvSpPr/>
            <p:nvPr/>
          </p:nvSpPr>
          <p:spPr>
            <a:xfrm>
              <a:off x="12189301" y="2280618"/>
              <a:ext cx="134" cy="6750"/>
            </a:xfrm>
            <a:custGeom>
              <a:avLst/>
              <a:gdLst>
                <a:gd name="connsiteX0" fmla="*/ 140 w 139"/>
                <a:gd name="connsiteY0" fmla="*/ 0 h 6982"/>
                <a:gd name="connsiteX1" fmla="*/ 0 w 139"/>
                <a:gd name="connsiteY1" fmla="*/ 0 h 6982"/>
                <a:gd name="connsiteX2" fmla="*/ 140 w 139"/>
                <a:gd name="connsiteY2" fmla="*/ 0 h 6982"/>
              </a:gdLst>
              <a:ahLst/>
              <a:cxnLst>
                <a:cxn ang="0">
                  <a:pos x="connsiteX0" y="connsiteY0"/>
                </a:cxn>
                <a:cxn ang="0">
                  <a:pos x="connsiteX1" y="connsiteY1"/>
                </a:cxn>
                <a:cxn ang="0">
                  <a:pos x="connsiteX2" y="connsiteY2"/>
                </a:cxn>
              </a:cxnLst>
              <a:rect l="l" t="t" r="r" b="b"/>
              <a:pathLst>
                <a:path w="139" h="6982">
                  <a:moveTo>
                    <a:pt x="140" y="0"/>
                  </a:moveTo>
                  <a:lnTo>
                    <a:pt x="0" y="0"/>
                  </a:lnTo>
                  <a:cubicBezTo>
                    <a:pt x="0" y="0"/>
                    <a:pt x="70" y="0"/>
                    <a:pt x="140" y="0"/>
                  </a:cubicBez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88" name="Free-form: Shape 1084">
              <a:extLst>
                <a:ext uri="{FF2B5EF4-FFF2-40B4-BE49-F238E27FC236}">
                  <a16:creationId xmlns:a16="http://schemas.microsoft.com/office/drawing/2014/main" id="{F15DF7BE-2431-F2B5-668F-8115C45ABC65}"/>
                </a:ext>
              </a:extLst>
            </p:cNvPr>
            <p:cNvSpPr/>
            <p:nvPr/>
          </p:nvSpPr>
          <p:spPr>
            <a:xfrm>
              <a:off x="12191934" y="2278930"/>
              <a:ext cx="66" cy="6750"/>
            </a:xfrm>
            <a:custGeom>
              <a:avLst/>
              <a:gdLst>
                <a:gd name="connsiteX0" fmla="*/ 0 w 69"/>
                <a:gd name="connsiteY0" fmla="*/ 0 h 6982"/>
                <a:gd name="connsiteX1" fmla="*/ 0 w 69"/>
                <a:gd name="connsiteY1" fmla="*/ 0 h 6982"/>
                <a:gd name="connsiteX2" fmla="*/ 70 w 69"/>
                <a:gd name="connsiteY2" fmla="*/ 0 h 6982"/>
                <a:gd name="connsiteX3" fmla="*/ 0 w 69"/>
                <a:gd name="connsiteY3" fmla="*/ 0 h 6982"/>
              </a:gdLst>
              <a:ahLst/>
              <a:cxnLst>
                <a:cxn ang="0">
                  <a:pos x="connsiteX0" y="connsiteY0"/>
                </a:cxn>
                <a:cxn ang="0">
                  <a:pos x="connsiteX1" y="connsiteY1"/>
                </a:cxn>
                <a:cxn ang="0">
                  <a:pos x="connsiteX2" y="connsiteY2"/>
                </a:cxn>
                <a:cxn ang="0">
                  <a:pos x="connsiteX3" y="connsiteY3"/>
                </a:cxn>
              </a:cxnLst>
              <a:rect l="l" t="t" r="r" b="b"/>
              <a:pathLst>
                <a:path w="69" h="6982">
                  <a:moveTo>
                    <a:pt x="0" y="0"/>
                  </a:moveTo>
                  <a:lnTo>
                    <a:pt x="0" y="0"/>
                  </a:lnTo>
                  <a:lnTo>
                    <a:pt x="70" y="0"/>
                  </a:lnTo>
                  <a:lnTo>
                    <a:pt x="0" y="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89" name="Free-form: Shape 1086">
              <a:extLst>
                <a:ext uri="{FF2B5EF4-FFF2-40B4-BE49-F238E27FC236}">
                  <a16:creationId xmlns:a16="http://schemas.microsoft.com/office/drawing/2014/main" id="{7B0D7E02-CD92-7949-5330-72A40798AC58}"/>
                </a:ext>
              </a:extLst>
            </p:cNvPr>
            <p:cNvSpPr/>
            <p:nvPr/>
          </p:nvSpPr>
          <p:spPr>
            <a:xfrm>
              <a:off x="11722989" y="2278930"/>
              <a:ext cx="468876" cy="66972"/>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0" name="Free-form: Shape 1087">
              <a:extLst>
                <a:ext uri="{FF2B5EF4-FFF2-40B4-BE49-F238E27FC236}">
                  <a16:creationId xmlns:a16="http://schemas.microsoft.com/office/drawing/2014/main" id="{E9655F2C-3EA1-1223-016C-BAF47E71235E}"/>
                </a:ext>
              </a:extLst>
            </p:cNvPr>
            <p:cNvSpPr/>
            <p:nvPr/>
          </p:nvSpPr>
          <p:spPr>
            <a:xfrm>
              <a:off x="11722989" y="2412944"/>
              <a:ext cx="468876" cy="66972"/>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1" name="Free-form: Shape 1088">
              <a:extLst>
                <a:ext uri="{FF2B5EF4-FFF2-40B4-BE49-F238E27FC236}">
                  <a16:creationId xmlns:a16="http://schemas.microsoft.com/office/drawing/2014/main" id="{7159D0AA-44C2-835D-690F-DF1099BBA7B9}"/>
                </a:ext>
              </a:extLst>
            </p:cNvPr>
            <p:cNvSpPr/>
            <p:nvPr/>
          </p:nvSpPr>
          <p:spPr>
            <a:xfrm>
              <a:off x="11722989" y="2546888"/>
              <a:ext cx="468876" cy="66972"/>
            </a:xfrm>
            <a:custGeom>
              <a:avLst/>
              <a:gdLst>
                <a:gd name="connsiteX0" fmla="*/ 0 w 484956"/>
                <a:gd name="connsiteY0" fmla="*/ 0 h 69269"/>
                <a:gd name="connsiteX1" fmla="*/ 484957 w 484956"/>
                <a:gd name="connsiteY1" fmla="*/ 0 h 69269"/>
                <a:gd name="connsiteX2" fmla="*/ 484957 w 484956"/>
                <a:gd name="connsiteY2" fmla="*/ 69269 h 69269"/>
                <a:gd name="connsiteX3" fmla="*/ 0 w 484956"/>
                <a:gd name="connsiteY3" fmla="*/ 69269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69"/>
                  </a:lnTo>
                  <a:lnTo>
                    <a:pt x="0" y="69269"/>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2" name="Free-form: Shape 1089">
              <a:extLst>
                <a:ext uri="{FF2B5EF4-FFF2-40B4-BE49-F238E27FC236}">
                  <a16:creationId xmlns:a16="http://schemas.microsoft.com/office/drawing/2014/main" id="{0BD7FE3D-F98A-2A7B-5C14-DF94EE9F29EC}"/>
                </a:ext>
              </a:extLst>
            </p:cNvPr>
            <p:cNvSpPr/>
            <p:nvPr/>
          </p:nvSpPr>
          <p:spPr>
            <a:xfrm>
              <a:off x="11722989" y="2680834"/>
              <a:ext cx="468876" cy="66972"/>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3" name="Free-form: Shape 1090">
              <a:extLst>
                <a:ext uri="{FF2B5EF4-FFF2-40B4-BE49-F238E27FC236}">
                  <a16:creationId xmlns:a16="http://schemas.microsoft.com/office/drawing/2014/main" id="{CC1A9FA5-AB4A-0355-6300-1D54090A2D90}"/>
                </a:ext>
              </a:extLst>
            </p:cNvPr>
            <p:cNvSpPr/>
            <p:nvPr/>
          </p:nvSpPr>
          <p:spPr>
            <a:xfrm>
              <a:off x="11722989" y="2814848"/>
              <a:ext cx="468876" cy="66972"/>
            </a:xfrm>
            <a:custGeom>
              <a:avLst/>
              <a:gdLst>
                <a:gd name="connsiteX0" fmla="*/ 0 w 484956"/>
                <a:gd name="connsiteY0" fmla="*/ 0 h 69269"/>
                <a:gd name="connsiteX1" fmla="*/ 484957 w 484956"/>
                <a:gd name="connsiteY1" fmla="*/ 0 h 69269"/>
                <a:gd name="connsiteX2" fmla="*/ 484957 w 484956"/>
                <a:gd name="connsiteY2" fmla="*/ 69269 h 69269"/>
                <a:gd name="connsiteX3" fmla="*/ 0 w 484956"/>
                <a:gd name="connsiteY3" fmla="*/ 69269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69"/>
                  </a:lnTo>
                  <a:lnTo>
                    <a:pt x="0" y="69269"/>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4" name="Free-form: Shape 1091">
              <a:extLst>
                <a:ext uri="{FF2B5EF4-FFF2-40B4-BE49-F238E27FC236}">
                  <a16:creationId xmlns:a16="http://schemas.microsoft.com/office/drawing/2014/main" id="{C7418D26-8EC5-57A3-23C5-F48BCEE5118F}"/>
                </a:ext>
              </a:extLst>
            </p:cNvPr>
            <p:cNvSpPr/>
            <p:nvPr/>
          </p:nvSpPr>
          <p:spPr>
            <a:xfrm>
              <a:off x="11722989" y="2948794"/>
              <a:ext cx="468876" cy="66972"/>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5" name="Free-form: Shape 1092">
              <a:extLst>
                <a:ext uri="{FF2B5EF4-FFF2-40B4-BE49-F238E27FC236}">
                  <a16:creationId xmlns:a16="http://schemas.microsoft.com/office/drawing/2014/main" id="{AF3C3681-3AD7-B54C-D39D-40A443B93A60}"/>
                </a:ext>
              </a:extLst>
            </p:cNvPr>
            <p:cNvSpPr/>
            <p:nvPr/>
          </p:nvSpPr>
          <p:spPr>
            <a:xfrm>
              <a:off x="11722989" y="3082740"/>
              <a:ext cx="468876" cy="66972"/>
            </a:xfrm>
            <a:custGeom>
              <a:avLst/>
              <a:gdLst>
                <a:gd name="connsiteX0" fmla="*/ 0 w 484956"/>
                <a:gd name="connsiteY0" fmla="*/ 0 h 69269"/>
                <a:gd name="connsiteX1" fmla="*/ 484957 w 484956"/>
                <a:gd name="connsiteY1" fmla="*/ 0 h 69269"/>
                <a:gd name="connsiteX2" fmla="*/ 484957 w 484956"/>
                <a:gd name="connsiteY2" fmla="*/ 69269 h 69269"/>
                <a:gd name="connsiteX3" fmla="*/ 0 w 484956"/>
                <a:gd name="connsiteY3" fmla="*/ 69269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69"/>
                  </a:lnTo>
                  <a:lnTo>
                    <a:pt x="0" y="69269"/>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sp>
          <p:nvSpPr>
            <p:cNvPr id="196" name="Free-form: Shape 1093">
              <a:extLst>
                <a:ext uri="{FF2B5EF4-FFF2-40B4-BE49-F238E27FC236}">
                  <a16:creationId xmlns:a16="http://schemas.microsoft.com/office/drawing/2014/main" id="{FAF81B8B-5B92-DEE8-0892-83FB0AAE5990}"/>
                </a:ext>
              </a:extLst>
            </p:cNvPr>
            <p:cNvSpPr/>
            <p:nvPr/>
          </p:nvSpPr>
          <p:spPr>
            <a:xfrm>
              <a:off x="11722989" y="3216752"/>
              <a:ext cx="468876" cy="66972"/>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solidFill>
              <a:srgbClr val="92D749">
                <a:alpha val="20000"/>
              </a:srgbClr>
            </a:solid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rial" panose="020B0604020202020204"/>
                <a:ea typeface="+mn-ea"/>
                <a:cs typeface="+mn-cs"/>
              </a:endParaRPr>
            </a:p>
          </p:txBody>
        </p:sp>
      </p:grpSp>
      <p:sp>
        <p:nvSpPr>
          <p:cNvPr id="2" name="Title 1">
            <a:extLst>
              <a:ext uri="{FF2B5EF4-FFF2-40B4-BE49-F238E27FC236}">
                <a16:creationId xmlns:a16="http://schemas.microsoft.com/office/drawing/2014/main" id="{17011707-FFE6-6570-AF96-21D1660D533B}"/>
              </a:ext>
            </a:extLst>
          </p:cNvPr>
          <p:cNvSpPr>
            <a:spLocks noGrp="1"/>
          </p:cNvSpPr>
          <p:nvPr userDrawn="1">
            <p:ph type="title"/>
          </p:nvPr>
        </p:nvSpPr>
        <p:spPr>
          <a:xfrm>
            <a:off x="407987" y="365125"/>
            <a:ext cx="8532813" cy="553998"/>
          </a:xfrm>
        </p:spPr>
        <p:txBody>
          <a:bodyPr/>
          <a:lstStyle>
            <a:lvl1pPr>
              <a:lnSpc>
                <a:spcPct val="100000"/>
              </a:lnSpc>
              <a:defRPr/>
            </a:lvl1pPr>
          </a:lstStyle>
          <a:p>
            <a:r>
              <a:rPr lang="en-US"/>
              <a:t>Click to edit Master title style</a:t>
            </a:r>
            <a:endParaRPr lang="en-GB" dirty="0"/>
          </a:p>
        </p:txBody>
      </p:sp>
      <p:sp>
        <p:nvSpPr>
          <p:cNvPr id="4" name="Content Placeholder 9">
            <a:extLst>
              <a:ext uri="{FF2B5EF4-FFF2-40B4-BE49-F238E27FC236}">
                <a16:creationId xmlns:a16="http://schemas.microsoft.com/office/drawing/2014/main" id="{D945A385-B8E1-DB28-5740-D9E1F0F475C7}"/>
              </a:ext>
            </a:extLst>
          </p:cNvPr>
          <p:cNvSpPr>
            <a:spLocks noGrp="1"/>
          </p:cNvSpPr>
          <p:nvPr>
            <p:ph sz="quarter" idx="11"/>
          </p:nvPr>
        </p:nvSpPr>
        <p:spPr>
          <a:xfrm>
            <a:off x="407987" y="1237136"/>
            <a:ext cx="4955250" cy="4460423"/>
          </a:xfrm>
          <a:prstGeom prst="rect">
            <a:avLst/>
          </a:prstGeom>
        </p:spPr>
        <p:txBody>
          <a:bodyPr>
            <a:noAutofit/>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Content Placeholder 9">
            <a:extLst>
              <a:ext uri="{FF2B5EF4-FFF2-40B4-BE49-F238E27FC236}">
                <a16:creationId xmlns:a16="http://schemas.microsoft.com/office/drawing/2014/main" id="{CABFCC9B-198E-AB30-87AF-665821A8528F}"/>
              </a:ext>
            </a:extLst>
          </p:cNvPr>
          <p:cNvSpPr>
            <a:spLocks noGrp="1"/>
          </p:cNvSpPr>
          <p:nvPr>
            <p:ph sz="quarter" idx="20"/>
          </p:nvPr>
        </p:nvSpPr>
        <p:spPr>
          <a:xfrm>
            <a:off x="5718015" y="1237136"/>
            <a:ext cx="4955250" cy="4460423"/>
          </a:xfrm>
          <a:prstGeom prst="rect">
            <a:avLst/>
          </a:prstGeom>
        </p:spPr>
        <p:txBody>
          <a:bodyPr>
            <a:noAutofit/>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3899978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2x2 grid">
    <p:bg>
      <p:bgPr>
        <a:solidFill>
          <a:schemeClr val="bg1"/>
        </a:solidFill>
        <a:effectLst/>
      </p:bgPr>
    </p:bg>
    <p:spTree>
      <p:nvGrpSpPr>
        <p:cNvPr id="1" name=""/>
        <p:cNvGrpSpPr/>
        <p:nvPr/>
      </p:nvGrpSpPr>
      <p:grpSpPr>
        <a:xfrm>
          <a:off x="0" y="0"/>
          <a:ext cx="0" cy="0"/>
          <a:chOff x="0" y="0"/>
          <a:chExt cx="0" cy="0"/>
        </a:xfrm>
      </p:grpSpPr>
      <p:sp>
        <p:nvSpPr>
          <p:cNvPr id="55" name="Free-form: Shape 1085">
            <a:extLst>
              <a:ext uri="{FF2B5EF4-FFF2-40B4-BE49-F238E27FC236}">
                <a16:creationId xmlns:a16="http://schemas.microsoft.com/office/drawing/2014/main" id="{878388D9-755F-B4CF-B230-AAF76805E72A}"/>
              </a:ext>
            </a:extLst>
          </p:cNvPr>
          <p:cNvSpPr/>
          <p:nvPr userDrawn="1"/>
        </p:nvSpPr>
        <p:spPr>
          <a:xfrm rot="10800000" flipH="1">
            <a:off x="11629446" y="5439002"/>
            <a:ext cx="591606" cy="577441"/>
          </a:xfrm>
          <a:custGeom>
            <a:avLst/>
            <a:gdLst>
              <a:gd name="connsiteX0" fmla="*/ 0 w 554226"/>
              <a:gd name="connsiteY0" fmla="*/ 0 h 554226"/>
              <a:gd name="connsiteX1" fmla="*/ 554226 w 554226"/>
              <a:gd name="connsiteY1" fmla="*/ 554226 h 554226"/>
              <a:gd name="connsiteX2" fmla="*/ 554226 w 554226"/>
              <a:gd name="connsiteY2" fmla="*/ 0 h 554226"/>
              <a:gd name="connsiteX3" fmla="*/ 0 w 554226"/>
              <a:gd name="connsiteY3" fmla="*/ 0 h 554226"/>
            </a:gdLst>
            <a:ahLst/>
            <a:cxnLst>
              <a:cxn ang="0">
                <a:pos x="connsiteX0" y="connsiteY0"/>
              </a:cxn>
              <a:cxn ang="0">
                <a:pos x="connsiteX1" y="connsiteY1"/>
              </a:cxn>
              <a:cxn ang="0">
                <a:pos x="connsiteX2" y="connsiteY2"/>
              </a:cxn>
              <a:cxn ang="0">
                <a:pos x="connsiteX3" y="connsiteY3"/>
              </a:cxn>
            </a:cxnLst>
            <a:rect l="l" t="t" r="r" b="b"/>
            <a:pathLst>
              <a:path w="554226" h="554226">
                <a:moveTo>
                  <a:pt x="0" y="0"/>
                </a:moveTo>
                <a:cubicBezTo>
                  <a:pt x="0" y="306127"/>
                  <a:pt x="248169" y="554226"/>
                  <a:pt x="554226" y="554226"/>
                </a:cubicBezTo>
                <a:lnTo>
                  <a:pt x="554226" y="0"/>
                </a:lnTo>
                <a:lnTo>
                  <a:pt x="0" y="0"/>
                </a:lnTo>
                <a:close/>
              </a:path>
            </a:pathLst>
          </a:custGeom>
          <a:solidFill>
            <a:schemeClr val="accent1">
              <a:alpha val="20000"/>
            </a:schemeClr>
          </a:solidFill>
          <a:ln w="0" cap="flat">
            <a:noFill/>
            <a:prstDash val="solid"/>
            <a:miter/>
          </a:ln>
        </p:spPr>
        <p:txBody>
          <a:bodyPr rtlCol="0" anchor="ctr"/>
          <a:lstStyle/>
          <a:p>
            <a:pPr marR="0" lvl="0" indent="0" defTabSz="914400" fontAlgn="auto">
              <a:lnSpc>
                <a:spcPct val="100000"/>
              </a:lnSpc>
              <a:spcBef>
                <a:spcPts val="0"/>
              </a:spcBef>
              <a:spcAft>
                <a:spcPts val="0"/>
              </a:spcAft>
              <a:buClrTx/>
              <a:buSzTx/>
              <a:buFontTx/>
              <a:buNone/>
              <a:tabLst/>
            </a:pPr>
            <a:endParaRPr kumimoji="0" lang="en-GB" b="0" i="0" u="none" strike="noStrike" kern="0" cap="none" spc="0" normalizeH="0" baseline="0" noProof="0" dirty="0">
              <a:ln>
                <a:noFill/>
              </a:ln>
              <a:solidFill>
                <a:prstClr val="black"/>
              </a:solidFill>
              <a:effectLst/>
              <a:uLnTx/>
              <a:uFillTx/>
            </a:endParaRPr>
          </a:p>
        </p:txBody>
      </p:sp>
      <p:sp>
        <p:nvSpPr>
          <p:cNvPr id="66" name="Free-form: Shape 1569">
            <a:extLst>
              <a:ext uri="{FF2B5EF4-FFF2-40B4-BE49-F238E27FC236}">
                <a16:creationId xmlns:a16="http://schemas.microsoft.com/office/drawing/2014/main" id="{9470C11F-777A-3FF0-1BBE-DE894E378613}"/>
              </a:ext>
            </a:extLst>
          </p:cNvPr>
          <p:cNvSpPr/>
          <p:nvPr userDrawn="1"/>
        </p:nvSpPr>
        <p:spPr>
          <a:xfrm rot="10800000">
            <a:off x="9797373" y="373467"/>
            <a:ext cx="1228802" cy="409546"/>
          </a:xfrm>
          <a:custGeom>
            <a:avLst/>
            <a:gdLst>
              <a:gd name="connsiteX0" fmla="*/ 1580541 w 1635033"/>
              <a:gd name="connsiteY0" fmla="*/ 435950 h 544939"/>
              <a:gd name="connsiteX1" fmla="*/ 1635033 w 1635033"/>
              <a:gd name="connsiteY1" fmla="*/ 490444 h 544939"/>
              <a:gd name="connsiteX2" fmla="*/ 1580541 w 1635033"/>
              <a:gd name="connsiteY2" fmla="*/ 544939 h 544939"/>
              <a:gd name="connsiteX3" fmla="*/ 1526046 w 1635033"/>
              <a:gd name="connsiteY3" fmla="*/ 490444 h 544939"/>
              <a:gd name="connsiteX4" fmla="*/ 1580541 w 1635033"/>
              <a:gd name="connsiteY4" fmla="*/ 435950 h 544939"/>
              <a:gd name="connsiteX5" fmla="*/ 1362564 w 1635033"/>
              <a:gd name="connsiteY5" fmla="*/ 435950 h 544939"/>
              <a:gd name="connsiteX6" fmla="*/ 1417057 w 1635033"/>
              <a:gd name="connsiteY6" fmla="*/ 490444 h 544939"/>
              <a:gd name="connsiteX7" fmla="*/ 1362564 w 1635033"/>
              <a:gd name="connsiteY7" fmla="*/ 544939 h 544939"/>
              <a:gd name="connsiteX8" fmla="*/ 1308070 w 1635033"/>
              <a:gd name="connsiteY8" fmla="*/ 490444 h 544939"/>
              <a:gd name="connsiteX9" fmla="*/ 1362564 w 1635033"/>
              <a:gd name="connsiteY9" fmla="*/ 435950 h 544939"/>
              <a:gd name="connsiteX10" fmla="*/ 1144479 w 1635033"/>
              <a:gd name="connsiteY10" fmla="*/ 435950 h 544939"/>
              <a:gd name="connsiteX11" fmla="*/ 1198973 w 1635033"/>
              <a:gd name="connsiteY11" fmla="*/ 490444 h 544939"/>
              <a:gd name="connsiteX12" fmla="*/ 1144479 w 1635033"/>
              <a:gd name="connsiteY12" fmla="*/ 544939 h 544939"/>
              <a:gd name="connsiteX13" fmla="*/ 1089986 w 1635033"/>
              <a:gd name="connsiteY13" fmla="*/ 490444 h 544939"/>
              <a:gd name="connsiteX14" fmla="*/ 1144479 w 1635033"/>
              <a:gd name="connsiteY14" fmla="*/ 435950 h 544939"/>
              <a:gd name="connsiteX15" fmla="*/ 926504 w 1635033"/>
              <a:gd name="connsiteY15" fmla="*/ 435950 h 544939"/>
              <a:gd name="connsiteX16" fmla="*/ 980998 w 1635033"/>
              <a:gd name="connsiteY16" fmla="*/ 490444 h 544939"/>
              <a:gd name="connsiteX17" fmla="*/ 926504 w 1635033"/>
              <a:gd name="connsiteY17" fmla="*/ 544939 h 544939"/>
              <a:gd name="connsiteX18" fmla="*/ 872011 w 1635033"/>
              <a:gd name="connsiteY18" fmla="*/ 490444 h 544939"/>
              <a:gd name="connsiteX19" fmla="*/ 926504 w 1635033"/>
              <a:gd name="connsiteY19" fmla="*/ 435950 h 544939"/>
              <a:gd name="connsiteX20" fmla="*/ 708529 w 1635033"/>
              <a:gd name="connsiteY20" fmla="*/ 435950 h 544939"/>
              <a:gd name="connsiteX21" fmla="*/ 763022 w 1635033"/>
              <a:gd name="connsiteY21" fmla="*/ 490444 h 544939"/>
              <a:gd name="connsiteX22" fmla="*/ 708529 w 1635033"/>
              <a:gd name="connsiteY22" fmla="*/ 544939 h 544939"/>
              <a:gd name="connsiteX23" fmla="*/ 654035 w 1635033"/>
              <a:gd name="connsiteY23" fmla="*/ 490444 h 544939"/>
              <a:gd name="connsiteX24" fmla="*/ 708529 w 1635033"/>
              <a:gd name="connsiteY24" fmla="*/ 435950 h 544939"/>
              <a:gd name="connsiteX25" fmla="*/ 490443 w 1635033"/>
              <a:gd name="connsiteY25" fmla="*/ 435950 h 544939"/>
              <a:gd name="connsiteX26" fmla="*/ 544936 w 1635033"/>
              <a:gd name="connsiteY26" fmla="*/ 490444 h 544939"/>
              <a:gd name="connsiteX27" fmla="*/ 490443 w 1635033"/>
              <a:gd name="connsiteY27" fmla="*/ 544939 h 544939"/>
              <a:gd name="connsiteX28" fmla="*/ 435949 w 1635033"/>
              <a:gd name="connsiteY28" fmla="*/ 490444 h 544939"/>
              <a:gd name="connsiteX29" fmla="*/ 490443 w 1635033"/>
              <a:gd name="connsiteY29" fmla="*/ 435950 h 544939"/>
              <a:gd name="connsiteX30" fmla="*/ 272468 w 1635033"/>
              <a:gd name="connsiteY30" fmla="*/ 435950 h 544939"/>
              <a:gd name="connsiteX31" fmla="*/ 326962 w 1635033"/>
              <a:gd name="connsiteY31" fmla="*/ 490444 h 544939"/>
              <a:gd name="connsiteX32" fmla="*/ 272468 w 1635033"/>
              <a:gd name="connsiteY32" fmla="*/ 544939 h 544939"/>
              <a:gd name="connsiteX33" fmla="*/ 217975 w 1635033"/>
              <a:gd name="connsiteY33" fmla="*/ 490444 h 544939"/>
              <a:gd name="connsiteX34" fmla="*/ 272468 w 1635033"/>
              <a:gd name="connsiteY34" fmla="*/ 435950 h 544939"/>
              <a:gd name="connsiteX35" fmla="*/ 54493 w 1635033"/>
              <a:gd name="connsiteY35" fmla="*/ 435950 h 544939"/>
              <a:gd name="connsiteX36" fmla="*/ 108987 w 1635033"/>
              <a:gd name="connsiteY36" fmla="*/ 490444 h 544939"/>
              <a:gd name="connsiteX37" fmla="*/ 54493 w 1635033"/>
              <a:gd name="connsiteY37" fmla="*/ 544939 h 544939"/>
              <a:gd name="connsiteX38" fmla="*/ 0 w 1635033"/>
              <a:gd name="connsiteY38" fmla="*/ 490444 h 544939"/>
              <a:gd name="connsiteX39" fmla="*/ 54493 w 1635033"/>
              <a:gd name="connsiteY39" fmla="*/ 435950 h 544939"/>
              <a:gd name="connsiteX40" fmla="*/ 1580541 w 1635033"/>
              <a:gd name="connsiteY40" fmla="*/ 217975 h 544939"/>
              <a:gd name="connsiteX41" fmla="*/ 1635033 w 1635033"/>
              <a:gd name="connsiteY41" fmla="*/ 272469 h 544939"/>
              <a:gd name="connsiteX42" fmla="*/ 1580541 w 1635033"/>
              <a:gd name="connsiteY42" fmla="*/ 326963 h 544939"/>
              <a:gd name="connsiteX43" fmla="*/ 1526046 w 1635033"/>
              <a:gd name="connsiteY43" fmla="*/ 272469 h 544939"/>
              <a:gd name="connsiteX44" fmla="*/ 1580541 w 1635033"/>
              <a:gd name="connsiteY44" fmla="*/ 217975 h 544939"/>
              <a:gd name="connsiteX45" fmla="*/ 1362564 w 1635033"/>
              <a:gd name="connsiteY45" fmla="*/ 217975 h 544939"/>
              <a:gd name="connsiteX46" fmla="*/ 1417057 w 1635033"/>
              <a:gd name="connsiteY46" fmla="*/ 272469 h 544939"/>
              <a:gd name="connsiteX47" fmla="*/ 1362564 w 1635033"/>
              <a:gd name="connsiteY47" fmla="*/ 326963 h 544939"/>
              <a:gd name="connsiteX48" fmla="*/ 1308070 w 1635033"/>
              <a:gd name="connsiteY48" fmla="*/ 272469 h 544939"/>
              <a:gd name="connsiteX49" fmla="*/ 1362564 w 1635033"/>
              <a:gd name="connsiteY49" fmla="*/ 217975 h 544939"/>
              <a:gd name="connsiteX50" fmla="*/ 1144479 w 1635033"/>
              <a:gd name="connsiteY50" fmla="*/ 217975 h 544939"/>
              <a:gd name="connsiteX51" fmla="*/ 1198973 w 1635033"/>
              <a:gd name="connsiteY51" fmla="*/ 272469 h 544939"/>
              <a:gd name="connsiteX52" fmla="*/ 1144479 w 1635033"/>
              <a:gd name="connsiteY52" fmla="*/ 326963 h 544939"/>
              <a:gd name="connsiteX53" fmla="*/ 1089986 w 1635033"/>
              <a:gd name="connsiteY53" fmla="*/ 272469 h 544939"/>
              <a:gd name="connsiteX54" fmla="*/ 1144479 w 1635033"/>
              <a:gd name="connsiteY54" fmla="*/ 217975 h 544939"/>
              <a:gd name="connsiteX55" fmla="*/ 926504 w 1635033"/>
              <a:gd name="connsiteY55" fmla="*/ 217975 h 544939"/>
              <a:gd name="connsiteX56" fmla="*/ 980998 w 1635033"/>
              <a:gd name="connsiteY56" fmla="*/ 272469 h 544939"/>
              <a:gd name="connsiteX57" fmla="*/ 926504 w 1635033"/>
              <a:gd name="connsiteY57" fmla="*/ 326963 h 544939"/>
              <a:gd name="connsiteX58" fmla="*/ 872011 w 1635033"/>
              <a:gd name="connsiteY58" fmla="*/ 272469 h 544939"/>
              <a:gd name="connsiteX59" fmla="*/ 926504 w 1635033"/>
              <a:gd name="connsiteY59" fmla="*/ 217975 h 544939"/>
              <a:gd name="connsiteX60" fmla="*/ 708529 w 1635033"/>
              <a:gd name="connsiteY60" fmla="*/ 217975 h 544939"/>
              <a:gd name="connsiteX61" fmla="*/ 763022 w 1635033"/>
              <a:gd name="connsiteY61" fmla="*/ 272469 h 544939"/>
              <a:gd name="connsiteX62" fmla="*/ 708529 w 1635033"/>
              <a:gd name="connsiteY62" fmla="*/ 326963 h 544939"/>
              <a:gd name="connsiteX63" fmla="*/ 654035 w 1635033"/>
              <a:gd name="connsiteY63" fmla="*/ 272469 h 544939"/>
              <a:gd name="connsiteX64" fmla="*/ 708529 w 1635033"/>
              <a:gd name="connsiteY64" fmla="*/ 217975 h 544939"/>
              <a:gd name="connsiteX65" fmla="*/ 490443 w 1635033"/>
              <a:gd name="connsiteY65" fmla="*/ 217975 h 544939"/>
              <a:gd name="connsiteX66" fmla="*/ 544936 w 1635033"/>
              <a:gd name="connsiteY66" fmla="*/ 272469 h 544939"/>
              <a:gd name="connsiteX67" fmla="*/ 490443 w 1635033"/>
              <a:gd name="connsiteY67" fmla="*/ 326963 h 544939"/>
              <a:gd name="connsiteX68" fmla="*/ 435949 w 1635033"/>
              <a:gd name="connsiteY68" fmla="*/ 272469 h 544939"/>
              <a:gd name="connsiteX69" fmla="*/ 490443 w 1635033"/>
              <a:gd name="connsiteY69" fmla="*/ 217975 h 544939"/>
              <a:gd name="connsiteX70" fmla="*/ 272468 w 1635033"/>
              <a:gd name="connsiteY70" fmla="*/ 217975 h 544939"/>
              <a:gd name="connsiteX71" fmla="*/ 326962 w 1635033"/>
              <a:gd name="connsiteY71" fmla="*/ 272469 h 544939"/>
              <a:gd name="connsiteX72" fmla="*/ 272468 w 1635033"/>
              <a:gd name="connsiteY72" fmla="*/ 326963 h 544939"/>
              <a:gd name="connsiteX73" fmla="*/ 217975 w 1635033"/>
              <a:gd name="connsiteY73" fmla="*/ 272469 h 544939"/>
              <a:gd name="connsiteX74" fmla="*/ 272468 w 1635033"/>
              <a:gd name="connsiteY74" fmla="*/ 217975 h 544939"/>
              <a:gd name="connsiteX75" fmla="*/ 54493 w 1635033"/>
              <a:gd name="connsiteY75" fmla="*/ 217975 h 544939"/>
              <a:gd name="connsiteX76" fmla="*/ 108987 w 1635033"/>
              <a:gd name="connsiteY76" fmla="*/ 272469 h 544939"/>
              <a:gd name="connsiteX77" fmla="*/ 54493 w 1635033"/>
              <a:gd name="connsiteY77" fmla="*/ 326963 h 544939"/>
              <a:gd name="connsiteX78" fmla="*/ 0 w 1635033"/>
              <a:gd name="connsiteY78" fmla="*/ 272469 h 544939"/>
              <a:gd name="connsiteX79" fmla="*/ 54493 w 1635033"/>
              <a:gd name="connsiteY79" fmla="*/ 217975 h 544939"/>
              <a:gd name="connsiteX80" fmla="*/ 1580541 w 1635033"/>
              <a:gd name="connsiteY80" fmla="*/ 0 h 544939"/>
              <a:gd name="connsiteX81" fmla="*/ 1635033 w 1635033"/>
              <a:gd name="connsiteY81" fmla="*/ 54494 h 544939"/>
              <a:gd name="connsiteX82" fmla="*/ 1580541 w 1635033"/>
              <a:gd name="connsiteY82" fmla="*/ 108989 h 544939"/>
              <a:gd name="connsiteX83" fmla="*/ 1526046 w 1635033"/>
              <a:gd name="connsiteY83" fmla="*/ 54494 h 544939"/>
              <a:gd name="connsiteX84" fmla="*/ 1580541 w 1635033"/>
              <a:gd name="connsiteY84" fmla="*/ 0 h 544939"/>
              <a:gd name="connsiteX85" fmla="*/ 1362564 w 1635033"/>
              <a:gd name="connsiteY85" fmla="*/ 0 h 544939"/>
              <a:gd name="connsiteX86" fmla="*/ 1417057 w 1635033"/>
              <a:gd name="connsiteY86" fmla="*/ 54494 h 544939"/>
              <a:gd name="connsiteX87" fmla="*/ 1362564 w 1635033"/>
              <a:gd name="connsiteY87" fmla="*/ 108989 h 544939"/>
              <a:gd name="connsiteX88" fmla="*/ 1308070 w 1635033"/>
              <a:gd name="connsiteY88" fmla="*/ 54494 h 544939"/>
              <a:gd name="connsiteX89" fmla="*/ 1362564 w 1635033"/>
              <a:gd name="connsiteY89" fmla="*/ 0 h 544939"/>
              <a:gd name="connsiteX90" fmla="*/ 1144479 w 1635033"/>
              <a:gd name="connsiteY90" fmla="*/ 0 h 544939"/>
              <a:gd name="connsiteX91" fmla="*/ 1198973 w 1635033"/>
              <a:gd name="connsiteY91" fmla="*/ 54494 h 544939"/>
              <a:gd name="connsiteX92" fmla="*/ 1144479 w 1635033"/>
              <a:gd name="connsiteY92" fmla="*/ 108989 h 544939"/>
              <a:gd name="connsiteX93" fmla="*/ 1089986 w 1635033"/>
              <a:gd name="connsiteY93" fmla="*/ 54494 h 544939"/>
              <a:gd name="connsiteX94" fmla="*/ 1144479 w 1635033"/>
              <a:gd name="connsiteY94" fmla="*/ 0 h 544939"/>
              <a:gd name="connsiteX95" fmla="*/ 926504 w 1635033"/>
              <a:gd name="connsiteY95" fmla="*/ 0 h 544939"/>
              <a:gd name="connsiteX96" fmla="*/ 980998 w 1635033"/>
              <a:gd name="connsiteY96" fmla="*/ 54494 h 544939"/>
              <a:gd name="connsiteX97" fmla="*/ 926504 w 1635033"/>
              <a:gd name="connsiteY97" fmla="*/ 108989 h 544939"/>
              <a:gd name="connsiteX98" fmla="*/ 872011 w 1635033"/>
              <a:gd name="connsiteY98" fmla="*/ 54494 h 544939"/>
              <a:gd name="connsiteX99" fmla="*/ 926504 w 1635033"/>
              <a:gd name="connsiteY99" fmla="*/ 0 h 544939"/>
              <a:gd name="connsiteX100" fmla="*/ 708529 w 1635033"/>
              <a:gd name="connsiteY100" fmla="*/ 0 h 544939"/>
              <a:gd name="connsiteX101" fmla="*/ 763022 w 1635033"/>
              <a:gd name="connsiteY101" fmla="*/ 54494 h 544939"/>
              <a:gd name="connsiteX102" fmla="*/ 708529 w 1635033"/>
              <a:gd name="connsiteY102" fmla="*/ 108989 h 544939"/>
              <a:gd name="connsiteX103" fmla="*/ 654035 w 1635033"/>
              <a:gd name="connsiteY103" fmla="*/ 54494 h 544939"/>
              <a:gd name="connsiteX104" fmla="*/ 708529 w 1635033"/>
              <a:gd name="connsiteY104" fmla="*/ 0 h 544939"/>
              <a:gd name="connsiteX105" fmla="*/ 490443 w 1635033"/>
              <a:gd name="connsiteY105" fmla="*/ 0 h 544939"/>
              <a:gd name="connsiteX106" fmla="*/ 544936 w 1635033"/>
              <a:gd name="connsiteY106" fmla="*/ 54494 h 544939"/>
              <a:gd name="connsiteX107" fmla="*/ 490443 w 1635033"/>
              <a:gd name="connsiteY107" fmla="*/ 108989 h 544939"/>
              <a:gd name="connsiteX108" fmla="*/ 435949 w 1635033"/>
              <a:gd name="connsiteY108" fmla="*/ 54494 h 544939"/>
              <a:gd name="connsiteX109" fmla="*/ 490443 w 1635033"/>
              <a:gd name="connsiteY109" fmla="*/ 0 h 544939"/>
              <a:gd name="connsiteX110" fmla="*/ 272468 w 1635033"/>
              <a:gd name="connsiteY110" fmla="*/ 0 h 544939"/>
              <a:gd name="connsiteX111" fmla="*/ 326962 w 1635033"/>
              <a:gd name="connsiteY111" fmla="*/ 54494 h 544939"/>
              <a:gd name="connsiteX112" fmla="*/ 272468 w 1635033"/>
              <a:gd name="connsiteY112" fmla="*/ 108989 h 544939"/>
              <a:gd name="connsiteX113" fmla="*/ 217975 w 1635033"/>
              <a:gd name="connsiteY113" fmla="*/ 54494 h 544939"/>
              <a:gd name="connsiteX114" fmla="*/ 272468 w 1635033"/>
              <a:gd name="connsiteY114" fmla="*/ 0 h 544939"/>
              <a:gd name="connsiteX115" fmla="*/ 54493 w 1635033"/>
              <a:gd name="connsiteY115" fmla="*/ 0 h 544939"/>
              <a:gd name="connsiteX116" fmla="*/ 108987 w 1635033"/>
              <a:gd name="connsiteY116" fmla="*/ 54494 h 544939"/>
              <a:gd name="connsiteX117" fmla="*/ 54493 w 1635033"/>
              <a:gd name="connsiteY117" fmla="*/ 108989 h 544939"/>
              <a:gd name="connsiteX118" fmla="*/ 0 w 1635033"/>
              <a:gd name="connsiteY118" fmla="*/ 54494 h 544939"/>
              <a:gd name="connsiteX119" fmla="*/ 54493 w 1635033"/>
              <a:gd name="connsiteY119" fmla="*/ 0 h 544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1635033" h="544939">
                <a:moveTo>
                  <a:pt x="1580541" y="435950"/>
                </a:moveTo>
                <a:cubicBezTo>
                  <a:pt x="1610636" y="435950"/>
                  <a:pt x="1635033" y="460349"/>
                  <a:pt x="1635033" y="490444"/>
                </a:cubicBezTo>
                <a:cubicBezTo>
                  <a:pt x="1635033" y="520540"/>
                  <a:pt x="1610635" y="544939"/>
                  <a:pt x="1580541" y="544939"/>
                </a:cubicBezTo>
                <a:cubicBezTo>
                  <a:pt x="1550443" y="544939"/>
                  <a:pt x="1526046" y="520540"/>
                  <a:pt x="1526046" y="490444"/>
                </a:cubicBezTo>
                <a:cubicBezTo>
                  <a:pt x="1526046" y="460349"/>
                  <a:pt x="1550445" y="435950"/>
                  <a:pt x="1580541" y="435950"/>
                </a:cubicBezTo>
                <a:close/>
                <a:moveTo>
                  <a:pt x="1362564" y="435950"/>
                </a:moveTo>
                <a:cubicBezTo>
                  <a:pt x="1392661" y="435950"/>
                  <a:pt x="1417057" y="460349"/>
                  <a:pt x="1417057" y="490444"/>
                </a:cubicBezTo>
                <a:cubicBezTo>
                  <a:pt x="1417057" y="520540"/>
                  <a:pt x="1392660" y="544939"/>
                  <a:pt x="1362564" y="544939"/>
                </a:cubicBezTo>
                <a:cubicBezTo>
                  <a:pt x="1332467" y="544939"/>
                  <a:pt x="1308070" y="520540"/>
                  <a:pt x="1308070" y="490444"/>
                </a:cubicBezTo>
                <a:cubicBezTo>
                  <a:pt x="1308070" y="460349"/>
                  <a:pt x="1332468" y="435950"/>
                  <a:pt x="1362564" y="435950"/>
                </a:cubicBezTo>
                <a:close/>
                <a:moveTo>
                  <a:pt x="1144479" y="435950"/>
                </a:moveTo>
                <a:cubicBezTo>
                  <a:pt x="1174576" y="435950"/>
                  <a:pt x="1198973" y="460349"/>
                  <a:pt x="1198973" y="490444"/>
                </a:cubicBezTo>
                <a:cubicBezTo>
                  <a:pt x="1198973" y="520540"/>
                  <a:pt x="1174575" y="544939"/>
                  <a:pt x="1144479" y="544939"/>
                </a:cubicBezTo>
                <a:cubicBezTo>
                  <a:pt x="1114382" y="544939"/>
                  <a:pt x="1089986" y="520540"/>
                  <a:pt x="1089986" y="490444"/>
                </a:cubicBezTo>
                <a:cubicBezTo>
                  <a:pt x="1089986" y="460349"/>
                  <a:pt x="1114383" y="435950"/>
                  <a:pt x="1144479" y="435950"/>
                </a:cubicBezTo>
                <a:close/>
                <a:moveTo>
                  <a:pt x="926504" y="435950"/>
                </a:moveTo>
                <a:cubicBezTo>
                  <a:pt x="956601" y="435950"/>
                  <a:pt x="980998" y="460349"/>
                  <a:pt x="980998" y="490444"/>
                </a:cubicBezTo>
                <a:cubicBezTo>
                  <a:pt x="980998" y="520540"/>
                  <a:pt x="956600" y="544939"/>
                  <a:pt x="926504" y="544939"/>
                </a:cubicBezTo>
                <a:cubicBezTo>
                  <a:pt x="896408" y="544939"/>
                  <a:pt x="872011" y="520540"/>
                  <a:pt x="872011" y="490444"/>
                </a:cubicBezTo>
                <a:cubicBezTo>
                  <a:pt x="872011" y="460349"/>
                  <a:pt x="896410" y="435950"/>
                  <a:pt x="926504" y="435950"/>
                </a:cubicBezTo>
                <a:close/>
                <a:moveTo>
                  <a:pt x="708529" y="435950"/>
                </a:moveTo>
                <a:cubicBezTo>
                  <a:pt x="738625" y="435950"/>
                  <a:pt x="763022" y="460349"/>
                  <a:pt x="763022" y="490444"/>
                </a:cubicBezTo>
                <a:cubicBezTo>
                  <a:pt x="763022" y="520540"/>
                  <a:pt x="738623" y="544939"/>
                  <a:pt x="708529" y="544939"/>
                </a:cubicBezTo>
                <a:cubicBezTo>
                  <a:pt x="678432" y="544939"/>
                  <a:pt x="654035" y="520540"/>
                  <a:pt x="654035" y="490444"/>
                </a:cubicBezTo>
                <a:cubicBezTo>
                  <a:pt x="654035" y="460349"/>
                  <a:pt x="678433" y="435950"/>
                  <a:pt x="708529" y="435950"/>
                </a:cubicBezTo>
                <a:close/>
                <a:moveTo>
                  <a:pt x="490443" y="435950"/>
                </a:moveTo>
                <a:cubicBezTo>
                  <a:pt x="520539" y="435950"/>
                  <a:pt x="544936" y="460349"/>
                  <a:pt x="544936" y="490444"/>
                </a:cubicBezTo>
                <a:cubicBezTo>
                  <a:pt x="544936" y="520540"/>
                  <a:pt x="520539" y="544939"/>
                  <a:pt x="490443" y="544939"/>
                </a:cubicBezTo>
                <a:cubicBezTo>
                  <a:pt x="460346" y="544939"/>
                  <a:pt x="435949" y="520540"/>
                  <a:pt x="435949" y="490444"/>
                </a:cubicBezTo>
                <a:cubicBezTo>
                  <a:pt x="435949" y="460349"/>
                  <a:pt x="460347" y="435950"/>
                  <a:pt x="490443" y="435950"/>
                </a:cubicBezTo>
                <a:close/>
                <a:moveTo>
                  <a:pt x="272468" y="435950"/>
                </a:moveTo>
                <a:cubicBezTo>
                  <a:pt x="302565" y="435950"/>
                  <a:pt x="326962" y="460349"/>
                  <a:pt x="326962" y="490444"/>
                </a:cubicBezTo>
                <a:cubicBezTo>
                  <a:pt x="326962" y="520540"/>
                  <a:pt x="302564" y="544939"/>
                  <a:pt x="272468" y="544939"/>
                </a:cubicBezTo>
                <a:cubicBezTo>
                  <a:pt x="242372" y="544939"/>
                  <a:pt x="217975" y="520540"/>
                  <a:pt x="217975" y="490444"/>
                </a:cubicBezTo>
                <a:cubicBezTo>
                  <a:pt x="217975" y="460349"/>
                  <a:pt x="242372" y="435950"/>
                  <a:pt x="272468" y="435950"/>
                </a:cubicBezTo>
                <a:close/>
                <a:moveTo>
                  <a:pt x="54493" y="435950"/>
                </a:moveTo>
                <a:cubicBezTo>
                  <a:pt x="84590" y="435950"/>
                  <a:pt x="108987" y="460349"/>
                  <a:pt x="108987" y="490444"/>
                </a:cubicBezTo>
                <a:cubicBezTo>
                  <a:pt x="108987" y="520540"/>
                  <a:pt x="84589" y="544939"/>
                  <a:pt x="54493" y="544939"/>
                </a:cubicBezTo>
                <a:cubicBezTo>
                  <a:pt x="24397" y="544939"/>
                  <a:pt x="0" y="520540"/>
                  <a:pt x="0" y="490444"/>
                </a:cubicBezTo>
                <a:cubicBezTo>
                  <a:pt x="0" y="460349"/>
                  <a:pt x="24399" y="435950"/>
                  <a:pt x="54493" y="435950"/>
                </a:cubicBezTo>
                <a:close/>
                <a:moveTo>
                  <a:pt x="1580541" y="217975"/>
                </a:moveTo>
                <a:cubicBezTo>
                  <a:pt x="1610636" y="217975"/>
                  <a:pt x="1635033" y="242373"/>
                  <a:pt x="1635033" y="272469"/>
                </a:cubicBezTo>
                <a:cubicBezTo>
                  <a:pt x="1635033" y="302565"/>
                  <a:pt x="1610635" y="326963"/>
                  <a:pt x="1580541" y="326963"/>
                </a:cubicBezTo>
                <a:cubicBezTo>
                  <a:pt x="1550443" y="326963"/>
                  <a:pt x="1526046" y="302565"/>
                  <a:pt x="1526046" y="272469"/>
                </a:cubicBezTo>
                <a:cubicBezTo>
                  <a:pt x="1526046" y="242373"/>
                  <a:pt x="1550445" y="217975"/>
                  <a:pt x="1580541" y="217975"/>
                </a:cubicBezTo>
                <a:close/>
                <a:moveTo>
                  <a:pt x="1362564" y="217975"/>
                </a:moveTo>
                <a:cubicBezTo>
                  <a:pt x="1392661" y="217975"/>
                  <a:pt x="1417057" y="242373"/>
                  <a:pt x="1417057" y="272469"/>
                </a:cubicBezTo>
                <a:cubicBezTo>
                  <a:pt x="1417057" y="302565"/>
                  <a:pt x="1392660" y="326963"/>
                  <a:pt x="1362564" y="326963"/>
                </a:cubicBezTo>
                <a:cubicBezTo>
                  <a:pt x="1332467" y="326963"/>
                  <a:pt x="1308070" y="302565"/>
                  <a:pt x="1308070" y="272469"/>
                </a:cubicBezTo>
                <a:cubicBezTo>
                  <a:pt x="1308070" y="242373"/>
                  <a:pt x="1332468" y="217975"/>
                  <a:pt x="1362564" y="217975"/>
                </a:cubicBezTo>
                <a:close/>
                <a:moveTo>
                  <a:pt x="1144479" y="217975"/>
                </a:moveTo>
                <a:cubicBezTo>
                  <a:pt x="1174576" y="217975"/>
                  <a:pt x="1198973" y="242373"/>
                  <a:pt x="1198973" y="272469"/>
                </a:cubicBezTo>
                <a:cubicBezTo>
                  <a:pt x="1198973" y="302565"/>
                  <a:pt x="1174575" y="326963"/>
                  <a:pt x="1144479" y="326963"/>
                </a:cubicBezTo>
                <a:cubicBezTo>
                  <a:pt x="1114382" y="326963"/>
                  <a:pt x="1089986" y="302565"/>
                  <a:pt x="1089986" y="272469"/>
                </a:cubicBezTo>
                <a:cubicBezTo>
                  <a:pt x="1089986" y="242373"/>
                  <a:pt x="1114383" y="217975"/>
                  <a:pt x="1144479" y="217975"/>
                </a:cubicBezTo>
                <a:close/>
                <a:moveTo>
                  <a:pt x="926504" y="217975"/>
                </a:moveTo>
                <a:cubicBezTo>
                  <a:pt x="956601" y="217975"/>
                  <a:pt x="980998" y="242373"/>
                  <a:pt x="980998" y="272469"/>
                </a:cubicBezTo>
                <a:cubicBezTo>
                  <a:pt x="980998" y="302565"/>
                  <a:pt x="956600" y="326963"/>
                  <a:pt x="926504" y="326963"/>
                </a:cubicBezTo>
                <a:cubicBezTo>
                  <a:pt x="896408" y="326963"/>
                  <a:pt x="872011" y="302565"/>
                  <a:pt x="872011" y="272469"/>
                </a:cubicBezTo>
                <a:cubicBezTo>
                  <a:pt x="872011" y="242373"/>
                  <a:pt x="896410" y="217975"/>
                  <a:pt x="926504" y="217975"/>
                </a:cubicBezTo>
                <a:close/>
                <a:moveTo>
                  <a:pt x="708529" y="217975"/>
                </a:moveTo>
                <a:cubicBezTo>
                  <a:pt x="738625" y="217975"/>
                  <a:pt x="763022" y="242373"/>
                  <a:pt x="763022" y="272469"/>
                </a:cubicBezTo>
                <a:cubicBezTo>
                  <a:pt x="763022" y="302565"/>
                  <a:pt x="738623" y="326963"/>
                  <a:pt x="708529" y="326963"/>
                </a:cubicBezTo>
                <a:cubicBezTo>
                  <a:pt x="678432" y="326963"/>
                  <a:pt x="654035" y="302565"/>
                  <a:pt x="654035" y="272469"/>
                </a:cubicBezTo>
                <a:cubicBezTo>
                  <a:pt x="654035" y="242373"/>
                  <a:pt x="678433" y="217975"/>
                  <a:pt x="708529" y="217975"/>
                </a:cubicBezTo>
                <a:close/>
                <a:moveTo>
                  <a:pt x="490443" y="217975"/>
                </a:moveTo>
                <a:cubicBezTo>
                  <a:pt x="520539" y="217975"/>
                  <a:pt x="544936" y="242373"/>
                  <a:pt x="544936" y="272469"/>
                </a:cubicBezTo>
                <a:cubicBezTo>
                  <a:pt x="544936" y="302565"/>
                  <a:pt x="520539" y="326963"/>
                  <a:pt x="490443" y="326963"/>
                </a:cubicBezTo>
                <a:cubicBezTo>
                  <a:pt x="460346" y="326963"/>
                  <a:pt x="435949" y="302565"/>
                  <a:pt x="435949" y="272469"/>
                </a:cubicBezTo>
                <a:cubicBezTo>
                  <a:pt x="435949" y="242373"/>
                  <a:pt x="460347" y="217975"/>
                  <a:pt x="490443" y="217975"/>
                </a:cubicBezTo>
                <a:close/>
                <a:moveTo>
                  <a:pt x="272468" y="217975"/>
                </a:moveTo>
                <a:cubicBezTo>
                  <a:pt x="302565" y="217975"/>
                  <a:pt x="326962" y="242373"/>
                  <a:pt x="326962" y="272469"/>
                </a:cubicBezTo>
                <a:cubicBezTo>
                  <a:pt x="326962" y="302565"/>
                  <a:pt x="302564" y="326963"/>
                  <a:pt x="272468" y="326963"/>
                </a:cubicBezTo>
                <a:cubicBezTo>
                  <a:pt x="242372" y="326963"/>
                  <a:pt x="217975" y="302565"/>
                  <a:pt x="217975" y="272469"/>
                </a:cubicBezTo>
                <a:cubicBezTo>
                  <a:pt x="217975" y="242373"/>
                  <a:pt x="242372" y="217975"/>
                  <a:pt x="272468" y="217975"/>
                </a:cubicBezTo>
                <a:close/>
                <a:moveTo>
                  <a:pt x="54493" y="217975"/>
                </a:moveTo>
                <a:cubicBezTo>
                  <a:pt x="84590" y="217975"/>
                  <a:pt x="108987" y="242373"/>
                  <a:pt x="108987" y="272469"/>
                </a:cubicBezTo>
                <a:cubicBezTo>
                  <a:pt x="108987" y="302565"/>
                  <a:pt x="84589" y="326963"/>
                  <a:pt x="54493" y="326963"/>
                </a:cubicBezTo>
                <a:cubicBezTo>
                  <a:pt x="24397" y="326963"/>
                  <a:pt x="0" y="302565"/>
                  <a:pt x="0" y="272469"/>
                </a:cubicBezTo>
                <a:cubicBezTo>
                  <a:pt x="0" y="242373"/>
                  <a:pt x="24399" y="217975"/>
                  <a:pt x="54493" y="217975"/>
                </a:cubicBezTo>
                <a:close/>
                <a:moveTo>
                  <a:pt x="1580541" y="0"/>
                </a:moveTo>
                <a:cubicBezTo>
                  <a:pt x="1610636" y="0"/>
                  <a:pt x="1635033" y="24398"/>
                  <a:pt x="1635033" y="54494"/>
                </a:cubicBezTo>
                <a:cubicBezTo>
                  <a:pt x="1635033" y="84590"/>
                  <a:pt x="1610635" y="108989"/>
                  <a:pt x="1580541" y="108989"/>
                </a:cubicBezTo>
                <a:cubicBezTo>
                  <a:pt x="1550443" y="108989"/>
                  <a:pt x="1526046" y="84590"/>
                  <a:pt x="1526046" y="54494"/>
                </a:cubicBezTo>
                <a:cubicBezTo>
                  <a:pt x="1526046" y="24398"/>
                  <a:pt x="1550445" y="0"/>
                  <a:pt x="1580541" y="0"/>
                </a:cubicBezTo>
                <a:close/>
                <a:moveTo>
                  <a:pt x="1362564" y="0"/>
                </a:moveTo>
                <a:cubicBezTo>
                  <a:pt x="1392661" y="0"/>
                  <a:pt x="1417057" y="24398"/>
                  <a:pt x="1417057" y="54494"/>
                </a:cubicBezTo>
                <a:cubicBezTo>
                  <a:pt x="1417057" y="84590"/>
                  <a:pt x="1392660" y="108989"/>
                  <a:pt x="1362564" y="108989"/>
                </a:cubicBezTo>
                <a:cubicBezTo>
                  <a:pt x="1332467" y="108989"/>
                  <a:pt x="1308070" y="84590"/>
                  <a:pt x="1308070" y="54494"/>
                </a:cubicBezTo>
                <a:cubicBezTo>
                  <a:pt x="1308070" y="24398"/>
                  <a:pt x="1332468" y="0"/>
                  <a:pt x="1362564" y="0"/>
                </a:cubicBezTo>
                <a:close/>
                <a:moveTo>
                  <a:pt x="1144479" y="0"/>
                </a:moveTo>
                <a:cubicBezTo>
                  <a:pt x="1174576" y="0"/>
                  <a:pt x="1198973" y="24398"/>
                  <a:pt x="1198973" y="54494"/>
                </a:cubicBezTo>
                <a:cubicBezTo>
                  <a:pt x="1198973" y="84590"/>
                  <a:pt x="1174575" y="108989"/>
                  <a:pt x="1144479" y="108989"/>
                </a:cubicBezTo>
                <a:cubicBezTo>
                  <a:pt x="1114382" y="108989"/>
                  <a:pt x="1089986" y="84590"/>
                  <a:pt x="1089986" y="54494"/>
                </a:cubicBezTo>
                <a:cubicBezTo>
                  <a:pt x="1089986" y="24398"/>
                  <a:pt x="1114383" y="0"/>
                  <a:pt x="1144479" y="0"/>
                </a:cubicBezTo>
                <a:close/>
                <a:moveTo>
                  <a:pt x="926504" y="0"/>
                </a:moveTo>
                <a:cubicBezTo>
                  <a:pt x="956601" y="0"/>
                  <a:pt x="980998" y="24398"/>
                  <a:pt x="980998" y="54494"/>
                </a:cubicBezTo>
                <a:cubicBezTo>
                  <a:pt x="980998" y="84590"/>
                  <a:pt x="956600" y="108989"/>
                  <a:pt x="926504" y="108989"/>
                </a:cubicBezTo>
                <a:cubicBezTo>
                  <a:pt x="896408" y="108989"/>
                  <a:pt x="872011" y="84590"/>
                  <a:pt x="872011" y="54494"/>
                </a:cubicBezTo>
                <a:cubicBezTo>
                  <a:pt x="872011" y="24398"/>
                  <a:pt x="896410" y="0"/>
                  <a:pt x="926504" y="0"/>
                </a:cubicBezTo>
                <a:close/>
                <a:moveTo>
                  <a:pt x="708529" y="0"/>
                </a:moveTo>
                <a:cubicBezTo>
                  <a:pt x="738625" y="0"/>
                  <a:pt x="763022" y="24398"/>
                  <a:pt x="763022" y="54494"/>
                </a:cubicBezTo>
                <a:cubicBezTo>
                  <a:pt x="763022" y="84590"/>
                  <a:pt x="738623" y="108989"/>
                  <a:pt x="708529" y="108989"/>
                </a:cubicBezTo>
                <a:cubicBezTo>
                  <a:pt x="678432" y="108989"/>
                  <a:pt x="654035" y="84590"/>
                  <a:pt x="654035" y="54494"/>
                </a:cubicBezTo>
                <a:cubicBezTo>
                  <a:pt x="654035" y="24398"/>
                  <a:pt x="678433" y="0"/>
                  <a:pt x="708529" y="0"/>
                </a:cubicBezTo>
                <a:close/>
                <a:moveTo>
                  <a:pt x="490443" y="0"/>
                </a:moveTo>
                <a:cubicBezTo>
                  <a:pt x="520539" y="0"/>
                  <a:pt x="544936" y="24398"/>
                  <a:pt x="544936" y="54494"/>
                </a:cubicBezTo>
                <a:cubicBezTo>
                  <a:pt x="544936" y="84590"/>
                  <a:pt x="520539" y="108989"/>
                  <a:pt x="490443" y="108989"/>
                </a:cubicBezTo>
                <a:cubicBezTo>
                  <a:pt x="460346" y="108989"/>
                  <a:pt x="435949" y="84590"/>
                  <a:pt x="435949" y="54494"/>
                </a:cubicBezTo>
                <a:cubicBezTo>
                  <a:pt x="435949" y="24398"/>
                  <a:pt x="460347" y="0"/>
                  <a:pt x="490443" y="0"/>
                </a:cubicBezTo>
                <a:close/>
                <a:moveTo>
                  <a:pt x="272468" y="0"/>
                </a:moveTo>
                <a:cubicBezTo>
                  <a:pt x="302565" y="0"/>
                  <a:pt x="326962" y="24398"/>
                  <a:pt x="326962" y="54494"/>
                </a:cubicBezTo>
                <a:cubicBezTo>
                  <a:pt x="326962" y="84590"/>
                  <a:pt x="302564" y="108989"/>
                  <a:pt x="272468" y="108989"/>
                </a:cubicBezTo>
                <a:cubicBezTo>
                  <a:pt x="242372" y="108989"/>
                  <a:pt x="217975" y="84590"/>
                  <a:pt x="217975" y="54494"/>
                </a:cubicBezTo>
                <a:cubicBezTo>
                  <a:pt x="217975" y="24398"/>
                  <a:pt x="242372" y="0"/>
                  <a:pt x="272468" y="0"/>
                </a:cubicBezTo>
                <a:close/>
                <a:moveTo>
                  <a:pt x="54493" y="0"/>
                </a:moveTo>
                <a:cubicBezTo>
                  <a:pt x="84590" y="0"/>
                  <a:pt x="108987" y="24398"/>
                  <a:pt x="108987" y="54494"/>
                </a:cubicBezTo>
                <a:cubicBezTo>
                  <a:pt x="108987" y="84590"/>
                  <a:pt x="84589" y="108989"/>
                  <a:pt x="54493" y="108989"/>
                </a:cubicBezTo>
                <a:cubicBezTo>
                  <a:pt x="24397" y="108989"/>
                  <a:pt x="0" y="84590"/>
                  <a:pt x="0" y="54494"/>
                </a:cubicBezTo>
                <a:cubicBezTo>
                  <a:pt x="0" y="24398"/>
                  <a:pt x="24399" y="0"/>
                  <a:pt x="54493" y="0"/>
                </a:cubicBezTo>
                <a:close/>
              </a:path>
            </a:pathLst>
          </a:custGeom>
          <a:solidFill>
            <a:schemeClr val="accent2">
              <a:alpha val="20000"/>
            </a:schemeClr>
          </a:solidFill>
          <a:ln w="0" cap="flat">
            <a:noFill/>
            <a:prstDash val="solid"/>
            <a:miter/>
          </a:ln>
        </p:spPr>
        <p:txBody>
          <a:bodyPr rtlCol="0" anchor="ctr"/>
          <a:lstStyle/>
          <a:p>
            <a:pPr marR="0" lvl="0" indent="0" defTabSz="914400" fontAlgn="auto">
              <a:lnSpc>
                <a:spcPct val="100000"/>
              </a:lnSpc>
              <a:spcBef>
                <a:spcPts val="0"/>
              </a:spcBef>
              <a:spcAft>
                <a:spcPts val="0"/>
              </a:spcAft>
              <a:buClrTx/>
              <a:buSzTx/>
              <a:buFontTx/>
              <a:buNone/>
              <a:tabLst/>
            </a:pPr>
            <a:endParaRPr kumimoji="0" lang="en-GB" b="0" i="0" u="none" strike="noStrike" kern="0" cap="none" spc="0" normalizeH="0" baseline="0" noProof="0" dirty="0">
              <a:ln>
                <a:noFill/>
              </a:ln>
              <a:solidFill>
                <a:prstClr val="black"/>
              </a:solidFill>
              <a:effectLst/>
              <a:uLnTx/>
              <a:uFillTx/>
              <a:latin typeface="Arial" panose="020B0604020202020204"/>
            </a:endParaRPr>
          </a:p>
        </p:txBody>
      </p:sp>
      <p:grpSp>
        <p:nvGrpSpPr>
          <p:cNvPr id="43" name="Group 42">
            <a:extLst>
              <a:ext uri="{FF2B5EF4-FFF2-40B4-BE49-F238E27FC236}">
                <a16:creationId xmlns:a16="http://schemas.microsoft.com/office/drawing/2014/main" id="{C6015C4F-5ADD-AFD5-5A15-5F2D2ADDD0E3}"/>
              </a:ext>
            </a:extLst>
          </p:cNvPr>
          <p:cNvGrpSpPr/>
          <p:nvPr userDrawn="1"/>
        </p:nvGrpSpPr>
        <p:grpSpPr>
          <a:xfrm flipV="1">
            <a:off x="11213028" y="253965"/>
            <a:ext cx="978972" cy="978971"/>
            <a:chOff x="13641064" y="-2023869"/>
            <a:chExt cx="1568711" cy="1568708"/>
          </a:xfrm>
        </p:grpSpPr>
        <p:sp>
          <p:nvSpPr>
            <p:cNvPr id="44" name="Free-form: Shape 951">
              <a:extLst>
                <a:ext uri="{FF2B5EF4-FFF2-40B4-BE49-F238E27FC236}">
                  <a16:creationId xmlns:a16="http://schemas.microsoft.com/office/drawing/2014/main" id="{2FE7F267-02A7-D8B2-7989-0F573D34A50B}"/>
                </a:ext>
              </a:extLst>
            </p:cNvPr>
            <p:cNvSpPr/>
            <p:nvPr userDrawn="1"/>
          </p:nvSpPr>
          <p:spPr>
            <a:xfrm>
              <a:off x="13641067" y="-1239465"/>
              <a:ext cx="1568609" cy="784304"/>
            </a:xfrm>
            <a:custGeom>
              <a:avLst/>
              <a:gdLst>
                <a:gd name="connsiteX0" fmla="*/ 554226 w 1108452"/>
                <a:gd name="connsiteY0" fmla="*/ 0 h 554226"/>
                <a:gd name="connsiteX1" fmla="*/ 0 w 1108452"/>
                <a:gd name="connsiteY1" fmla="*/ 0 h 554226"/>
                <a:gd name="connsiteX2" fmla="*/ 554226 w 1108452"/>
                <a:gd name="connsiteY2" fmla="*/ 554226 h 554226"/>
                <a:gd name="connsiteX3" fmla="*/ 1108453 w 1108452"/>
                <a:gd name="connsiteY3" fmla="*/ 554226 h 554226"/>
                <a:gd name="connsiteX4" fmla="*/ 1108453 w 1108452"/>
                <a:gd name="connsiteY4" fmla="*/ 0 h 554226"/>
                <a:gd name="connsiteX5" fmla="*/ 554226 w 1108452"/>
                <a:gd name="connsiteY5" fmla="*/ 0 h 554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8452" h="554226">
                  <a:moveTo>
                    <a:pt x="554226" y="0"/>
                  </a:moveTo>
                  <a:lnTo>
                    <a:pt x="0" y="0"/>
                  </a:lnTo>
                  <a:cubicBezTo>
                    <a:pt x="0" y="306127"/>
                    <a:pt x="248169" y="554226"/>
                    <a:pt x="554226" y="554226"/>
                  </a:cubicBezTo>
                  <a:lnTo>
                    <a:pt x="1108453" y="554226"/>
                  </a:lnTo>
                  <a:lnTo>
                    <a:pt x="1108453" y="0"/>
                  </a:lnTo>
                  <a:lnTo>
                    <a:pt x="554226" y="0"/>
                  </a:lnTo>
                  <a:close/>
                </a:path>
              </a:pathLst>
            </a:custGeom>
            <a:solidFill>
              <a:schemeClr val="accent3">
                <a:alpha val="20000"/>
              </a:schemeClr>
            </a:solidFill>
            <a:ln w="0" cap="flat">
              <a:noFill/>
              <a:prstDash val="solid"/>
              <a:miter/>
            </a:ln>
          </p:spPr>
          <p:txBody>
            <a:bodyPr rtlCol="0" anchor="ctr"/>
            <a:lstStyle/>
            <a:p>
              <a:pPr marR="0" lvl="0" indent="0" defTabSz="914400" fontAlgn="auto">
                <a:lnSpc>
                  <a:spcPct val="100000"/>
                </a:lnSpc>
                <a:spcBef>
                  <a:spcPts val="0"/>
                </a:spcBef>
                <a:spcAft>
                  <a:spcPts val="0"/>
                </a:spcAft>
                <a:buClrTx/>
                <a:buSzTx/>
                <a:buFontTx/>
                <a:buNone/>
                <a:tabLst/>
              </a:pPr>
              <a:endParaRPr kumimoji="0" lang="en-GB" b="0" i="0" u="none" strike="noStrike" kern="0" cap="none" spc="0" normalizeH="0" baseline="0" noProof="0" dirty="0">
                <a:ln>
                  <a:noFill/>
                </a:ln>
                <a:solidFill>
                  <a:prstClr val="black"/>
                </a:solidFill>
                <a:effectLst/>
                <a:uLnTx/>
                <a:uFillTx/>
                <a:latin typeface="Arial" panose="020B0604020202020204"/>
              </a:endParaRPr>
            </a:p>
          </p:txBody>
        </p:sp>
        <p:sp>
          <p:nvSpPr>
            <p:cNvPr id="45" name="Free-form: Shape 1113">
              <a:extLst>
                <a:ext uri="{FF2B5EF4-FFF2-40B4-BE49-F238E27FC236}">
                  <a16:creationId xmlns:a16="http://schemas.microsoft.com/office/drawing/2014/main" id="{76B883AB-EA67-6CE6-743E-54C1CA862B0F}"/>
                </a:ext>
              </a:extLst>
            </p:cNvPr>
            <p:cNvSpPr/>
            <p:nvPr userDrawn="1"/>
          </p:nvSpPr>
          <p:spPr>
            <a:xfrm>
              <a:off x="13641064" y="-2023869"/>
              <a:ext cx="1568711" cy="784404"/>
            </a:xfrm>
            <a:custGeom>
              <a:avLst/>
              <a:gdLst>
                <a:gd name="connsiteX0" fmla="*/ 554226 w 1108522"/>
                <a:gd name="connsiteY0" fmla="*/ 0 h 554296"/>
                <a:gd name="connsiteX1" fmla="*/ 0 w 1108522"/>
                <a:gd name="connsiteY1" fmla="*/ 554296 h 554296"/>
                <a:gd name="connsiteX2" fmla="*/ 1108522 w 1108522"/>
                <a:gd name="connsiteY2" fmla="*/ 554296 h 554296"/>
                <a:gd name="connsiteX3" fmla="*/ 554296 w 1108522"/>
                <a:gd name="connsiteY3" fmla="*/ 70 h 554296"/>
              </a:gdLst>
              <a:ahLst/>
              <a:cxnLst>
                <a:cxn ang="0">
                  <a:pos x="connsiteX0" y="connsiteY0"/>
                </a:cxn>
                <a:cxn ang="0">
                  <a:pos x="connsiteX1" y="connsiteY1"/>
                </a:cxn>
                <a:cxn ang="0">
                  <a:pos x="connsiteX2" y="connsiteY2"/>
                </a:cxn>
                <a:cxn ang="0">
                  <a:pos x="connsiteX3" y="connsiteY3"/>
                </a:cxn>
              </a:cxnLst>
              <a:rect l="l" t="t" r="r" b="b"/>
              <a:pathLst>
                <a:path w="1108522" h="554296">
                  <a:moveTo>
                    <a:pt x="554226" y="0"/>
                  </a:moveTo>
                  <a:cubicBezTo>
                    <a:pt x="248169" y="0"/>
                    <a:pt x="0" y="248169"/>
                    <a:pt x="0" y="554296"/>
                  </a:cubicBezTo>
                  <a:lnTo>
                    <a:pt x="1108522" y="554296"/>
                  </a:lnTo>
                  <a:cubicBezTo>
                    <a:pt x="1108522" y="248169"/>
                    <a:pt x="860353" y="70"/>
                    <a:pt x="554296" y="70"/>
                  </a:cubicBezTo>
                  <a:close/>
                </a:path>
              </a:pathLst>
            </a:custGeom>
            <a:solidFill>
              <a:schemeClr val="accent6">
                <a:alpha val="20000"/>
              </a:schemeClr>
            </a:solidFill>
            <a:ln w="0" cap="flat">
              <a:noFill/>
              <a:prstDash val="solid"/>
              <a:miter/>
            </a:ln>
          </p:spPr>
          <p:txBody>
            <a:bodyPr rtlCol="0" anchor="ctr"/>
            <a:lstStyle/>
            <a:p>
              <a:pPr marR="0" lvl="0" indent="0" defTabSz="914400" fontAlgn="auto">
                <a:lnSpc>
                  <a:spcPct val="100000"/>
                </a:lnSpc>
                <a:spcBef>
                  <a:spcPts val="0"/>
                </a:spcBef>
                <a:spcAft>
                  <a:spcPts val="0"/>
                </a:spcAft>
                <a:buClrTx/>
                <a:buSzTx/>
                <a:buFontTx/>
                <a:buNone/>
                <a:tabLst/>
              </a:pPr>
              <a:endParaRPr kumimoji="0" lang="en-GB" b="0" i="0" u="none" strike="noStrike" kern="0" cap="none" spc="0" normalizeH="0" baseline="0" noProof="0" dirty="0">
                <a:ln>
                  <a:noFill/>
                </a:ln>
                <a:solidFill>
                  <a:prstClr val="black"/>
                </a:solidFill>
                <a:effectLst/>
                <a:uLnTx/>
                <a:uFillTx/>
                <a:latin typeface="Arial" panose="020B0604020202020204"/>
              </a:endParaRPr>
            </a:p>
          </p:txBody>
        </p:sp>
      </p:grpSp>
      <p:sp>
        <p:nvSpPr>
          <p:cNvPr id="68" name="Free-form: Shape 991">
            <a:extLst>
              <a:ext uri="{FF2B5EF4-FFF2-40B4-BE49-F238E27FC236}">
                <a16:creationId xmlns:a16="http://schemas.microsoft.com/office/drawing/2014/main" id="{F293DDE1-FBA0-1C1B-4432-6972A7CCDAB3}"/>
              </a:ext>
            </a:extLst>
          </p:cNvPr>
          <p:cNvSpPr/>
          <p:nvPr userDrawn="1"/>
        </p:nvSpPr>
        <p:spPr>
          <a:xfrm flipV="1">
            <a:off x="8455640" y="-1"/>
            <a:ext cx="1154881" cy="577405"/>
          </a:xfrm>
          <a:custGeom>
            <a:avLst/>
            <a:gdLst>
              <a:gd name="connsiteX0" fmla="*/ 554226 w 1108522"/>
              <a:gd name="connsiteY0" fmla="*/ 0 h 554226"/>
              <a:gd name="connsiteX1" fmla="*/ 0 w 1108522"/>
              <a:gd name="connsiteY1" fmla="*/ 554226 h 554226"/>
              <a:gd name="connsiteX2" fmla="*/ 1108522 w 1108522"/>
              <a:gd name="connsiteY2" fmla="*/ 554226 h 554226"/>
              <a:gd name="connsiteX3" fmla="*/ 554296 w 1108522"/>
              <a:gd name="connsiteY3" fmla="*/ 0 h 554226"/>
            </a:gdLst>
            <a:ahLst/>
            <a:cxnLst>
              <a:cxn ang="0">
                <a:pos x="connsiteX0" y="connsiteY0"/>
              </a:cxn>
              <a:cxn ang="0">
                <a:pos x="connsiteX1" y="connsiteY1"/>
              </a:cxn>
              <a:cxn ang="0">
                <a:pos x="connsiteX2" y="connsiteY2"/>
              </a:cxn>
              <a:cxn ang="0">
                <a:pos x="connsiteX3" y="connsiteY3"/>
              </a:cxn>
            </a:cxnLst>
            <a:rect l="l" t="t" r="r" b="b"/>
            <a:pathLst>
              <a:path w="1108522" h="554226">
                <a:moveTo>
                  <a:pt x="554226" y="0"/>
                </a:moveTo>
                <a:cubicBezTo>
                  <a:pt x="248169" y="0"/>
                  <a:pt x="0" y="248169"/>
                  <a:pt x="0" y="554226"/>
                </a:cubicBezTo>
                <a:lnTo>
                  <a:pt x="1108522" y="554226"/>
                </a:lnTo>
                <a:cubicBezTo>
                  <a:pt x="1108522" y="248099"/>
                  <a:pt x="860353" y="0"/>
                  <a:pt x="554296" y="0"/>
                </a:cubicBezTo>
                <a:close/>
              </a:path>
            </a:pathLst>
          </a:custGeom>
          <a:solidFill>
            <a:srgbClr val="92D749">
              <a:alpha val="20000"/>
            </a:srgbClr>
          </a:solidFill>
          <a:ln w="0" cap="flat">
            <a:noFill/>
            <a:prstDash val="solid"/>
            <a:miter/>
          </a:ln>
        </p:spPr>
        <p:txBody>
          <a:bodyPr rtlCol="0" anchor="ctr"/>
          <a:lstStyle/>
          <a:p>
            <a:pPr marR="0" lvl="0" indent="0" defTabSz="914400" fontAlgn="auto">
              <a:lnSpc>
                <a:spcPct val="100000"/>
              </a:lnSpc>
              <a:spcBef>
                <a:spcPts val="0"/>
              </a:spcBef>
              <a:spcAft>
                <a:spcPts val="0"/>
              </a:spcAft>
              <a:buClrTx/>
              <a:buSzTx/>
              <a:buFontTx/>
              <a:buNone/>
              <a:tabLst/>
            </a:pPr>
            <a:endParaRPr kumimoji="0" lang="en-GB" b="0" i="0" u="none" strike="noStrike" kern="0" cap="none" spc="0" normalizeH="0" baseline="0" noProof="0" dirty="0">
              <a:ln>
                <a:noFill/>
              </a:ln>
              <a:solidFill>
                <a:prstClr val="black"/>
              </a:solidFill>
              <a:effectLst/>
              <a:uLnTx/>
              <a:uFillTx/>
              <a:latin typeface="Arial" panose="020B0604020202020204"/>
            </a:endParaRPr>
          </a:p>
        </p:txBody>
      </p:sp>
      <p:grpSp>
        <p:nvGrpSpPr>
          <p:cNvPr id="69" name="Group 68">
            <a:extLst>
              <a:ext uri="{FF2B5EF4-FFF2-40B4-BE49-F238E27FC236}">
                <a16:creationId xmlns:a16="http://schemas.microsoft.com/office/drawing/2014/main" id="{761D9850-C77A-58D8-5FA0-736A3064DF72}"/>
              </a:ext>
            </a:extLst>
          </p:cNvPr>
          <p:cNvGrpSpPr/>
          <p:nvPr userDrawn="1"/>
        </p:nvGrpSpPr>
        <p:grpSpPr>
          <a:xfrm rot="5400000" flipH="1">
            <a:off x="-385558" y="4731814"/>
            <a:ext cx="1109271" cy="338155"/>
            <a:chOff x="7433763" y="3549236"/>
            <a:chExt cx="803640" cy="375089"/>
          </a:xfrm>
          <a:solidFill>
            <a:schemeClr val="accent4">
              <a:lumMod val="75000"/>
              <a:alpha val="50000"/>
            </a:schemeClr>
          </a:solidFill>
        </p:grpSpPr>
        <p:sp>
          <p:nvSpPr>
            <p:cNvPr id="70" name="Free-form: Shape 1105">
              <a:extLst>
                <a:ext uri="{FF2B5EF4-FFF2-40B4-BE49-F238E27FC236}">
                  <a16:creationId xmlns:a16="http://schemas.microsoft.com/office/drawing/2014/main" id="{CCED7796-1DB3-C535-3E7D-27E6C49ADEDA}"/>
                </a:ext>
              </a:extLst>
            </p:cNvPr>
            <p:cNvSpPr/>
            <p:nvPr/>
          </p:nvSpPr>
          <p:spPr>
            <a:xfrm rot="5400000">
              <a:off x="8023101" y="3709970"/>
              <a:ext cx="375035" cy="53568"/>
            </a:xfrm>
            <a:custGeom>
              <a:avLst/>
              <a:gdLst>
                <a:gd name="connsiteX0" fmla="*/ 0 w 484956"/>
                <a:gd name="connsiteY0" fmla="*/ 0 h 69269"/>
                <a:gd name="connsiteX1" fmla="*/ 484956 w 484956"/>
                <a:gd name="connsiteY1" fmla="*/ 0 h 69269"/>
                <a:gd name="connsiteX2" fmla="*/ 484956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6" y="0"/>
                  </a:lnTo>
                  <a:lnTo>
                    <a:pt x="484956" y="69270"/>
                  </a:lnTo>
                  <a:lnTo>
                    <a:pt x="0" y="69270"/>
                  </a:lnTo>
                  <a:close/>
                </a:path>
              </a:pathLst>
            </a:custGeom>
            <a:solidFill>
              <a:schemeClr val="accent5">
                <a:alpha val="20000"/>
              </a:schemeClr>
            </a:solidFill>
            <a:ln w="0" cap="flat">
              <a:noFill/>
              <a:prstDash val="solid"/>
              <a:miter/>
            </a:ln>
          </p:spPr>
          <p:txBody>
            <a:bodyPr rtlCol="0" anchor="ctr"/>
            <a:lstStyle/>
            <a:p>
              <a:pPr marR="0" lvl="0" indent="0" defTabSz="914400" fontAlgn="auto">
                <a:lnSpc>
                  <a:spcPct val="100000"/>
                </a:lnSpc>
                <a:spcBef>
                  <a:spcPts val="0"/>
                </a:spcBef>
                <a:spcAft>
                  <a:spcPts val="0"/>
                </a:spcAft>
                <a:buClrTx/>
                <a:buSzTx/>
                <a:buFontTx/>
                <a:buNone/>
                <a:tabLst/>
              </a:pPr>
              <a:endParaRPr kumimoji="0" lang="en-GB" b="0" i="0" u="none" strike="noStrike" kern="0" cap="none" spc="0" normalizeH="0" baseline="0" noProof="0" dirty="0">
                <a:ln>
                  <a:noFill/>
                </a:ln>
                <a:solidFill>
                  <a:prstClr val="black"/>
                </a:solidFill>
                <a:effectLst/>
                <a:uLnTx/>
                <a:uFillTx/>
                <a:latin typeface="Arial" panose="020B0604020202020204"/>
              </a:endParaRPr>
            </a:p>
          </p:txBody>
        </p:sp>
        <p:sp>
          <p:nvSpPr>
            <p:cNvPr id="71" name="Free-form: Shape 1106">
              <a:extLst>
                <a:ext uri="{FF2B5EF4-FFF2-40B4-BE49-F238E27FC236}">
                  <a16:creationId xmlns:a16="http://schemas.microsoft.com/office/drawing/2014/main" id="{00947DB5-F401-BEA5-FD69-D9F39CD1230D}"/>
                </a:ext>
              </a:extLst>
            </p:cNvPr>
            <p:cNvSpPr/>
            <p:nvPr/>
          </p:nvSpPr>
          <p:spPr>
            <a:xfrm rot="5400000">
              <a:off x="7915964" y="3709970"/>
              <a:ext cx="375035" cy="53568"/>
            </a:xfrm>
            <a:custGeom>
              <a:avLst/>
              <a:gdLst>
                <a:gd name="connsiteX0" fmla="*/ 0 w 484956"/>
                <a:gd name="connsiteY0" fmla="*/ 0 h 69269"/>
                <a:gd name="connsiteX1" fmla="*/ 484956 w 484956"/>
                <a:gd name="connsiteY1" fmla="*/ 0 h 69269"/>
                <a:gd name="connsiteX2" fmla="*/ 484956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6" y="0"/>
                  </a:lnTo>
                  <a:lnTo>
                    <a:pt x="484956" y="69270"/>
                  </a:lnTo>
                  <a:lnTo>
                    <a:pt x="0" y="69270"/>
                  </a:lnTo>
                  <a:close/>
                </a:path>
              </a:pathLst>
            </a:custGeom>
            <a:solidFill>
              <a:schemeClr val="accent5">
                <a:alpha val="20000"/>
              </a:schemeClr>
            </a:solidFill>
            <a:ln w="0" cap="flat">
              <a:noFill/>
              <a:prstDash val="solid"/>
              <a:miter/>
            </a:ln>
          </p:spPr>
          <p:txBody>
            <a:bodyPr rtlCol="0" anchor="ctr"/>
            <a:lstStyle/>
            <a:p>
              <a:pPr marR="0" lvl="0" indent="0" defTabSz="914400" fontAlgn="auto">
                <a:lnSpc>
                  <a:spcPct val="100000"/>
                </a:lnSpc>
                <a:spcBef>
                  <a:spcPts val="0"/>
                </a:spcBef>
                <a:spcAft>
                  <a:spcPts val="0"/>
                </a:spcAft>
                <a:buClrTx/>
                <a:buSzTx/>
                <a:buFontTx/>
                <a:buNone/>
                <a:tabLst/>
              </a:pPr>
              <a:endParaRPr kumimoji="0" lang="en-GB" b="0" i="0" u="none" strike="noStrike" kern="0" cap="none" spc="0" normalizeH="0" baseline="0" noProof="0" dirty="0">
                <a:ln>
                  <a:noFill/>
                </a:ln>
                <a:solidFill>
                  <a:prstClr val="black"/>
                </a:solidFill>
                <a:effectLst/>
                <a:uLnTx/>
                <a:uFillTx/>
                <a:latin typeface="Arial" panose="020B0604020202020204"/>
              </a:endParaRPr>
            </a:p>
          </p:txBody>
        </p:sp>
        <p:sp>
          <p:nvSpPr>
            <p:cNvPr id="72" name="Free-form: Shape 1107">
              <a:extLst>
                <a:ext uri="{FF2B5EF4-FFF2-40B4-BE49-F238E27FC236}">
                  <a16:creationId xmlns:a16="http://schemas.microsoft.com/office/drawing/2014/main" id="{398C5CDB-469A-EFDB-7CFD-903967F194F7}"/>
                </a:ext>
              </a:extLst>
            </p:cNvPr>
            <p:cNvSpPr/>
            <p:nvPr/>
          </p:nvSpPr>
          <p:spPr>
            <a:xfrm rot="5400000">
              <a:off x="7808772" y="3710024"/>
              <a:ext cx="375035" cy="53568"/>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solidFill>
              <a:schemeClr val="accent5">
                <a:alpha val="20000"/>
              </a:schemeClr>
            </a:solidFill>
            <a:ln w="0" cap="flat">
              <a:noFill/>
              <a:prstDash val="solid"/>
              <a:miter/>
            </a:ln>
          </p:spPr>
          <p:txBody>
            <a:bodyPr rtlCol="0" anchor="ctr"/>
            <a:lstStyle/>
            <a:p>
              <a:pPr marR="0" lvl="0" indent="0" defTabSz="914400" fontAlgn="auto">
                <a:lnSpc>
                  <a:spcPct val="100000"/>
                </a:lnSpc>
                <a:spcBef>
                  <a:spcPts val="0"/>
                </a:spcBef>
                <a:spcAft>
                  <a:spcPts val="0"/>
                </a:spcAft>
                <a:buClrTx/>
                <a:buSzTx/>
                <a:buFontTx/>
                <a:buNone/>
                <a:tabLst/>
              </a:pPr>
              <a:endParaRPr kumimoji="0" lang="en-GB" b="0" i="0" u="none" strike="noStrike" kern="0" cap="none" spc="0" normalizeH="0" baseline="0" noProof="0" dirty="0">
                <a:ln>
                  <a:noFill/>
                </a:ln>
                <a:solidFill>
                  <a:prstClr val="black"/>
                </a:solidFill>
                <a:effectLst/>
                <a:uLnTx/>
                <a:uFillTx/>
                <a:latin typeface="Arial" panose="020B0604020202020204"/>
              </a:endParaRPr>
            </a:p>
          </p:txBody>
        </p:sp>
        <p:sp>
          <p:nvSpPr>
            <p:cNvPr id="73" name="Free-form: Shape 1108">
              <a:extLst>
                <a:ext uri="{FF2B5EF4-FFF2-40B4-BE49-F238E27FC236}">
                  <a16:creationId xmlns:a16="http://schemas.microsoft.com/office/drawing/2014/main" id="{36B5B198-0DD1-1548-E15F-30D751012305}"/>
                </a:ext>
              </a:extLst>
            </p:cNvPr>
            <p:cNvSpPr/>
            <p:nvPr/>
          </p:nvSpPr>
          <p:spPr>
            <a:xfrm rot="5400000">
              <a:off x="7701634" y="3709970"/>
              <a:ext cx="375035" cy="53568"/>
            </a:xfrm>
            <a:custGeom>
              <a:avLst/>
              <a:gdLst>
                <a:gd name="connsiteX0" fmla="*/ 0 w 484956"/>
                <a:gd name="connsiteY0" fmla="*/ 0 h 69269"/>
                <a:gd name="connsiteX1" fmla="*/ 484956 w 484956"/>
                <a:gd name="connsiteY1" fmla="*/ 0 h 69269"/>
                <a:gd name="connsiteX2" fmla="*/ 484956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6" y="0"/>
                  </a:lnTo>
                  <a:lnTo>
                    <a:pt x="484956" y="69270"/>
                  </a:lnTo>
                  <a:lnTo>
                    <a:pt x="0" y="69270"/>
                  </a:lnTo>
                  <a:close/>
                </a:path>
              </a:pathLst>
            </a:custGeom>
            <a:solidFill>
              <a:schemeClr val="accent5">
                <a:alpha val="20000"/>
              </a:schemeClr>
            </a:solidFill>
            <a:ln w="0" cap="flat">
              <a:noFill/>
              <a:prstDash val="solid"/>
              <a:miter/>
            </a:ln>
          </p:spPr>
          <p:txBody>
            <a:bodyPr rtlCol="0" anchor="ctr"/>
            <a:lstStyle/>
            <a:p>
              <a:pPr marR="0" lvl="0" indent="0" defTabSz="914400" fontAlgn="auto">
                <a:lnSpc>
                  <a:spcPct val="100000"/>
                </a:lnSpc>
                <a:spcBef>
                  <a:spcPts val="0"/>
                </a:spcBef>
                <a:spcAft>
                  <a:spcPts val="0"/>
                </a:spcAft>
                <a:buClrTx/>
                <a:buSzTx/>
                <a:buFontTx/>
                <a:buNone/>
                <a:tabLst/>
              </a:pPr>
              <a:endParaRPr kumimoji="0" lang="en-GB" b="0" i="0" u="none" strike="noStrike" kern="0" cap="none" spc="0" normalizeH="0" baseline="0" noProof="0" dirty="0">
                <a:ln>
                  <a:noFill/>
                </a:ln>
                <a:solidFill>
                  <a:prstClr val="black"/>
                </a:solidFill>
                <a:effectLst/>
                <a:uLnTx/>
                <a:uFillTx/>
                <a:latin typeface="Arial" panose="020B0604020202020204"/>
              </a:endParaRPr>
            </a:p>
          </p:txBody>
        </p:sp>
        <p:sp>
          <p:nvSpPr>
            <p:cNvPr id="74" name="Free-form: Shape 1109">
              <a:extLst>
                <a:ext uri="{FF2B5EF4-FFF2-40B4-BE49-F238E27FC236}">
                  <a16:creationId xmlns:a16="http://schemas.microsoft.com/office/drawing/2014/main" id="{E5B2473D-78E1-93F6-8DDD-4C04A15EBBBE}"/>
                </a:ext>
              </a:extLst>
            </p:cNvPr>
            <p:cNvSpPr/>
            <p:nvPr/>
          </p:nvSpPr>
          <p:spPr>
            <a:xfrm rot="5400000">
              <a:off x="7594496" y="3709970"/>
              <a:ext cx="375035" cy="53568"/>
            </a:xfrm>
            <a:custGeom>
              <a:avLst/>
              <a:gdLst>
                <a:gd name="connsiteX0" fmla="*/ 0 w 484956"/>
                <a:gd name="connsiteY0" fmla="*/ 0 h 69269"/>
                <a:gd name="connsiteX1" fmla="*/ 484956 w 484956"/>
                <a:gd name="connsiteY1" fmla="*/ 0 h 69269"/>
                <a:gd name="connsiteX2" fmla="*/ 484956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6" y="0"/>
                  </a:lnTo>
                  <a:lnTo>
                    <a:pt x="484956" y="69270"/>
                  </a:lnTo>
                  <a:lnTo>
                    <a:pt x="0" y="69270"/>
                  </a:lnTo>
                  <a:close/>
                </a:path>
              </a:pathLst>
            </a:custGeom>
            <a:solidFill>
              <a:schemeClr val="accent5">
                <a:alpha val="20000"/>
              </a:schemeClr>
            </a:solidFill>
            <a:ln w="0" cap="flat">
              <a:noFill/>
              <a:prstDash val="solid"/>
              <a:miter/>
            </a:ln>
          </p:spPr>
          <p:txBody>
            <a:bodyPr rtlCol="0" anchor="ctr"/>
            <a:lstStyle/>
            <a:p>
              <a:pPr marR="0" lvl="0" indent="0" defTabSz="914400" fontAlgn="auto">
                <a:lnSpc>
                  <a:spcPct val="100000"/>
                </a:lnSpc>
                <a:spcBef>
                  <a:spcPts val="0"/>
                </a:spcBef>
                <a:spcAft>
                  <a:spcPts val="0"/>
                </a:spcAft>
                <a:buClrTx/>
                <a:buSzTx/>
                <a:buFontTx/>
                <a:buNone/>
                <a:tabLst/>
              </a:pPr>
              <a:endParaRPr kumimoji="0" lang="en-GB" b="0" i="0" u="none" strike="noStrike" kern="0" cap="none" spc="0" normalizeH="0" baseline="0" noProof="0" dirty="0">
                <a:ln>
                  <a:noFill/>
                </a:ln>
                <a:solidFill>
                  <a:prstClr val="black"/>
                </a:solidFill>
                <a:effectLst/>
                <a:uLnTx/>
                <a:uFillTx/>
                <a:latin typeface="Arial" panose="020B0604020202020204"/>
              </a:endParaRPr>
            </a:p>
          </p:txBody>
        </p:sp>
        <p:sp>
          <p:nvSpPr>
            <p:cNvPr id="75" name="Free-form: Shape 1110">
              <a:extLst>
                <a:ext uri="{FF2B5EF4-FFF2-40B4-BE49-F238E27FC236}">
                  <a16:creationId xmlns:a16="http://schemas.microsoft.com/office/drawing/2014/main" id="{DA8235C0-7685-3CF7-FFA7-27312B25B589}"/>
                </a:ext>
              </a:extLst>
            </p:cNvPr>
            <p:cNvSpPr/>
            <p:nvPr/>
          </p:nvSpPr>
          <p:spPr>
            <a:xfrm rot="5400000">
              <a:off x="7487304" y="3710024"/>
              <a:ext cx="375035" cy="53568"/>
            </a:xfrm>
            <a:custGeom>
              <a:avLst/>
              <a:gdLst>
                <a:gd name="connsiteX0" fmla="*/ 0 w 484956"/>
                <a:gd name="connsiteY0" fmla="*/ 0 h 69269"/>
                <a:gd name="connsiteX1" fmla="*/ 484956 w 484956"/>
                <a:gd name="connsiteY1" fmla="*/ 0 h 69269"/>
                <a:gd name="connsiteX2" fmla="*/ 484956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6" y="0"/>
                  </a:lnTo>
                  <a:lnTo>
                    <a:pt x="484956" y="69270"/>
                  </a:lnTo>
                  <a:lnTo>
                    <a:pt x="0" y="69270"/>
                  </a:lnTo>
                  <a:close/>
                </a:path>
              </a:pathLst>
            </a:custGeom>
            <a:solidFill>
              <a:schemeClr val="accent5">
                <a:alpha val="20000"/>
              </a:schemeClr>
            </a:solidFill>
            <a:ln w="0" cap="flat">
              <a:noFill/>
              <a:prstDash val="solid"/>
              <a:miter/>
            </a:ln>
          </p:spPr>
          <p:txBody>
            <a:bodyPr rtlCol="0" anchor="ctr"/>
            <a:lstStyle/>
            <a:p>
              <a:pPr marR="0" lvl="0" indent="0" defTabSz="914400" fontAlgn="auto">
                <a:lnSpc>
                  <a:spcPct val="100000"/>
                </a:lnSpc>
                <a:spcBef>
                  <a:spcPts val="0"/>
                </a:spcBef>
                <a:spcAft>
                  <a:spcPts val="0"/>
                </a:spcAft>
                <a:buClrTx/>
                <a:buSzTx/>
                <a:buFontTx/>
                <a:buNone/>
                <a:tabLst/>
              </a:pPr>
              <a:endParaRPr kumimoji="0" lang="en-GB" b="0" i="0" u="none" strike="noStrike" kern="0" cap="none" spc="0" normalizeH="0" baseline="0" noProof="0" dirty="0">
                <a:ln>
                  <a:noFill/>
                </a:ln>
                <a:solidFill>
                  <a:prstClr val="black"/>
                </a:solidFill>
                <a:effectLst/>
                <a:uLnTx/>
                <a:uFillTx/>
                <a:latin typeface="Arial" panose="020B0604020202020204"/>
              </a:endParaRPr>
            </a:p>
          </p:txBody>
        </p:sp>
        <p:sp>
          <p:nvSpPr>
            <p:cNvPr id="76" name="Free-form: Shape 1111">
              <a:extLst>
                <a:ext uri="{FF2B5EF4-FFF2-40B4-BE49-F238E27FC236}">
                  <a16:creationId xmlns:a16="http://schemas.microsoft.com/office/drawing/2014/main" id="{89CA265E-41A9-7E98-7E5D-3602284004A6}"/>
                </a:ext>
              </a:extLst>
            </p:cNvPr>
            <p:cNvSpPr/>
            <p:nvPr/>
          </p:nvSpPr>
          <p:spPr>
            <a:xfrm rot="5400000">
              <a:off x="7380167" y="3709970"/>
              <a:ext cx="375035" cy="53568"/>
            </a:xfrm>
            <a:custGeom>
              <a:avLst/>
              <a:gdLst>
                <a:gd name="connsiteX0" fmla="*/ 0 w 484956"/>
                <a:gd name="connsiteY0" fmla="*/ 0 h 69269"/>
                <a:gd name="connsiteX1" fmla="*/ 484957 w 484956"/>
                <a:gd name="connsiteY1" fmla="*/ 0 h 69269"/>
                <a:gd name="connsiteX2" fmla="*/ 484957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7" y="0"/>
                  </a:lnTo>
                  <a:lnTo>
                    <a:pt x="484957" y="69270"/>
                  </a:lnTo>
                  <a:lnTo>
                    <a:pt x="0" y="69270"/>
                  </a:lnTo>
                  <a:close/>
                </a:path>
              </a:pathLst>
            </a:custGeom>
            <a:solidFill>
              <a:schemeClr val="accent5">
                <a:alpha val="20000"/>
              </a:schemeClr>
            </a:solidFill>
            <a:ln w="0" cap="flat">
              <a:noFill/>
              <a:prstDash val="solid"/>
              <a:miter/>
            </a:ln>
          </p:spPr>
          <p:txBody>
            <a:bodyPr rtlCol="0" anchor="ctr"/>
            <a:lstStyle/>
            <a:p>
              <a:pPr marR="0" lvl="0" indent="0" defTabSz="914400" fontAlgn="auto">
                <a:lnSpc>
                  <a:spcPct val="100000"/>
                </a:lnSpc>
                <a:spcBef>
                  <a:spcPts val="0"/>
                </a:spcBef>
                <a:spcAft>
                  <a:spcPts val="0"/>
                </a:spcAft>
                <a:buClrTx/>
                <a:buSzTx/>
                <a:buFontTx/>
                <a:buNone/>
                <a:tabLst/>
              </a:pPr>
              <a:endParaRPr kumimoji="0" lang="en-GB" b="0" i="0" u="none" strike="noStrike" kern="0" cap="none" spc="0" normalizeH="0" baseline="0" noProof="0" dirty="0">
                <a:ln>
                  <a:noFill/>
                </a:ln>
                <a:solidFill>
                  <a:prstClr val="black"/>
                </a:solidFill>
                <a:effectLst/>
                <a:uLnTx/>
                <a:uFillTx/>
                <a:latin typeface="Arial" panose="020B0604020202020204"/>
              </a:endParaRPr>
            </a:p>
          </p:txBody>
        </p:sp>
        <p:sp>
          <p:nvSpPr>
            <p:cNvPr id="77" name="Free-form: Shape 1112">
              <a:extLst>
                <a:ext uri="{FF2B5EF4-FFF2-40B4-BE49-F238E27FC236}">
                  <a16:creationId xmlns:a16="http://schemas.microsoft.com/office/drawing/2014/main" id="{C16B5547-993E-0A56-ECD6-BA5523FED075}"/>
                </a:ext>
              </a:extLst>
            </p:cNvPr>
            <p:cNvSpPr/>
            <p:nvPr/>
          </p:nvSpPr>
          <p:spPr>
            <a:xfrm rot="5400000">
              <a:off x="7273029" y="3709970"/>
              <a:ext cx="375035" cy="53568"/>
            </a:xfrm>
            <a:custGeom>
              <a:avLst/>
              <a:gdLst>
                <a:gd name="connsiteX0" fmla="*/ 0 w 484956"/>
                <a:gd name="connsiteY0" fmla="*/ 0 h 69269"/>
                <a:gd name="connsiteX1" fmla="*/ 484956 w 484956"/>
                <a:gd name="connsiteY1" fmla="*/ 0 h 69269"/>
                <a:gd name="connsiteX2" fmla="*/ 484956 w 484956"/>
                <a:gd name="connsiteY2" fmla="*/ 69270 h 69269"/>
                <a:gd name="connsiteX3" fmla="*/ 0 w 484956"/>
                <a:gd name="connsiteY3" fmla="*/ 69270 h 69269"/>
              </a:gdLst>
              <a:ahLst/>
              <a:cxnLst>
                <a:cxn ang="0">
                  <a:pos x="connsiteX0" y="connsiteY0"/>
                </a:cxn>
                <a:cxn ang="0">
                  <a:pos x="connsiteX1" y="connsiteY1"/>
                </a:cxn>
                <a:cxn ang="0">
                  <a:pos x="connsiteX2" y="connsiteY2"/>
                </a:cxn>
                <a:cxn ang="0">
                  <a:pos x="connsiteX3" y="connsiteY3"/>
                </a:cxn>
              </a:cxnLst>
              <a:rect l="l" t="t" r="r" b="b"/>
              <a:pathLst>
                <a:path w="484956" h="69269">
                  <a:moveTo>
                    <a:pt x="0" y="0"/>
                  </a:moveTo>
                  <a:lnTo>
                    <a:pt x="484956" y="0"/>
                  </a:lnTo>
                  <a:lnTo>
                    <a:pt x="484956" y="69270"/>
                  </a:lnTo>
                  <a:lnTo>
                    <a:pt x="0" y="69270"/>
                  </a:lnTo>
                  <a:close/>
                </a:path>
              </a:pathLst>
            </a:custGeom>
            <a:solidFill>
              <a:schemeClr val="accent5">
                <a:alpha val="20000"/>
              </a:schemeClr>
            </a:solidFill>
            <a:ln w="0" cap="flat">
              <a:noFill/>
              <a:prstDash val="solid"/>
              <a:miter/>
            </a:ln>
          </p:spPr>
          <p:txBody>
            <a:bodyPr rtlCol="0" anchor="ctr"/>
            <a:lstStyle/>
            <a:p>
              <a:pPr marR="0" lvl="0" indent="0" defTabSz="914400" fontAlgn="auto">
                <a:lnSpc>
                  <a:spcPct val="100000"/>
                </a:lnSpc>
                <a:spcBef>
                  <a:spcPts val="0"/>
                </a:spcBef>
                <a:spcAft>
                  <a:spcPts val="0"/>
                </a:spcAft>
                <a:buClrTx/>
                <a:buSzTx/>
                <a:buFontTx/>
                <a:buNone/>
                <a:tabLst/>
              </a:pPr>
              <a:endParaRPr kumimoji="0" lang="en-GB" b="0" i="0" u="none" strike="noStrike" kern="0" cap="none" spc="0" normalizeH="0" baseline="0" noProof="0" dirty="0">
                <a:ln>
                  <a:noFill/>
                </a:ln>
                <a:solidFill>
                  <a:prstClr val="black"/>
                </a:solidFill>
                <a:effectLst/>
                <a:uLnTx/>
                <a:uFillTx/>
                <a:latin typeface="Arial" panose="020B0604020202020204"/>
              </a:endParaRPr>
            </a:p>
          </p:txBody>
        </p:sp>
      </p:grpSp>
      <p:sp>
        <p:nvSpPr>
          <p:cNvPr id="89" name="Rectangle: Single Corner Rounded 88">
            <a:extLst>
              <a:ext uri="{FF2B5EF4-FFF2-40B4-BE49-F238E27FC236}">
                <a16:creationId xmlns:a16="http://schemas.microsoft.com/office/drawing/2014/main" id="{8BBAB0D5-8D50-FB55-7BA2-50733A9FD74D}"/>
              </a:ext>
            </a:extLst>
          </p:cNvPr>
          <p:cNvSpPr/>
          <p:nvPr userDrawn="1"/>
        </p:nvSpPr>
        <p:spPr>
          <a:xfrm>
            <a:off x="6145849" y="1132352"/>
            <a:ext cx="5641317" cy="2296648"/>
          </a:xfrm>
          <a:prstGeom prst="round1Rect">
            <a:avLst>
              <a:gd name="adj" fmla="val 8047"/>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0" name="Rectangle: Single Corner Rounded 89">
            <a:extLst>
              <a:ext uri="{FF2B5EF4-FFF2-40B4-BE49-F238E27FC236}">
                <a16:creationId xmlns:a16="http://schemas.microsoft.com/office/drawing/2014/main" id="{25E61DD8-7A01-7801-301E-4CA31596215D}"/>
              </a:ext>
            </a:extLst>
          </p:cNvPr>
          <p:cNvSpPr/>
          <p:nvPr userDrawn="1"/>
        </p:nvSpPr>
        <p:spPr>
          <a:xfrm flipH="1" flipV="1">
            <a:off x="407986" y="3506247"/>
            <a:ext cx="5641317" cy="2296648"/>
          </a:xfrm>
          <a:prstGeom prst="round1Rect">
            <a:avLst>
              <a:gd name="adj" fmla="val 8047"/>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4" name="Rectangle: Single Corner Rounded 83">
            <a:extLst>
              <a:ext uri="{FF2B5EF4-FFF2-40B4-BE49-F238E27FC236}">
                <a16:creationId xmlns:a16="http://schemas.microsoft.com/office/drawing/2014/main" id="{C04E6A88-00AE-3BF3-0932-351F52AEDDDB}"/>
              </a:ext>
            </a:extLst>
          </p:cNvPr>
          <p:cNvSpPr/>
          <p:nvPr userDrawn="1"/>
        </p:nvSpPr>
        <p:spPr>
          <a:xfrm flipH="1">
            <a:off x="407986" y="1132352"/>
            <a:ext cx="5641317" cy="2296648"/>
          </a:xfrm>
          <a:prstGeom prst="round1Rect">
            <a:avLst>
              <a:gd name="adj" fmla="val 8047"/>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6" name="Rectangle 85">
            <a:extLst>
              <a:ext uri="{FF2B5EF4-FFF2-40B4-BE49-F238E27FC236}">
                <a16:creationId xmlns:a16="http://schemas.microsoft.com/office/drawing/2014/main" id="{CB347609-F4C8-9536-7F50-2C1416E3BE8F}"/>
              </a:ext>
            </a:extLst>
          </p:cNvPr>
          <p:cNvSpPr/>
          <p:nvPr userDrawn="1"/>
        </p:nvSpPr>
        <p:spPr>
          <a:xfrm flipH="1" flipV="1">
            <a:off x="6145849" y="3506247"/>
            <a:ext cx="5641317" cy="2296648"/>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17011707-FFE6-6570-AF96-21D1660D533B}"/>
              </a:ext>
            </a:extLst>
          </p:cNvPr>
          <p:cNvSpPr>
            <a:spLocks noGrp="1"/>
          </p:cNvSpPr>
          <p:nvPr userDrawn="1">
            <p:ph type="title"/>
          </p:nvPr>
        </p:nvSpPr>
        <p:spPr>
          <a:xfrm>
            <a:off x="407987" y="365125"/>
            <a:ext cx="8532813" cy="553998"/>
          </a:xfrm>
        </p:spPr>
        <p:txBody>
          <a:bodyPr/>
          <a:lstStyle>
            <a:lvl1pPr>
              <a:lnSpc>
                <a:spcPct val="100000"/>
              </a:lnSpc>
              <a:defRPr/>
            </a:lvl1pPr>
          </a:lstStyle>
          <a:p>
            <a:r>
              <a:rPr lang="en-US"/>
              <a:t>Click to edit Master title style</a:t>
            </a:r>
            <a:endParaRPr lang="en-GB" dirty="0"/>
          </a:p>
        </p:txBody>
      </p:sp>
      <p:sp>
        <p:nvSpPr>
          <p:cNvPr id="38" name="Text Placeholder 91">
            <a:extLst>
              <a:ext uri="{FF2B5EF4-FFF2-40B4-BE49-F238E27FC236}">
                <a16:creationId xmlns:a16="http://schemas.microsoft.com/office/drawing/2014/main" id="{FB997D65-334F-1977-FC24-322AB77D84BB}"/>
              </a:ext>
            </a:extLst>
          </p:cNvPr>
          <p:cNvSpPr>
            <a:spLocks noGrp="1"/>
          </p:cNvSpPr>
          <p:nvPr>
            <p:ph type="body" sz="quarter" idx="45"/>
          </p:nvPr>
        </p:nvSpPr>
        <p:spPr>
          <a:xfrm>
            <a:off x="667264" y="1346886"/>
            <a:ext cx="5242379" cy="1930047"/>
          </a:xfrm>
        </p:spPr>
        <p:txBody>
          <a:bodyPr/>
          <a:lstStyle>
            <a:lvl1pPr>
              <a:defRPr sz="2400">
                <a:solidFill>
                  <a:schemeClr val="bg1"/>
                </a:solidFill>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9" name="Text Placeholder 91">
            <a:extLst>
              <a:ext uri="{FF2B5EF4-FFF2-40B4-BE49-F238E27FC236}">
                <a16:creationId xmlns:a16="http://schemas.microsoft.com/office/drawing/2014/main" id="{B547CA79-BCE8-944A-ACDD-EC548F19FA16}"/>
              </a:ext>
            </a:extLst>
          </p:cNvPr>
          <p:cNvSpPr>
            <a:spLocks noGrp="1"/>
          </p:cNvSpPr>
          <p:nvPr>
            <p:ph type="body" sz="quarter" idx="46"/>
          </p:nvPr>
        </p:nvSpPr>
        <p:spPr>
          <a:xfrm>
            <a:off x="6403548" y="1346886"/>
            <a:ext cx="5242379" cy="1930047"/>
          </a:xfrm>
        </p:spPr>
        <p:txBody>
          <a:bodyPr/>
          <a:lstStyle>
            <a:lvl1pPr>
              <a:defRPr sz="2400">
                <a:solidFill>
                  <a:schemeClr val="bg1"/>
                </a:solidFill>
              </a:defRPr>
            </a:lvl1pPr>
            <a:lvl2pPr>
              <a:buClr>
                <a:schemeClr val="accent1"/>
              </a:buClr>
              <a:defRPr sz="2000">
                <a:solidFill>
                  <a:schemeClr val="bg1"/>
                </a:solidFill>
              </a:defRPr>
            </a:lvl2pPr>
            <a:lvl3pPr>
              <a:buClr>
                <a:schemeClr val="accent1"/>
              </a:buClr>
              <a:defRPr sz="2000">
                <a:solidFill>
                  <a:schemeClr val="bg1"/>
                </a:solidFill>
              </a:defRPr>
            </a:lvl3pPr>
            <a:lvl4pPr>
              <a:buClr>
                <a:schemeClr val="accent1"/>
              </a:buClr>
              <a:defRPr sz="2000">
                <a:solidFill>
                  <a:schemeClr val="bg1"/>
                </a:solidFill>
              </a:defRPr>
            </a:lvl4pPr>
            <a:lvl5pPr>
              <a:buClr>
                <a:schemeClr val="accent1"/>
              </a:buClr>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0" name="Text Placeholder 91">
            <a:extLst>
              <a:ext uri="{FF2B5EF4-FFF2-40B4-BE49-F238E27FC236}">
                <a16:creationId xmlns:a16="http://schemas.microsoft.com/office/drawing/2014/main" id="{4C494655-A5CB-6A60-4757-190C32CC4613}"/>
              </a:ext>
            </a:extLst>
          </p:cNvPr>
          <p:cNvSpPr>
            <a:spLocks noGrp="1"/>
          </p:cNvSpPr>
          <p:nvPr>
            <p:ph type="body" sz="quarter" idx="47"/>
          </p:nvPr>
        </p:nvSpPr>
        <p:spPr>
          <a:xfrm>
            <a:off x="6403548" y="3728853"/>
            <a:ext cx="5242379" cy="1930047"/>
          </a:xfrm>
        </p:spPr>
        <p:txBody>
          <a:bodyPr/>
          <a:lstStyle>
            <a:lvl1pPr>
              <a:defRPr sz="2400"/>
            </a:lvl1pPr>
            <a:lvl2pPr>
              <a:defRPr sz="2000"/>
            </a:lvl2pPr>
            <a:lvl3pPr>
              <a:defRPr sz="20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1" name="Text Placeholder 91">
            <a:extLst>
              <a:ext uri="{FF2B5EF4-FFF2-40B4-BE49-F238E27FC236}">
                <a16:creationId xmlns:a16="http://schemas.microsoft.com/office/drawing/2014/main" id="{CF8370FC-E82D-0137-E49A-871A1E1E6FDB}"/>
              </a:ext>
            </a:extLst>
          </p:cNvPr>
          <p:cNvSpPr>
            <a:spLocks noGrp="1"/>
          </p:cNvSpPr>
          <p:nvPr>
            <p:ph type="body" sz="quarter" idx="48"/>
          </p:nvPr>
        </p:nvSpPr>
        <p:spPr>
          <a:xfrm>
            <a:off x="667264" y="3728853"/>
            <a:ext cx="5242379" cy="1930047"/>
          </a:xfrm>
        </p:spPr>
        <p:txBody>
          <a:bodyPr/>
          <a:lstStyle>
            <a:lvl1pPr>
              <a:defRPr sz="2400">
                <a:solidFill>
                  <a:schemeClr val="bg1"/>
                </a:solidFill>
              </a:defRPr>
            </a:lvl1pPr>
            <a:lvl2pPr>
              <a:buClr>
                <a:schemeClr val="accent1"/>
              </a:buClr>
              <a:defRPr sz="2000">
                <a:solidFill>
                  <a:schemeClr val="bg1"/>
                </a:solidFill>
              </a:defRPr>
            </a:lvl2pPr>
            <a:lvl3pPr>
              <a:buClr>
                <a:schemeClr val="accent1"/>
              </a:buClr>
              <a:defRPr sz="2000">
                <a:solidFill>
                  <a:schemeClr val="bg1"/>
                </a:solidFill>
              </a:defRPr>
            </a:lvl3pPr>
            <a:lvl4pPr>
              <a:buClr>
                <a:schemeClr val="accent1"/>
              </a:buClr>
              <a:defRPr sz="2000">
                <a:solidFill>
                  <a:schemeClr val="bg1"/>
                </a:solidFill>
              </a:defRPr>
            </a:lvl4pPr>
            <a:lvl5pPr>
              <a:buClr>
                <a:schemeClr val="accent1"/>
              </a:buClr>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671451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xt only">
    <p:bg>
      <p:bgPr>
        <a:solidFill>
          <a:schemeClr val="accent5"/>
        </a:solidFill>
        <a:effectLst/>
      </p:bgPr>
    </p:bg>
    <p:spTree>
      <p:nvGrpSpPr>
        <p:cNvPr id="1" name=""/>
        <p:cNvGrpSpPr/>
        <p:nvPr/>
      </p:nvGrpSpPr>
      <p:grpSpPr>
        <a:xfrm>
          <a:off x="0" y="0"/>
          <a:ext cx="0" cy="0"/>
          <a:chOff x="0" y="0"/>
          <a:chExt cx="0" cy="0"/>
        </a:xfrm>
      </p:grpSpPr>
      <p:sp>
        <p:nvSpPr>
          <p:cNvPr id="6" name="Text Placeholder 4">
            <a:extLst>
              <a:ext uri="{FF2B5EF4-FFF2-40B4-BE49-F238E27FC236}">
                <a16:creationId xmlns:a16="http://schemas.microsoft.com/office/drawing/2014/main" id="{C9E12177-224D-EBC9-B8C2-53872C92D09F}"/>
              </a:ext>
            </a:extLst>
          </p:cNvPr>
          <p:cNvSpPr>
            <a:spLocks noGrp="1"/>
          </p:cNvSpPr>
          <p:nvPr>
            <p:ph type="body" sz="quarter" idx="28" hasCustomPrompt="1"/>
          </p:nvPr>
        </p:nvSpPr>
        <p:spPr>
          <a:xfrm>
            <a:off x="407987" y="368300"/>
            <a:ext cx="11376025" cy="5278972"/>
          </a:xfrm>
          <a:prstGeom prst="roundRect">
            <a:avLst>
              <a:gd name="adj" fmla="val 6219"/>
            </a:avLst>
          </a:prstGeom>
          <a:solidFill>
            <a:schemeClr val="accent5">
              <a:lumMod val="40000"/>
              <a:lumOff val="60000"/>
            </a:schemeClr>
          </a:solidFill>
        </p:spPr>
        <p:txBody>
          <a:bodyPr/>
          <a:lstStyle>
            <a:lvl1pPr>
              <a:defRPr/>
            </a:lvl1pPr>
          </a:lstStyle>
          <a:p>
            <a:pPr lvl="0"/>
            <a:r>
              <a:rPr lang="en-GB" dirty="0"/>
              <a:t> </a:t>
            </a:r>
          </a:p>
        </p:txBody>
      </p:sp>
      <p:sp>
        <p:nvSpPr>
          <p:cNvPr id="5" name="Text Placeholder 4">
            <a:extLst>
              <a:ext uri="{FF2B5EF4-FFF2-40B4-BE49-F238E27FC236}">
                <a16:creationId xmlns:a16="http://schemas.microsoft.com/office/drawing/2014/main" id="{C1872538-3DB4-1D0D-17CA-348CEFAA9AD0}"/>
              </a:ext>
            </a:extLst>
          </p:cNvPr>
          <p:cNvSpPr>
            <a:spLocks noGrp="1"/>
          </p:cNvSpPr>
          <p:nvPr>
            <p:ph type="body" sz="quarter" idx="27"/>
          </p:nvPr>
        </p:nvSpPr>
        <p:spPr>
          <a:xfrm>
            <a:off x="1230630" y="980321"/>
            <a:ext cx="9136524" cy="4054930"/>
          </a:xfrm>
        </p:spPr>
        <p:txBody>
          <a:bodyPr>
            <a:noAutofit/>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3" name="Text Placeholder 112">
            <a:extLst>
              <a:ext uri="{FF2B5EF4-FFF2-40B4-BE49-F238E27FC236}">
                <a16:creationId xmlns:a16="http://schemas.microsoft.com/office/drawing/2014/main" id="{7A62C8D8-09DD-013D-569C-49BD3E1130F0}"/>
              </a:ext>
            </a:extLst>
          </p:cNvPr>
          <p:cNvSpPr>
            <a:spLocks noGrp="1"/>
          </p:cNvSpPr>
          <p:nvPr>
            <p:ph type="body" sz="quarter" idx="21" hasCustomPrompt="1"/>
          </p:nvPr>
        </p:nvSpPr>
        <p:spPr>
          <a:xfrm>
            <a:off x="646359" y="0"/>
            <a:ext cx="1652731" cy="826312"/>
          </a:xfrm>
          <a:custGeom>
            <a:avLst/>
            <a:gdLst>
              <a:gd name="connsiteX0" fmla="*/ 0 w 1652731"/>
              <a:gd name="connsiteY0" fmla="*/ 0 h 826312"/>
              <a:gd name="connsiteX1" fmla="*/ 1652731 w 1652731"/>
              <a:gd name="connsiteY1" fmla="*/ 0 h 826312"/>
              <a:gd name="connsiteX2" fmla="*/ 826313 w 1652731"/>
              <a:gd name="connsiteY2" fmla="*/ 826312 h 826312"/>
              <a:gd name="connsiteX3" fmla="*/ 0 w 1652731"/>
              <a:gd name="connsiteY3" fmla="*/ 0 h 826312"/>
            </a:gdLst>
            <a:ahLst/>
            <a:cxnLst>
              <a:cxn ang="0">
                <a:pos x="connsiteX0" y="connsiteY0"/>
              </a:cxn>
              <a:cxn ang="0">
                <a:pos x="connsiteX1" y="connsiteY1"/>
              </a:cxn>
              <a:cxn ang="0">
                <a:pos x="connsiteX2" y="connsiteY2"/>
              </a:cxn>
              <a:cxn ang="0">
                <a:pos x="connsiteX3" y="connsiteY3"/>
              </a:cxn>
            </a:cxnLst>
            <a:rect l="l" t="t" r="r" b="b"/>
            <a:pathLst>
              <a:path w="1652731" h="826312">
                <a:moveTo>
                  <a:pt x="0" y="0"/>
                </a:moveTo>
                <a:lnTo>
                  <a:pt x="1652731" y="0"/>
                </a:lnTo>
                <a:cubicBezTo>
                  <a:pt x="1652731" y="456414"/>
                  <a:pt x="1282728" y="826312"/>
                  <a:pt x="826313" y="826312"/>
                </a:cubicBezTo>
                <a:cubicBezTo>
                  <a:pt x="370003" y="826312"/>
                  <a:pt x="0" y="456414"/>
                  <a:pt x="0" y="0"/>
                </a:cubicBezTo>
                <a:close/>
              </a:path>
            </a:pathLst>
          </a:custGeom>
          <a:solidFill>
            <a:schemeClr val="accent6"/>
          </a:solidFill>
        </p:spPr>
        <p:txBody>
          <a:bodyPr wrap="square">
            <a:noAutofit/>
          </a:bodyPr>
          <a:lstStyle>
            <a:lvl1pPr>
              <a:defRPr/>
            </a:lvl1pPr>
          </a:lstStyle>
          <a:p>
            <a:pPr lvl="0"/>
            <a:r>
              <a:rPr lang="en-GB" dirty="0"/>
              <a:t> </a:t>
            </a:r>
          </a:p>
        </p:txBody>
      </p:sp>
      <p:sp>
        <p:nvSpPr>
          <p:cNvPr id="115" name="Text Placeholder 114">
            <a:extLst>
              <a:ext uri="{FF2B5EF4-FFF2-40B4-BE49-F238E27FC236}">
                <a16:creationId xmlns:a16="http://schemas.microsoft.com/office/drawing/2014/main" id="{1BC1E392-3A64-2B38-5691-B13410B584FD}"/>
              </a:ext>
            </a:extLst>
          </p:cNvPr>
          <p:cNvSpPr>
            <a:spLocks noGrp="1"/>
          </p:cNvSpPr>
          <p:nvPr>
            <p:ph type="body" sz="quarter" idx="22" hasCustomPrompt="1"/>
          </p:nvPr>
        </p:nvSpPr>
        <p:spPr>
          <a:xfrm>
            <a:off x="0" y="1652731"/>
            <a:ext cx="826312" cy="826312"/>
          </a:xfrm>
          <a:custGeom>
            <a:avLst/>
            <a:gdLst>
              <a:gd name="connsiteX0" fmla="*/ 0 w 826312"/>
              <a:gd name="connsiteY0" fmla="*/ 0 h 826312"/>
              <a:gd name="connsiteX1" fmla="*/ 826312 w 826312"/>
              <a:gd name="connsiteY1" fmla="*/ 0 h 826312"/>
              <a:gd name="connsiteX2" fmla="*/ 0 w 826312"/>
              <a:gd name="connsiteY2" fmla="*/ 826312 h 826312"/>
            </a:gdLst>
            <a:ahLst/>
            <a:cxnLst>
              <a:cxn ang="0">
                <a:pos x="connsiteX0" y="connsiteY0"/>
              </a:cxn>
              <a:cxn ang="0">
                <a:pos x="connsiteX1" y="connsiteY1"/>
              </a:cxn>
              <a:cxn ang="0">
                <a:pos x="connsiteX2" y="connsiteY2"/>
              </a:cxn>
            </a:cxnLst>
            <a:rect l="l" t="t" r="r" b="b"/>
            <a:pathLst>
              <a:path w="826312" h="826312">
                <a:moveTo>
                  <a:pt x="0" y="0"/>
                </a:moveTo>
                <a:lnTo>
                  <a:pt x="826312" y="0"/>
                </a:lnTo>
                <a:cubicBezTo>
                  <a:pt x="826312" y="456310"/>
                  <a:pt x="456414" y="826312"/>
                  <a:pt x="0" y="826312"/>
                </a:cubicBezTo>
                <a:close/>
              </a:path>
            </a:pathLst>
          </a:custGeom>
          <a:solidFill>
            <a:schemeClr val="bg1"/>
          </a:solidFill>
        </p:spPr>
        <p:txBody>
          <a:bodyPr wrap="square">
            <a:noAutofit/>
          </a:bodyPr>
          <a:lstStyle>
            <a:lvl1pPr>
              <a:defRPr/>
            </a:lvl1pPr>
          </a:lstStyle>
          <a:p>
            <a:pPr lvl="0"/>
            <a:r>
              <a:rPr lang="en-GB" dirty="0"/>
              <a:t> </a:t>
            </a:r>
          </a:p>
        </p:txBody>
      </p:sp>
      <p:sp>
        <p:nvSpPr>
          <p:cNvPr id="117" name="Text Placeholder 116">
            <a:extLst>
              <a:ext uri="{FF2B5EF4-FFF2-40B4-BE49-F238E27FC236}">
                <a16:creationId xmlns:a16="http://schemas.microsoft.com/office/drawing/2014/main" id="{5F97FCAA-A95C-D909-CFE9-A3869026EBB2}"/>
              </a:ext>
            </a:extLst>
          </p:cNvPr>
          <p:cNvSpPr>
            <a:spLocks noGrp="1"/>
          </p:cNvSpPr>
          <p:nvPr>
            <p:ph type="body" sz="quarter" idx="23" hasCustomPrompt="1"/>
          </p:nvPr>
        </p:nvSpPr>
        <p:spPr>
          <a:xfrm>
            <a:off x="143273" y="4672236"/>
            <a:ext cx="1652685" cy="1652684"/>
          </a:xfrm>
          <a:custGeom>
            <a:avLst/>
            <a:gdLst>
              <a:gd name="connsiteX0" fmla="*/ 826343 w 1652685"/>
              <a:gd name="connsiteY0" fmla="*/ 0 h 1652684"/>
              <a:gd name="connsiteX1" fmla="*/ 1652685 w 1652685"/>
              <a:gd name="connsiteY1" fmla="*/ 826342 h 1652684"/>
              <a:gd name="connsiteX2" fmla="*/ 826343 w 1652685"/>
              <a:gd name="connsiteY2" fmla="*/ 1652684 h 1652684"/>
              <a:gd name="connsiteX3" fmla="*/ 0 w 1652685"/>
              <a:gd name="connsiteY3" fmla="*/ 826342 h 1652684"/>
            </a:gdLst>
            <a:ahLst/>
            <a:cxnLst>
              <a:cxn ang="0">
                <a:pos x="connsiteX0" y="connsiteY0"/>
              </a:cxn>
              <a:cxn ang="0">
                <a:pos x="connsiteX1" y="connsiteY1"/>
              </a:cxn>
              <a:cxn ang="0">
                <a:pos x="connsiteX2" y="connsiteY2"/>
              </a:cxn>
              <a:cxn ang="0">
                <a:pos x="connsiteX3" y="connsiteY3"/>
              </a:cxn>
            </a:cxnLst>
            <a:rect l="l" t="t" r="r" b="b"/>
            <a:pathLst>
              <a:path w="1652685" h="1652684">
                <a:moveTo>
                  <a:pt x="826343" y="0"/>
                </a:moveTo>
                <a:lnTo>
                  <a:pt x="1652685" y="826342"/>
                </a:lnTo>
                <a:lnTo>
                  <a:pt x="826343" y="1652684"/>
                </a:lnTo>
                <a:lnTo>
                  <a:pt x="0" y="826342"/>
                </a:lnTo>
                <a:close/>
              </a:path>
            </a:pathLst>
          </a:custGeom>
          <a:solidFill>
            <a:schemeClr val="accent2"/>
          </a:solidFill>
        </p:spPr>
        <p:txBody>
          <a:bodyPr wrap="square">
            <a:noAutofit/>
          </a:bodyPr>
          <a:lstStyle>
            <a:lvl1pPr>
              <a:defRPr/>
            </a:lvl1pPr>
          </a:lstStyle>
          <a:p>
            <a:pPr lvl="0"/>
            <a:r>
              <a:rPr lang="en-GB" dirty="0"/>
              <a:t> </a:t>
            </a:r>
          </a:p>
        </p:txBody>
      </p:sp>
      <p:sp>
        <p:nvSpPr>
          <p:cNvPr id="119" name="Text Placeholder 118">
            <a:extLst>
              <a:ext uri="{FF2B5EF4-FFF2-40B4-BE49-F238E27FC236}">
                <a16:creationId xmlns:a16="http://schemas.microsoft.com/office/drawing/2014/main" id="{3927C12C-7E7B-9646-6027-10B85F0117A3}"/>
              </a:ext>
            </a:extLst>
          </p:cNvPr>
          <p:cNvSpPr>
            <a:spLocks noGrp="1"/>
          </p:cNvSpPr>
          <p:nvPr>
            <p:ph type="body" sz="quarter" idx="24" hasCustomPrompt="1"/>
          </p:nvPr>
        </p:nvSpPr>
        <p:spPr>
          <a:xfrm>
            <a:off x="10642651" y="2"/>
            <a:ext cx="1549351" cy="1549347"/>
          </a:xfrm>
          <a:custGeom>
            <a:avLst/>
            <a:gdLst>
              <a:gd name="connsiteX0" fmla="*/ 1497713 w 1549351"/>
              <a:gd name="connsiteY0" fmla="*/ 1446072 h 1549347"/>
              <a:gd name="connsiteX1" fmla="*/ 1549351 w 1549351"/>
              <a:gd name="connsiteY1" fmla="*/ 1497710 h 1549347"/>
              <a:gd name="connsiteX2" fmla="*/ 1497713 w 1549351"/>
              <a:gd name="connsiteY2" fmla="*/ 1549347 h 1549347"/>
              <a:gd name="connsiteX3" fmla="*/ 1446075 w 1549351"/>
              <a:gd name="connsiteY3" fmla="*/ 1497710 h 1549347"/>
              <a:gd name="connsiteX4" fmla="*/ 1497713 w 1549351"/>
              <a:gd name="connsiteY4" fmla="*/ 1446072 h 1549347"/>
              <a:gd name="connsiteX5" fmla="*/ 1291160 w 1549351"/>
              <a:gd name="connsiteY5" fmla="*/ 1446072 h 1549347"/>
              <a:gd name="connsiteX6" fmla="*/ 1342798 w 1549351"/>
              <a:gd name="connsiteY6" fmla="*/ 1497710 h 1549347"/>
              <a:gd name="connsiteX7" fmla="*/ 1291160 w 1549351"/>
              <a:gd name="connsiteY7" fmla="*/ 1549347 h 1549347"/>
              <a:gd name="connsiteX8" fmla="*/ 1239522 w 1549351"/>
              <a:gd name="connsiteY8" fmla="*/ 1497710 h 1549347"/>
              <a:gd name="connsiteX9" fmla="*/ 1291160 w 1549351"/>
              <a:gd name="connsiteY9" fmla="*/ 1446072 h 1549347"/>
              <a:gd name="connsiteX10" fmla="*/ 1084505 w 1549351"/>
              <a:gd name="connsiteY10" fmla="*/ 1446072 h 1549347"/>
              <a:gd name="connsiteX11" fmla="*/ 1136143 w 1549351"/>
              <a:gd name="connsiteY11" fmla="*/ 1497710 h 1549347"/>
              <a:gd name="connsiteX12" fmla="*/ 1084505 w 1549351"/>
              <a:gd name="connsiteY12" fmla="*/ 1549347 h 1549347"/>
              <a:gd name="connsiteX13" fmla="*/ 1032867 w 1549351"/>
              <a:gd name="connsiteY13" fmla="*/ 1497710 h 1549347"/>
              <a:gd name="connsiteX14" fmla="*/ 1084505 w 1549351"/>
              <a:gd name="connsiteY14" fmla="*/ 1446072 h 1549347"/>
              <a:gd name="connsiteX15" fmla="*/ 877952 w 1549351"/>
              <a:gd name="connsiteY15" fmla="*/ 1446072 h 1549347"/>
              <a:gd name="connsiteX16" fmla="*/ 929590 w 1549351"/>
              <a:gd name="connsiteY16" fmla="*/ 1497710 h 1549347"/>
              <a:gd name="connsiteX17" fmla="*/ 877952 w 1549351"/>
              <a:gd name="connsiteY17" fmla="*/ 1549347 h 1549347"/>
              <a:gd name="connsiteX18" fmla="*/ 826314 w 1549351"/>
              <a:gd name="connsiteY18" fmla="*/ 1497710 h 1549347"/>
              <a:gd name="connsiteX19" fmla="*/ 877952 w 1549351"/>
              <a:gd name="connsiteY19" fmla="*/ 1446072 h 1549347"/>
              <a:gd name="connsiteX20" fmla="*/ 671399 w 1549351"/>
              <a:gd name="connsiteY20" fmla="*/ 1446072 h 1549347"/>
              <a:gd name="connsiteX21" fmla="*/ 723037 w 1549351"/>
              <a:gd name="connsiteY21" fmla="*/ 1497710 h 1549347"/>
              <a:gd name="connsiteX22" fmla="*/ 671399 w 1549351"/>
              <a:gd name="connsiteY22" fmla="*/ 1549347 h 1549347"/>
              <a:gd name="connsiteX23" fmla="*/ 619761 w 1549351"/>
              <a:gd name="connsiteY23" fmla="*/ 1497710 h 1549347"/>
              <a:gd name="connsiteX24" fmla="*/ 671399 w 1549351"/>
              <a:gd name="connsiteY24" fmla="*/ 1446072 h 1549347"/>
              <a:gd name="connsiteX25" fmla="*/ 464742 w 1549351"/>
              <a:gd name="connsiteY25" fmla="*/ 1446072 h 1549347"/>
              <a:gd name="connsiteX26" fmla="*/ 516380 w 1549351"/>
              <a:gd name="connsiteY26" fmla="*/ 1497710 h 1549347"/>
              <a:gd name="connsiteX27" fmla="*/ 464742 w 1549351"/>
              <a:gd name="connsiteY27" fmla="*/ 1549347 h 1549347"/>
              <a:gd name="connsiteX28" fmla="*/ 413104 w 1549351"/>
              <a:gd name="connsiteY28" fmla="*/ 1497710 h 1549347"/>
              <a:gd name="connsiteX29" fmla="*/ 464742 w 1549351"/>
              <a:gd name="connsiteY29" fmla="*/ 1446072 h 1549347"/>
              <a:gd name="connsiteX30" fmla="*/ 258191 w 1549351"/>
              <a:gd name="connsiteY30" fmla="*/ 1446072 h 1549347"/>
              <a:gd name="connsiteX31" fmla="*/ 309829 w 1549351"/>
              <a:gd name="connsiteY31" fmla="*/ 1497710 h 1549347"/>
              <a:gd name="connsiteX32" fmla="*/ 258191 w 1549351"/>
              <a:gd name="connsiteY32" fmla="*/ 1549347 h 1549347"/>
              <a:gd name="connsiteX33" fmla="*/ 206553 w 1549351"/>
              <a:gd name="connsiteY33" fmla="*/ 1497710 h 1549347"/>
              <a:gd name="connsiteX34" fmla="*/ 258191 w 1549351"/>
              <a:gd name="connsiteY34" fmla="*/ 1446072 h 1549347"/>
              <a:gd name="connsiteX35" fmla="*/ 51638 w 1549351"/>
              <a:gd name="connsiteY35" fmla="*/ 1446072 h 1549347"/>
              <a:gd name="connsiteX36" fmla="*/ 103276 w 1549351"/>
              <a:gd name="connsiteY36" fmla="*/ 1497710 h 1549347"/>
              <a:gd name="connsiteX37" fmla="*/ 51638 w 1549351"/>
              <a:gd name="connsiteY37" fmla="*/ 1549347 h 1549347"/>
              <a:gd name="connsiteX38" fmla="*/ 0 w 1549351"/>
              <a:gd name="connsiteY38" fmla="*/ 1497710 h 1549347"/>
              <a:gd name="connsiteX39" fmla="*/ 51638 w 1549351"/>
              <a:gd name="connsiteY39" fmla="*/ 1446072 h 1549347"/>
              <a:gd name="connsiteX40" fmla="*/ 1497713 w 1549351"/>
              <a:gd name="connsiteY40" fmla="*/ 1239521 h 1549347"/>
              <a:gd name="connsiteX41" fmla="*/ 1549351 w 1549351"/>
              <a:gd name="connsiteY41" fmla="*/ 1291159 h 1549347"/>
              <a:gd name="connsiteX42" fmla="*/ 1497713 w 1549351"/>
              <a:gd name="connsiteY42" fmla="*/ 1342796 h 1549347"/>
              <a:gd name="connsiteX43" fmla="*/ 1446075 w 1549351"/>
              <a:gd name="connsiteY43" fmla="*/ 1291159 h 1549347"/>
              <a:gd name="connsiteX44" fmla="*/ 1497713 w 1549351"/>
              <a:gd name="connsiteY44" fmla="*/ 1239521 h 1549347"/>
              <a:gd name="connsiteX45" fmla="*/ 1291160 w 1549351"/>
              <a:gd name="connsiteY45" fmla="*/ 1239521 h 1549347"/>
              <a:gd name="connsiteX46" fmla="*/ 1342798 w 1549351"/>
              <a:gd name="connsiteY46" fmla="*/ 1291159 h 1549347"/>
              <a:gd name="connsiteX47" fmla="*/ 1291160 w 1549351"/>
              <a:gd name="connsiteY47" fmla="*/ 1342796 h 1549347"/>
              <a:gd name="connsiteX48" fmla="*/ 1239522 w 1549351"/>
              <a:gd name="connsiteY48" fmla="*/ 1291159 h 1549347"/>
              <a:gd name="connsiteX49" fmla="*/ 1291160 w 1549351"/>
              <a:gd name="connsiteY49" fmla="*/ 1239521 h 1549347"/>
              <a:gd name="connsiteX50" fmla="*/ 1084505 w 1549351"/>
              <a:gd name="connsiteY50" fmla="*/ 1239521 h 1549347"/>
              <a:gd name="connsiteX51" fmla="*/ 1136143 w 1549351"/>
              <a:gd name="connsiteY51" fmla="*/ 1291159 h 1549347"/>
              <a:gd name="connsiteX52" fmla="*/ 1084505 w 1549351"/>
              <a:gd name="connsiteY52" fmla="*/ 1342796 h 1549347"/>
              <a:gd name="connsiteX53" fmla="*/ 1032867 w 1549351"/>
              <a:gd name="connsiteY53" fmla="*/ 1291159 h 1549347"/>
              <a:gd name="connsiteX54" fmla="*/ 1084505 w 1549351"/>
              <a:gd name="connsiteY54" fmla="*/ 1239521 h 1549347"/>
              <a:gd name="connsiteX55" fmla="*/ 877952 w 1549351"/>
              <a:gd name="connsiteY55" fmla="*/ 1239521 h 1549347"/>
              <a:gd name="connsiteX56" fmla="*/ 929590 w 1549351"/>
              <a:gd name="connsiteY56" fmla="*/ 1291159 h 1549347"/>
              <a:gd name="connsiteX57" fmla="*/ 877952 w 1549351"/>
              <a:gd name="connsiteY57" fmla="*/ 1342796 h 1549347"/>
              <a:gd name="connsiteX58" fmla="*/ 826314 w 1549351"/>
              <a:gd name="connsiteY58" fmla="*/ 1291159 h 1549347"/>
              <a:gd name="connsiteX59" fmla="*/ 877952 w 1549351"/>
              <a:gd name="connsiteY59" fmla="*/ 1239521 h 1549347"/>
              <a:gd name="connsiteX60" fmla="*/ 671399 w 1549351"/>
              <a:gd name="connsiteY60" fmla="*/ 1239521 h 1549347"/>
              <a:gd name="connsiteX61" fmla="*/ 723037 w 1549351"/>
              <a:gd name="connsiteY61" fmla="*/ 1291159 h 1549347"/>
              <a:gd name="connsiteX62" fmla="*/ 671399 w 1549351"/>
              <a:gd name="connsiteY62" fmla="*/ 1342796 h 1549347"/>
              <a:gd name="connsiteX63" fmla="*/ 619761 w 1549351"/>
              <a:gd name="connsiteY63" fmla="*/ 1291159 h 1549347"/>
              <a:gd name="connsiteX64" fmla="*/ 671399 w 1549351"/>
              <a:gd name="connsiteY64" fmla="*/ 1239521 h 1549347"/>
              <a:gd name="connsiteX65" fmla="*/ 464742 w 1549351"/>
              <a:gd name="connsiteY65" fmla="*/ 1239521 h 1549347"/>
              <a:gd name="connsiteX66" fmla="*/ 516380 w 1549351"/>
              <a:gd name="connsiteY66" fmla="*/ 1291159 h 1549347"/>
              <a:gd name="connsiteX67" fmla="*/ 464742 w 1549351"/>
              <a:gd name="connsiteY67" fmla="*/ 1342796 h 1549347"/>
              <a:gd name="connsiteX68" fmla="*/ 413104 w 1549351"/>
              <a:gd name="connsiteY68" fmla="*/ 1291159 h 1549347"/>
              <a:gd name="connsiteX69" fmla="*/ 464742 w 1549351"/>
              <a:gd name="connsiteY69" fmla="*/ 1239521 h 1549347"/>
              <a:gd name="connsiteX70" fmla="*/ 258191 w 1549351"/>
              <a:gd name="connsiteY70" fmla="*/ 1239521 h 1549347"/>
              <a:gd name="connsiteX71" fmla="*/ 309829 w 1549351"/>
              <a:gd name="connsiteY71" fmla="*/ 1291159 h 1549347"/>
              <a:gd name="connsiteX72" fmla="*/ 258191 w 1549351"/>
              <a:gd name="connsiteY72" fmla="*/ 1342796 h 1549347"/>
              <a:gd name="connsiteX73" fmla="*/ 206553 w 1549351"/>
              <a:gd name="connsiteY73" fmla="*/ 1291159 h 1549347"/>
              <a:gd name="connsiteX74" fmla="*/ 258191 w 1549351"/>
              <a:gd name="connsiteY74" fmla="*/ 1239521 h 1549347"/>
              <a:gd name="connsiteX75" fmla="*/ 51638 w 1549351"/>
              <a:gd name="connsiteY75" fmla="*/ 1239521 h 1549347"/>
              <a:gd name="connsiteX76" fmla="*/ 103276 w 1549351"/>
              <a:gd name="connsiteY76" fmla="*/ 1291159 h 1549347"/>
              <a:gd name="connsiteX77" fmla="*/ 51638 w 1549351"/>
              <a:gd name="connsiteY77" fmla="*/ 1342796 h 1549347"/>
              <a:gd name="connsiteX78" fmla="*/ 0 w 1549351"/>
              <a:gd name="connsiteY78" fmla="*/ 1291159 h 1549347"/>
              <a:gd name="connsiteX79" fmla="*/ 51638 w 1549351"/>
              <a:gd name="connsiteY79" fmla="*/ 1239521 h 1549347"/>
              <a:gd name="connsiteX80" fmla="*/ 1497713 w 1549351"/>
              <a:gd name="connsiteY80" fmla="*/ 1032862 h 1549347"/>
              <a:gd name="connsiteX81" fmla="*/ 1549351 w 1549351"/>
              <a:gd name="connsiteY81" fmla="*/ 1084500 h 1549347"/>
              <a:gd name="connsiteX82" fmla="*/ 1497713 w 1549351"/>
              <a:gd name="connsiteY82" fmla="*/ 1136139 h 1549347"/>
              <a:gd name="connsiteX83" fmla="*/ 1446075 w 1549351"/>
              <a:gd name="connsiteY83" fmla="*/ 1084500 h 1549347"/>
              <a:gd name="connsiteX84" fmla="*/ 1497713 w 1549351"/>
              <a:gd name="connsiteY84" fmla="*/ 1032862 h 1549347"/>
              <a:gd name="connsiteX85" fmla="*/ 1291160 w 1549351"/>
              <a:gd name="connsiteY85" fmla="*/ 1032862 h 1549347"/>
              <a:gd name="connsiteX86" fmla="*/ 1342798 w 1549351"/>
              <a:gd name="connsiteY86" fmla="*/ 1084500 h 1549347"/>
              <a:gd name="connsiteX87" fmla="*/ 1291160 w 1549351"/>
              <a:gd name="connsiteY87" fmla="*/ 1136139 h 1549347"/>
              <a:gd name="connsiteX88" fmla="*/ 1239522 w 1549351"/>
              <a:gd name="connsiteY88" fmla="*/ 1084500 h 1549347"/>
              <a:gd name="connsiteX89" fmla="*/ 1291160 w 1549351"/>
              <a:gd name="connsiteY89" fmla="*/ 1032862 h 1549347"/>
              <a:gd name="connsiteX90" fmla="*/ 1084505 w 1549351"/>
              <a:gd name="connsiteY90" fmla="*/ 1032862 h 1549347"/>
              <a:gd name="connsiteX91" fmla="*/ 1136143 w 1549351"/>
              <a:gd name="connsiteY91" fmla="*/ 1084500 h 1549347"/>
              <a:gd name="connsiteX92" fmla="*/ 1084505 w 1549351"/>
              <a:gd name="connsiteY92" fmla="*/ 1136139 h 1549347"/>
              <a:gd name="connsiteX93" fmla="*/ 1032867 w 1549351"/>
              <a:gd name="connsiteY93" fmla="*/ 1084500 h 1549347"/>
              <a:gd name="connsiteX94" fmla="*/ 1084505 w 1549351"/>
              <a:gd name="connsiteY94" fmla="*/ 1032862 h 1549347"/>
              <a:gd name="connsiteX95" fmla="*/ 877952 w 1549351"/>
              <a:gd name="connsiteY95" fmla="*/ 1032862 h 1549347"/>
              <a:gd name="connsiteX96" fmla="*/ 929590 w 1549351"/>
              <a:gd name="connsiteY96" fmla="*/ 1084500 h 1549347"/>
              <a:gd name="connsiteX97" fmla="*/ 877952 w 1549351"/>
              <a:gd name="connsiteY97" fmla="*/ 1136139 h 1549347"/>
              <a:gd name="connsiteX98" fmla="*/ 826314 w 1549351"/>
              <a:gd name="connsiteY98" fmla="*/ 1084500 h 1549347"/>
              <a:gd name="connsiteX99" fmla="*/ 877952 w 1549351"/>
              <a:gd name="connsiteY99" fmla="*/ 1032862 h 1549347"/>
              <a:gd name="connsiteX100" fmla="*/ 671399 w 1549351"/>
              <a:gd name="connsiteY100" fmla="*/ 1032862 h 1549347"/>
              <a:gd name="connsiteX101" fmla="*/ 723037 w 1549351"/>
              <a:gd name="connsiteY101" fmla="*/ 1084500 h 1549347"/>
              <a:gd name="connsiteX102" fmla="*/ 671399 w 1549351"/>
              <a:gd name="connsiteY102" fmla="*/ 1136139 h 1549347"/>
              <a:gd name="connsiteX103" fmla="*/ 619761 w 1549351"/>
              <a:gd name="connsiteY103" fmla="*/ 1084500 h 1549347"/>
              <a:gd name="connsiteX104" fmla="*/ 671399 w 1549351"/>
              <a:gd name="connsiteY104" fmla="*/ 1032862 h 1549347"/>
              <a:gd name="connsiteX105" fmla="*/ 464742 w 1549351"/>
              <a:gd name="connsiteY105" fmla="*/ 1032862 h 1549347"/>
              <a:gd name="connsiteX106" fmla="*/ 516380 w 1549351"/>
              <a:gd name="connsiteY106" fmla="*/ 1084500 h 1549347"/>
              <a:gd name="connsiteX107" fmla="*/ 464742 w 1549351"/>
              <a:gd name="connsiteY107" fmla="*/ 1136139 h 1549347"/>
              <a:gd name="connsiteX108" fmla="*/ 413104 w 1549351"/>
              <a:gd name="connsiteY108" fmla="*/ 1084500 h 1549347"/>
              <a:gd name="connsiteX109" fmla="*/ 464742 w 1549351"/>
              <a:gd name="connsiteY109" fmla="*/ 1032862 h 1549347"/>
              <a:gd name="connsiteX110" fmla="*/ 258191 w 1549351"/>
              <a:gd name="connsiteY110" fmla="*/ 1032862 h 1549347"/>
              <a:gd name="connsiteX111" fmla="*/ 309829 w 1549351"/>
              <a:gd name="connsiteY111" fmla="*/ 1084500 h 1549347"/>
              <a:gd name="connsiteX112" fmla="*/ 258191 w 1549351"/>
              <a:gd name="connsiteY112" fmla="*/ 1136139 h 1549347"/>
              <a:gd name="connsiteX113" fmla="*/ 206553 w 1549351"/>
              <a:gd name="connsiteY113" fmla="*/ 1084500 h 1549347"/>
              <a:gd name="connsiteX114" fmla="*/ 258191 w 1549351"/>
              <a:gd name="connsiteY114" fmla="*/ 1032862 h 1549347"/>
              <a:gd name="connsiteX115" fmla="*/ 51638 w 1549351"/>
              <a:gd name="connsiteY115" fmla="*/ 1032862 h 1549347"/>
              <a:gd name="connsiteX116" fmla="*/ 103276 w 1549351"/>
              <a:gd name="connsiteY116" fmla="*/ 1084500 h 1549347"/>
              <a:gd name="connsiteX117" fmla="*/ 51638 w 1549351"/>
              <a:gd name="connsiteY117" fmla="*/ 1136139 h 1549347"/>
              <a:gd name="connsiteX118" fmla="*/ 0 w 1549351"/>
              <a:gd name="connsiteY118" fmla="*/ 1084500 h 1549347"/>
              <a:gd name="connsiteX119" fmla="*/ 51638 w 1549351"/>
              <a:gd name="connsiteY119" fmla="*/ 1032862 h 1549347"/>
              <a:gd name="connsiteX120" fmla="*/ 1497713 w 1549351"/>
              <a:gd name="connsiteY120" fmla="*/ 826311 h 1549347"/>
              <a:gd name="connsiteX121" fmla="*/ 1549351 w 1549351"/>
              <a:gd name="connsiteY121" fmla="*/ 877949 h 1549347"/>
              <a:gd name="connsiteX122" fmla="*/ 1497713 w 1549351"/>
              <a:gd name="connsiteY122" fmla="*/ 929586 h 1549347"/>
              <a:gd name="connsiteX123" fmla="*/ 1446075 w 1549351"/>
              <a:gd name="connsiteY123" fmla="*/ 877949 h 1549347"/>
              <a:gd name="connsiteX124" fmla="*/ 1497713 w 1549351"/>
              <a:gd name="connsiteY124" fmla="*/ 826311 h 1549347"/>
              <a:gd name="connsiteX125" fmla="*/ 1291160 w 1549351"/>
              <a:gd name="connsiteY125" fmla="*/ 826311 h 1549347"/>
              <a:gd name="connsiteX126" fmla="*/ 1342798 w 1549351"/>
              <a:gd name="connsiteY126" fmla="*/ 877949 h 1549347"/>
              <a:gd name="connsiteX127" fmla="*/ 1291160 w 1549351"/>
              <a:gd name="connsiteY127" fmla="*/ 929586 h 1549347"/>
              <a:gd name="connsiteX128" fmla="*/ 1239522 w 1549351"/>
              <a:gd name="connsiteY128" fmla="*/ 877949 h 1549347"/>
              <a:gd name="connsiteX129" fmla="*/ 1291160 w 1549351"/>
              <a:gd name="connsiteY129" fmla="*/ 826311 h 1549347"/>
              <a:gd name="connsiteX130" fmla="*/ 1084505 w 1549351"/>
              <a:gd name="connsiteY130" fmla="*/ 826311 h 1549347"/>
              <a:gd name="connsiteX131" fmla="*/ 1136143 w 1549351"/>
              <a:gd name="connsiteY131" fmla="*/ 877949 h 1549347"/>
              <a:gd name="connsiteX132" fmla="*/ 1084505 w 1549351"/>
              <a:gd name="connsiteY132" fmla="*/ 929586 h 1549347"/>
              <a:gd name="connsiteX133" fmla="*/ 1032867 w 1549351"/>
              <a:gd name="connsiteY133" fmla="*/ 877949 h 1549347"/>
              <a:gd name="connsiteX134" fmla="*/ 1084505 w 1549351"/>
              <a:gd name="connsiteY134" fmla="*/ 826311 h 1549347"/>
              <a:gd name="connsiteX135" fmla="*/ 877952 w 1549351"/>
              <a:gd name="connsiteY135" fmla="*/ 826311 h 1549347"/>
              <a:gd name="connsiteX136" fmla="*/ 929590 w 1549351"/>
              <a:gd name="connsiteY136" fmla="*/ 877949 h 1549347"/>
              <a:gd name="connsiteX137" fmla="*/ 877952 w 1549351"/>
              <a:gd name="connsiteY137" fmla="*/ 929586 h 1549347"/>
              <a:gd name="connsiteX138" fmla="*/ 826314 w 1549351"/>
              <a:gd name="connsiteY138" fmla="*/ 877949 h 1549347"/>
              <a:gd name="connsiteX139" fmla="*/ 877952 w 1549351"/>
              <a:gd name="connsiteY139" fmla="*/ 826311 h 1549347"/>
              <a:gd name="connsiteX140" fmla="*/ 671399 w 1549351"/>
              <a:gd name="connsiteY140" fmla="*/ 826311 h 1549347"/>
              <a:gd name="connsiteX141" fmla="*/ 723037 w 1549351"/>
              <a:gd name="connsiteY141" fmla="*/ 877949 h 1549347"/>
              <a:gd name="connsiteX142" fmla="*/ 671399 w 1549351"/>
              <a:gd name="connsiteY142" fmla="*/ 929586 h 1549347"/>
              <a:gd name="connsiteX143" fmla="*/ 619761 w 1549351"/>
              <a:gd name="connsiteY143" fmla="*/ 877949 h 1549347"/>
              <a:gd name="connsiteX144" fmla="*/ 671399 w 1549351"/>
              <a:gd name="connsiteY144" fmla="*/ 826311 h 1549347"/>
              <a:gd name="connsiteX145" fmla="*/ 464742 w 1549351"/>
              <a:gd name="connsiteY145" fmla="*/ 826311 h 1549347"/>
              <a:gd name="connsiteX146" fmla="*/ 516380 w 1549351"/>
              <a:gd name="connsiteY146" fmla="*/ 877949 h 1549347"/>
              <a:gd name="connsiteX147" fmla="*/ 464742 w 1549351"/>
              <a:gd name="connsiteY147" fmla="*/ 929586 h 1549347"/>
              <a:gd name="connsiteX148" fmla="*/ 413104 w 1549351"/>
              <a:gd name="connsiteY148" fmla="*/ 877949 h 1549347"/>
              <a:gd name="connsiteX149" fmla="*/ 464742 w 1549351"/>
              <a:gd name="connsiteY149" fmla="*/ 826311 h 1549347"/>
              <a:gd name="connsiteX150" fmla="*/ 258191 w 1549351"/>
              <a:gd name="connsiteY150" fmla="*/ 826311 h 1549347"/>
              <a:gd name="connsiteX151" fmla="*/ 309829 w 1549351"/>
              <a:gd name="connsiteY151" fmla="*/ 877949 h 1549347"/>
              <a:gd name="connsiteX152" fmla="*/ 258191 w 1549351"/>
              <a:gd name="connsiteY152" fmla="*/ 929586 h 1549347"/>
              <a:gd name="connsiteX153" fmla="*/ 206553 w 1549351"/>
              <a:gd name="connsiteY153" fmla="*/ 877949 h 1549347"/>
              <a:gd name="connsiteX154" fmla="*/ 258191 w 1549351"/>
              <a:gd name="connsiteY154" fmla="*/ 826311 h 1549347"/>
              <a:gd name="connsiteX155" fmla="*/ 51638 w 1549351"/>
              <a:gd name="connsiteY155" fmla="*/ 826311 h 1549347"/>
              <a:gd name="connsiteX156" fmla="*/ 103276 w 1549351"/>
              <a:gd name="connsiteY156" fmla="*/ 877949 h 1549347"/>
              <a:gd name="connsiteX157" fmla="*/ 51638 w 1549351"/>
              <a:gd name="connsiteY157" fmla="*/ 929586 h 1549347"/>
              <a:gd name="connsiteX158" fmla="*/ 0 w 1549351"/>
              <a:gd name="connsiteY158" fmla="*/ 877949 h 1549347"/>
              <a:gd name="connsiteX159" fmla="*/ 51638 w 1549351"/>
              <a:gd name="connsiteY159" fmla="*/ 826311 h 1549347"/>
              <a:gd name="connsiteX160" fmla="*/ 1497713 w 1549351"/>
              <a:gd name="connsiteY160" fmla="*/ 619760 h 1549347"/>
              <a:gd name="connsiteX161" fmla="*/ 1549351 w 1549351"/>
              <a:gd name="connsiteY161" fmla="*/ 671398 h 1549347"/>
              <a:gd name="connsiteX162" fmla="*/ 1497713 w 1549351"/>
              <a:gd name="connsiteY162" fmla="*/ 723035 h 1549347"/>
              <a:gd name="connsiteX163" fmla="*/ 1446075 w 1549351"/>
              <a:gd name="connsiteY163" fmla="*/ 671398 h 1549347"/>
              <a:gd name="connsiteX164" fmla="*/ 1497713 w 1549351"/>
              <a:gd name="connsiteY164" fmla="*/ 619760 h 1549347"/>
              <a:gd name="connsiteX165" fmla="*/ 1291160 w 1549351"/>
              <a:gd name="connsiteY165" fmla="*/ 619760 h 1549347"/>
              <a:gd name="connsiteX166" fmla="*/ 1342798 w 1549351"/>
              <a:gd name="connsiteY166" fmla="*/ 671398 h 1549347"/>
              <a:gd name="connsiteX167" fmla="*/ 1291160 w 1549351"/>
              <a:gd name="connsiteY167" fmla="*/ 723035 h 1549347"/>
              <a:gd name="connsiteX168" fmla="*/ 1239522 w 1549351"/>
              <a:gd name="connsiteY168" fmla="*/ 671398 h 1549347"/>
              <a:gd name="connsiteX169" fmla="*/ 1291160 w 1549351"/>
              <a:gd name="connsiteY169" fmla="*/ 619760 h 1549347"/>
              <a:gd name="connsiteX170" fmla="*/ 1084505 w 1549351"/>
              <a:gd name="connsiteY170" fmla="*/ 619760 h 1549347"/>
              <a:gd name="connsiteX171" fmla="*/ 1136143 w 1549351"/>
              <a:gd name="connsiteY171" fmla="*/ 671398 h 1549347"/>
              <a:gd name="connsiteX172" fmla="*/ 1084505 w 1549351"/>
              <a:gd name="connsiteY172" fmla="*/ 723035 h 1549347"/>
              <a:gd name="connsiteX173" fmla="*/ 1032867 w 1549351"/>
              <a:gd name="connsiteY173" fmla="*/ 671398 h 1549347"/>
              <a:gd name="connsiteX174" fmla="*/ 1084505 w 1549351"/>
              <a:gd name="connsiteY174" fmla="*/ 619760 h 1549347"/>
              <a:gd name="connsiteX175" fmla="*/ 877952 w 1549351"/>
              <a:gd name="connsiteY175" fmla="*/ 619760 h 1549347"/>
              <a:gd name="connsiteX176" fmla="*/ 929590 w 1549351"/>
              <a:gd name="connsiteY176" fmla="*/ 671398 h 1549347"/>
              <a:gd name="connsiteX177" fmla="*/ 877952 w 1549351"/>
              <a:gd name="connsiteY177" fmla="*/ 723035 h 1549347"/>
              <a:gd name="connsiteX178" fmla="*/ 826314 w 1549351"/>
              <a:gd name="connsiteY178" fmla="*/ 671398 h 1549347"/>
              <a:gd name="connsiteX179" fmla="*/ 877952 w 1549351"/>
              <a:gd name="connsiteY179" fmla="*/ 619760 h 1549347"/>
              <a:gd name="connsiteX180" fmla="*/ 671399 w 1549351"/>
              <a:gd name="connsiteY180" fmla="*/ 619760 h 1549347"/>
              <a:gd name="connsiteX181" fmla="*/ 723037 w 1549351"/>
              <a:gd name="connsiteY181" fmla="*/ 671398 h 1549347"/>
              <a:gd name="connsiteX182" fmla="*/ 671399 w 1549351"/>
              <a:gd name="connsiteY182" fmla="*/ 723035 h 1549347"/>
              <a:gd name="connsiteX183" fmla="*/ 619761 w 1549351"/>
              <a:gd name="connsiteY183" fmla="*/ 671398 h 1549347"/>
              <a:gd name="connsiteX184" fmla="*/ 671399 w 1549351"/>
              <a:gd name="connsiteY184" fmla="*/ 619760 h 1549347"/>
              <a:gd name="connsiteX185" fmla="*/ 464742 w 1549351"/>
              <a:gd name="connsiteY185" fmla="*/ 619760 h 1549347"/>
              <a:gd name="connsiteX186" fmla="*/ 516380 w 1549351"/>
              <a:gd name="connsiteY186" fmla="*/ 671398 h 1549347"/>
              <a:gd name="connsiteX187" fmla="*/ 464742 w 1549351"/>
              <a:gd name="connsiteY187" fmla="*/ 723035 h 1549347"/>
              <a:gd name="connsiteX188" fmla="*/ 413104 w 1549351"/>
              <a:gd name="connsiteY188" fmla="*/ 671398 h 1549347"/>
              <a:gd name="connsiteX189" fmla="*/ 464742 w 1549351"/>
              <a:gd name="connsiteY189" fmla="*/ 619760 h 1549347"/>
              <a:gd name="connsiteX190" fmla="*/ 258191 w 1549351"/>
              <a:gd name="connsiteY190" fmla="*/ 619760 h 1549347"/>
              <a:gd name="connsiteX191" fmla="*/ 309829 w 1549351"/>
              <a:gd name="connsiteY191" fmla="*/ 671398 h 1549347"/>
              <a:gd name="connsiteX192" fmla="*/ 258191 w 1549351"/>
              <a:gd name="connsiteY192" fmla="*/ 723035 h 1549347"/>
              <a:gd name="connsiteX193" fmla="*/ 206553 w 1549351"/>
              <a:gd name="connsiteY193" fmla="*/ 671398 h 1549347"/>
              <a:gd name="connsiteX194" fmla="*/ 258191 w 1549351"/>
              <a:gd name="connsiteY194" fmla="*/ 619760 h 1549347"/>
              <a:gd name="connsiteX195" fmla="*/ 51638 w 1549351"/>
              <a:gd name="connsiteY195" fmla="*/ 619760 h 1549347"/>
              <a:gd name="connsiteX196" fmla="*/ 103276 w 1549351"/>
              <a:gd name="connsiteY196" fmla="*/ 671398 h 1549347"/>
              <a:gd name="connsiteX197" fmla="*/ 51638 w 1549351"/>
              <a:gd name="connsiteY197" fmla="*/ 723035 h 1549347"/>
              <a:gd name="connsiteX198" fmla="*/ 0 w 1549351"/>
              <a:gd name="connsiteY198" fmla="*/ 671398 h 1549347"/>
              <a:gd name="connsiteX199" fmla="*/ 51638 w 1549351"/>
              <a:gd name="connsiteY199" fmla="*/ 619760 h 1549347"/>
              <a:gd name="connsiteX200" fmla="*/ 1497713 w 1549351"/>
              <a:gd name="connsiteY200" fmla="*/ 413102 h 1549347"/>
              <a:gd name="connsiteX201" fmla="*/ 1549351 w 1549351"/>
              <a:gd name="connsiteY201" fmla="*/ 464740 h 1549347"/>
              <a:gd name="connsiteX202" fmla="*/ 1497713 w 1549351"/>
              <a:gd name="connsiteY202" fmla="*/ 516378 h 1549347"/>
              <a:gd name="connsiteX203" fmla="*/ 1446075 w 1549351"/>
              <a:gd name="connsiteY203" fmla="*/ 464740 h 1549347"/>
              <a:gd name="connsiteX204" fmla="*/ 1497713 w 1549351"/>
              <a:gd name="connsiteY204" fmla="*/ 413102 h 1549347"/>
              <a:gd name="connsiteX205" fmla="*/ 1291160 w 1549351"/>
              <a:gd name="connsiteY205" fmla="*/ 413102 h 1549347"/>
              <a:gd name="connsiteX206" fmla="*/ 1342798 w 1549351"/>
              <a:gd name="connsiteY206" fmla="*/ 464740 h 1549347"/>
              <a:gd name="connsiteX207" fmla="*/ 1291160 w 1549351"/>
              <a:gd name="connsiteY207" fmla="*/ 516378 h 1549347"/>
              <a:gd name="connsiteX208" fmla="*/ 1239522 w 1549351"/>
              <a:gd name="connsiteY208" fmla="*/ 464740 h 1549347"/>
              <a:gd name="connsiteX209" fmla="*/ 1291160 w 1549351"/>
              <a:gd name="connsiteY209" fmla="*/ 413102 h 1549347"/>
              <a:gd name="connsiteX210" fmla="*/ 1084505 w 1549351"/>
              <a:gd name="connsiteY210" fmla="*/ 413102 h 1549347"/>
              <a:gd name="connsiteX211" fmla="*/ 1136143 w 1549351"/>
              <a:gd name="connsiteY211" fmla="*/ 464740 h 1549347"/>
              <a:gd name="connsiteX212" fmla="*/ 1084505 w 1549351"/>
              <a:gd name="connsiteY212" fmla="*/ 516378 h 1549347"/>
              <a:gd name="connsiteX213" fmla="*/ 1032867 w 1549351"/>
              <a:gd name="connsiteY213" fmla="*/ 464740 h 1549347"/>
              <a:gd name="connsiteX214" fmla="*/ 1084505 w 1549351"/>
              <a:gd name="connsiteY214" fmla="*/ 413102 h 1549347"/>
              <a:gd name="connsiteX215" fmla="*/ 877952 w 1549351"/>
              <a:gd name="connsiteY215" fmla="*/ 413102 h 1549347"/>
              <a:gd name="connsiteX216" fmla="*/ 929590 w 1549351"/>
              <a:gd name="connsiteY216" fmla="*/ 464740 h 1549347"/>
              <a:gd name="connsiteX217" fmla="*/ 877952 w 1549351"/>
              <a:gd name="connsiteY217" fmla="*/ 516378 h 1549347"/>
              <a:gd name="connsiteX218" fmla="*/ 826314 w 1549351"/>
              <a:gd name="connsiteY218" fmla="*/ 464740 h 1549347"/>
              <a:gd name="connsiteX219" fmla="*/ 877952 w 1549351"/>
              <a:gd name="connsiteY219" fmla="*/ 413102 h 1549347"/>
              <a:gd name="connsiteX220" fmla="*/ 671399 w 1549351"/>
              <a:gd name="connsiteY220" fmla="*/ 413102 h 1549347"/>
              <a:gd name="connsiteX221" fmla="*/ 723037 w 1549351"/>
              <a:gd name="connsiteY221" fmla="*/ 464740 h 1549347"/>
              <a:gd name="connsiteX222" fmla="*/ 671399 w 1549351"/>
              <a:gd name="connsiteY222" fmla="*/ 516378 h 1549347"/>
              <a:gd name="connsiteX223" fmla="*/ 619761 w 1549351"/>
              <a:gd name="connsiteY223" fmla="*/ 464740 h 1549347"/>
              <a:gd name="connsiteX224" fmla="*/ 671399 w 1549351"/>
              <a:gd name="connsiteY224" fmla="*/ 413102 h 1549347"/>
              <a:gd name="connsiteX225" fmla="*/ 464742 w 1549351"/>
              <a:gd name="connsiteY225" fmla="*/ 413102 h 1549347"/>
              <a:gd name="connsiteX226" fmla="*/ 516380 w 1549351"/>
              <a:gd name="connsiteY226" fmla="*/ 464740 h 1549347"/>
              <a:gd name="connsiteX227" fmla="*/ 464742 w 1549351"/>
              <a:gd name="connsiteY227" fmla="*/ 516378 h 1549347"/>
              <a:gd name="connsiteX228" fmla="*/ 413104 w 1549351"/>
              <a:gd name="connsiteY228" fmla="*/ 464740 h 1549347"/>
              <a:gd name="connsiteX229" fmla="*/ 464742 w 1549351"/>
              <a:gd name="connsiteY229" fmla="*/ 413102 h 1549347"/>
              <a:gd name="connsiteX230" fmla="*/ 258191 w 1549351"/>
              <a:gd name="connsiteY230" fmla="*/ 413102 h 1549347"/>
              <a:gd name="connsiteX231" fmla="*/ 309829 w 1549351"/>
              <a:gd name="connsiteY231" fmla="*/ 464740 h 1549347"/>
              <a:gd name="connsiteX232" fmla="*/ 258191 w 1549351"/>
              <a:gd name="connsiteY232" fmla="*/ 516378 h 1549347"/>
              <a:gd name="connsiteX233" fmla="*/ 206553 w 1549351"/>
              <a:gd name="connsiteY233" fmla="*/ 464740 h 1549347"/>
              <a:gd name="connsiteX234" fmla="*/ 258191 w 1549351"/>
              <a:gd name="connsiteY234" fmla="*/ 413102 h 1549347"/>
              <a:gd name="connsiteX235" fmla="*/ 51638 w 1549351"/>
              <a:gd name="connsiteY235" fmla="*/ 413102 h 1549347"/>
              <a:gd name="connsiteX236" fmla="*/ 103276 w 1549351"/>
              <a:gd name="connsiteY236" fmla="*/ 464740 h 1549347"/>
              <a:gd name="connsiteX237" fmla="*/ 51638 w 1549351"/>
              <a:gd name="connsiteY237" fmla="*/ 516378 h 1549347"/>
              <a:gd name="connsiteX238" fmla="*/ 0 w 1549351"/>
              <a:gd name="connsiteY238" fmla="*/ 464740 h 1549347"/>
              <a:gd name="connsiteX239" fmla="*/ 51638 w 1549351"/>
              <a:gd name="connsiteY239" fmla="*/ 413102 h 1549347"/>
              <a:gd name="connsiteX240" fmla="*/ 1497713 w 1549351"/>
              <a:gd name="connsiteY240" fmla="*/ 206551 h 1549347"/>
              <a:gd name="connsiteX241" fmla="*/ 1549351 w 1549351"/>
              <a:gd name="connsiteY241" fmla="*/ 258189 h 1549347"/>
              <a:gd name="connsiteX242" fmla="*/ 1497713 w 1549351"/>
              <a:gd name="connsiteY242" fmla="*/ 309826 h 1549347"/>
              <a:gd name="connsiteX243" fmla="*/ 1446075 w 1549351"/>
              <a:gd name="connsiteY243" fmla="*/ 258189 h 1549347"/>
              <a:gd name="connsiteX244" fmla="*/ 1497713 w 1549351"/>
              <a:gd name="connsiteY244" fmla="*/ 206551 h 1549347"/>
              <a:gd name="connsiteX245" fmla="*/ 1291160 w 1549351"/>
              <a:gd name="connsiteY245" fmla="*/ 206551 h 1549347"/>
              <a:gd name="connsiteX246" fmla="*/ 1342798 w 1549351"/>
              <a:gd name="connsiteY246" fmla="*/ 258189 h 1549347"/>
              <a:gd name="connsiteX247" fmla="*/ 1291160 w 1549351"/>
              <a:gd name="connsiteY247" fmla="*/ 309826 h 1549347"/>
              <a:gd name="connsiteX248" fmla="*/ 1239522 w 1549351"/>
              <a:gd name="connsiteY248" fmla="*/ 258189 h 1549347"/>
              <a:gd name="connsiteX249" fmla="*/ 1291160 w 1549351"/>
              <a:gd name="connsiteY249" fmla="*/ 206551 h 1549347"/>
              <a:gd name="connsiteX250" fmla="*/ 1084505 w 1549351"/>
              <a:gd name="connsiteY250" fmla="*/ 206551 h 1549347"/>
              <a:gd name="connsiteX251" fmla="*/ 1136143 w 1549351"/>
              <a:gd name="connsiteY251" fmla="*/ 258189 h 1549347"/>
              <a:gd name="connsiteX252" fmla="*/ 1084505 w 1549351"/>
              <a:gd name="connsiteY252" fmla="*/ 309826 h 1549347"/>
              <a:gd name="connsiteX253" fmla="*/ 1032867 w 1549351"/>
              <a:gd name="connsiteY253" fmla="*/ 258189 h 1549347"/>
              <a:gd name="connsiteX254" fmla="*/ 1084505 w 1549351"/>
              <a:gd name="connsiteY254" fmla="*/ 206551 h 1549347"/>
              <a:gd name="connsiteX255" fmla="*/ 877952 w 1549351"/>
              <a:gd name="connsiteY255" fmla="*/ 206551 h 1549347"/>
              <a:gd name="connsiteX256" fmla="*/ 929590 w 1549351"/>
              <a:gd name="connsiteY256" fmla="*/ 258189 h 1549347"/>
              <a:gd name="connsiteX257" fmla="*/ 877952 w 1549351"/>
              <a:gd name="connsiteY257" fmla="*/ 309826 h 1549347"/>
              <a:gd name="connsiteX258" fmla="*/ 826314 w 1549351"/>
              <a:gd name="connsiteY258" fmla="*/ 258189 h 1549347"/>
              <a:gd name="connsiteX259" fmla="*/ 877952 w 1549351"/>
              <a:gd name="connsiteY259" fmla="*/ 206551 h 1549347"/>
              <a:gd name="connsiteX260" fmla="*/ 671399 w 1549351"/>
              <a:gd name="connsiteY260" fmla="*/ 206551 h 1549347"/>
              <a:gd name="connsiteX261" fmla="*/ 723037 w 1549351"/>
              <a:gd name="connsiteY261" fmla="*/ 258189 h 1549347"/>
              <a:gd name="connsiteX262" fmla="*/ 671399 w 1549351"/>
              <a:gd name="connsiteY262" fmla="*/ 309826 h 1549347"/>
              <a:gd name="connsiteX263" fmla="*/ 619761 w 1549351"/>
              <a:gd name="connsiteY263" fmla="*/ 258189 h 1549347"/>
              <a:gd name="connsiteX264" fmla="*/ 671399 w 1549351"/>
              <a:gd name="connsiteY264" fmla="*/ 206551 h 1549347"/>
              <a:gd name="connsiteX265" fmla="*/ 464742 w 1549351"/>
              <a:gd name="connsiteY265" fmla="*/ 206551 h 1549347"/>
              <a:gd name="connsiteX266" fmla="*/ 516380 w 1549351"/>
              <a:gd name="connsiteY266" fmla="*/ 258189 h 1549347"/>
              <a:gd name="connsiteX267" fmla="*/ 464742 w 1549351"/>
              <a:gd name="connsiteY267" fmla="*/ 309826 h 1549347"/>
              <a:gd name="connsiteX268" fmla="*/ 413104 w 1549351"/>
              <a:gd name="connsiteY268" fmla="*/ 258189 h 1549347"/>
              <a:gd name="connsiteX269" fmla="*/ 464742 w 1549351"/>
              <a:gd name="connsiteY269" fmla="*/ 206551 h 1549347"/>
              <a:gd name="connsiteX270" fmla="*/ 258191 w 1549351"/>
              <a:gd name="connsiteY270" fmla="*/ 206551 h 1549347"/>
              <a:gd name="connsiteX271" fmla="*/ 309829 w 1549351"/>
              <a:gd name="connsiteY271" fmla="*/ 258189 h 1549347"/>
              <a:gd name="connsiteX272" fmla="*/ 258191 w 1549351"/>
              <a:gd name="connsiteY272" fmla="*/ 309826 h 1549347"/>
              <a:gd name="connsiteX273" fmla="*/ 206553 w 1549351"/>
              <a:gd name="connsiteY273" fmla="*/ 258189 h 1549347"/>
              <a:gd name="connsiteX274" fmla="*/ 258191 w 1549351"/>
              <a:gd name="connsiteY274" fmla="*/ 206551 h 1549347"/>
              <a:gd name="connsiteX275" fmla="*/ 51638 w 1549351"/>
              <a:gd name="connsiteY275" fmla="*/ 206551 h 1549347"/>
              <a:gd name="connsiteX276" fmla="*/ 103276 w 1549351"/>
              <a:gd name="connsiteY276" fmla="*/ 258189 h 1549347"/>
              <a:gd name="connsiteX277" fmla="*/ 51638 w 1549351"/>
              <a:gd name="connsiteY277" fmla="*/ 309826 h 1549347"/>
              <a:gd name="connsiteX278" fmla="*/ 0 w 1549351"/>
              <a:gd name="connsiteY278" fmla="*/ 258189 h 1549347"/>
              <a:gd name="connsiteX279" fmla="*/ 51638 w 1549351"/>
              <a:gd name="connsiteY279" fmla="*/ 206551 h 1549347"/>
              <a:gd name="connsiteX280" fmla="*/ 1497713 w 1549351"/>
              <a:gd name="connsiteY280" fmla="*/ 0 h 1549347"/>
              <a:gd name="connsiteX281" fmla="*/ 1549351 w 1549351"/>
              <a:gd name="connsiteY281" fmla="*/ 51638 h 1549347"/>
              <a:gd name="connsiteX282" fmla="*/ 1497713 w 1549351"/>
              <a:gd name="connsiteY282" fmla="*/ 103275 h 1549347"/>
              <a:gd name="connsiteX283" fmla="*/ 1446075 w 1549351"/>
              <a:gd name="connsiteY283" fmla="*/ 51638 h 1549347"/>
              <a:gd name="connsiteX284" fmla="*/ 1497713 w 1549351"/>
              <a:gd name="connsiteY284" fmla="*/ 0 h 1549347"/>
              <a:gd name="connsiteX285" fmla="*/ 1291160 w 1549351"/>
              <a:gd name="connsiteY285" fmla="*/ 0 h 1549347"/>
              <a:gd name="connsiteX286" fmla="*/ 1342798 w 1549351"/>
              <a:gd name="connsiteY286" fmla="*/ 51638 h 1549347"/>
              <a:gd name="connsiteX287" fmla="*/ 1291160 w 1549351"/>
              <a:gd name="connsiteY287" fmla="*/ 103275 h 1549347"/>
              <a:gd name="connsiteX288" fmla="*/ 1239522 w 1549351"/>
              <a:gd name="connsiteY288" fmla="*/ 51638 h 1549347"/>
              <a:gd name="connsiteX289" fmla="*/ 1291160 w 1549351"/>
              <a:gd name="connsiteY289" fmla="*/ 0 h 1549347"/>
              <a:gd name="connsiteX290" fmla="*/ 1084505 w 1549351"/>
              <a:gd name="connsiteY290" fmla="*/ 0 h 1549347"/>
              <a:gd name="connsiteX291" fmla="*/ 1136143 w 1549351"/>
              <a:gd name="connsiteY291" fmla="*/ 51638 h 1549347"/>
              <a:gd name="connsiteX292" fmla="*/ 1084505 w 1549351"/>
              <a:gd name="connsiteY292" fmla="*/ 103275 h 1549347"/>
              <a:gd name="connsiteX293" fmla="*/ 1032867 w 1549351"/>
              <a:gd name="connsiteY293" fmla="*/ 51638 h 1549347"/>
              <a:gd name="connsiteX294" fmla="*/ 1084505 w 1549351"/>
              <a:gd name="connsiteY294" fmla="*/ 0 h 1549347"/>
              <a:gd name="connsiteX295" fmla="*/ 877952 w 1549351"/>
              <a:gd name="connsiteY295" fmla="*/ 0 h 1549347"/>
              <a:gd name="connsiteX296" fmla="*/ 929590 w 1549351"/>
              <a:gd name="connsiteY296" fmla="*/ 51638 h 1549347"/>
              <a:gd name="connsiteX297" fmla="*/ 877952 w 1549351"/>
              <a:gd name="connsiteY297" fmla="*/ 103275 h 1549347"/>
              <a:gd name="connsiteX298" fmla="*/ 826314 w 1549351"/>
              <a:gd name="connsiteY298" fmla="*/ 51638 h 1549347"/>
              <a:gd name="connsiteX299" fmla="*/ 877952 w 1549351"/>
              <a:gd name="connsiteY299" fmla="*/ 0 h 1549347"/>
              <a:gd name="connsiteX300" fmla="*/ 671399 w 1549351"/>
              <a:gd name="connsiteY300" fmla="*/ 0 h 1549347"/>
              <a:gd name="connsiteX301" fmla="*/ 723037 w 1549351"/>
              <a:gd name="connsiteY301" fmla="*/ 51638 h 1549347"/>
              <a:gd name="connsiteX302" fmla="*/ 671399 w 1549351"/>
              <a:gd name="connsiteY302" fmla="*/ 103275 h 1549347"/>
              <a:gd name="connsiteX303" fmla="*/ 619761 w 1549351"/>
              <a:gd name="connsiteY303" fmla="*/ 51638 h 1549347"/>
              <a:gd name="connsiteX304" fmla="*/ 671399 w 1549351"/>
              <a:gd name="connsiteY304" fmla="*/ 0 h 1549347"/>
              <a:gd name="connsiteX305" fmla="*/ 464742 w 1549351"/>
              <a:gd name="connsiteY305" fmla="*/ 0 h 1549347"/>
              <a:gd name="connsiteX306" fmla="*/ 516380 w 1549351"/>
              <a:gd name="connsiteY306" fmla="*/ 51638 h 1549347"/>
              <a:gd name="connsiteX307" fmla="*/ 464742 w 1549351"/>
              <a:gd name="connsiteY307" fmla="*/ 103275 h 1549347"/>
              <a:gd name="connsiteX308" fmla="*/ 413104 w 1549351"/>
              <a:gd name="connsiteY308" fmla="*/ 51638 h 1549347"/>
              <a:gd name="connsiteX309" fmla="*/ 464742 w 1549351"/>
              <a:gd name="connsiteY309" fmla="*/ 0 h 1549347"/>
              <a:gd name="connsiteX310" fmla="*/ 258191 w 1549351"/>
              <a:gd name="connsiteY310" fmla="*/ 0 h 1549347"/>
              <a:gd name="connsiteX311" fmla="*/ 309829 w 1549351"/>
              <a:gd name="connsiteY311" fmla="*/ 51638 h 1549347"/>
              <a:gd name="connsiteX312" fmla="*/ 258191 w 1549351"/>
              <a:gd name="connsiteY312" fmla="*/ 103275 h 1549347"/>
              <a:gd name="connsiteX313" fmla="*/ 206553 w 1549351"/>
              <a:gd name="connsiteY313" fmla="*/ 51638 h 1549347"/>
              <a:gd name="connsiteX314" fmla="*/ 258191 w 1549351"/>
              <a:gd name="connsiteY314" fmla="*/ 0 h 1549347"/>
              <a:gd name="connsiteX315" fmla="*/ 51638 w 1549351"/>
              <a:gd name="connsiteY315" fmla="*/ 0 h 1549347"/>
              <a:gd name="connsiteX316" fmla="*/ 103276 w 1549351"/>
              <a:gd name="connsiteY316" fmla="*/ 51638 h 1549347"/>
              <a:gd name="connsiteX317" fmla="*/ 51638 w 1549351"/>
              <a:gd name="connsiteY317" fmla="*/ 103275 h 1549347"/>
              <a:gd name="connsiteX318" fmla="*/ 0 w 1549351"/>
              <a:gd name="connsiteY318" fmla="*/ 51638 h 1549347"/>
              <a:gd name="connsiteX319" fmla="*/ 51638 w 1549351"/>
              <a:gd name="connsiteY319" fmla="*/ 0 h 1549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Lst>
            <a:rect l="l" t="t" r="r" b="b"/>
            <a:pathLst>
              <a:path w="1549351" h="1549347">
                <a:moveTo>
                  <a:pt x="1497713" y="1446072"/>
                </a:moveTo>
                <a:cubicBezTo>
                  <a:pt x="1526232" y="1446072"/>
                  <a:pt x="1549351" y="1469192"/>
                  <a:pt x="1549351" y="1497710"/>
                </a:cubicBezTo>
                <a:cubicBezTo>
                  <a:pt x="1549351" y="1526229"/>
                  <a:pt x="1526232" y="1549347"/>
                  <a:pt x="1497713" y="1549347"/>
                </a:cubicBezTo>
                <a:cubicBezTo>
                  <a:pt x="1469195" y="1549347"/>
                  <a:pt x="1446075" y="1526229"/>
                  <a:pt x="1446075" y="1497710"/>
                </a:cubicBezTo>
                <a:cubicBezTo>
                  <a:pt x="1446075" y="1469192"/>
                  <a:pt x="1469195" y="1446072"/>
                  <a:pt x="1497713" y="1446072"/>
                </a:cubicBezTo>
                <a:close/>
                <a:moveTo>
                  <a:pt x="1291160" y="1446072"/>
                </a:moveTo>
                <a:cubicBezTo>
                  <a:pt x="1319679" y="1446072"/>
                  <a:pt x="1342798" y="1469192"/>
                  <a:pt x="1342798" y="1497710"/>
                </a:cubicBezTo>
                <a:cubicBezTo>
                  <a:pt x="1342798" y="1526229"/>
                  <a:pt x="1319679" y="1549347"/>
                  <a:pt x="1291160" y="1549347"/>
                </a:cubicBezTo>
                <a:cubicBezTo>
                  <a:pt x="1262642" y="1549347"/>
                  <a:pt x="1239522" y="1526229"/>
                  <a:pt x="1239522" y="1497710"/>
                </a:cubicBezTo>
                <a:cubicBezTo>
                  <a:pt x="1239522" y="1469192"/>
                  <a:pt x="1262642" y="1446072"/>
                  <a:pt x="1291160" y="1446072"/>
                </a:cubicBezTo>
                <a:close/>
                <a:moveTo>
                  <a:pt x="1084505" y="1446072"/>
                </a:moveTo>
                <a:cubicBezTo>
                  <a:pt x="1113024" y="1446072"/>
                  <a:pt x="1136143" y="1469192"/>
                  <a:pt x="1136143" y="1497710"/>
                </a:cubicBezTo>
                <a:cubicBezTo>
                  <a:pt x="1136143" y="1526229"/>
                  <a:pt x="1113024" y="1549347"/>
                  <a:pt x="1084505" y="1549347"/>
                </a:cubicBezTo>
                <a:cubicBezTo>
                  <a:pt x="1055987" y="1549347"/>
                  <a:pt x="1032867" y="1526229"/>
                  <a:pt x="1032867" y="1497710"/>
                </a:cubicBezTo>
                <a:cubicBezTo>
                  <a:pt x="1032867" y="1469192"/>
                  <a:pt x="1055987" y="1446072"/>
                  <a:pt x="1084505" y="1446072"/>
                </a:cubicBezTo>
                <a:close/>
                <a:moveTo>
                  <a:pt x="877952" y="1446072"/>
                </a:moveTo>
                <a:cubicBezTo>
                  <a:pt x="906471" y="1446072"/>
                  <a:pt x="929590" y="1469192"/>
                  <a:pt x="929590" y="1497710"/>
                </a:cubicBezTo>
                <a:cubicBezTo>
                  <a:pt x="929590" y="1526229"/>
                  <a:pt x="906471" y="1549347"/>
                  <a:pt x="877952" y="1549347"/>
                </a:cubicBezTo>
                <a:cubicBezTo>
                  <a:pt x="849434" y="1549347"/>
                  <a:pt x="826314" y="1526229"/>
                  <a:pt x="826314" y="1497710"/>
                </a:cubicBezTo>
                <a:cubicBezTo>
                  <a:pt x="826314" y="1469192"/>
                  <a:pt x="849434" y="1446072"/>
                  <a:pt x="877952" y="1446072"/>
                </a:cubicBezTo>
                <a:close/>
                <a:moveTo>
                  <a:pt x="671399" y="1446072"/>
                </a:moveTo>
                <a:cubicBezTo>
                  <a:pt x="699918" y="1446072"/>
                  <a:pt x="723037" y="1469192"/>
                  <a:pt x="723037" y="1497710"/>
                </a:cubicBezTo>
                <a:cubicBezTo>
                  <a:pt x="723037" y="1526229"/>
                  <a:pt x="699918" y="1549347"/>
                  <a:pt x="671399" y="1549347"/>
                </a:cubicBezTo>
                <a:cubicBezTo>
                  <a:pt x="642881" y="1549347"/>
                  <a:pt x="619761" y="1526229"/>
                  <a:pt x="619761" y="1497710"/>
                </a:cubicBezTo>
                <a:cubicBezTo>
                  <a:pt x="619761" y="1469192"/>
                  <a:pt x="642881" y="1446072"/>
                  <a:pt x="671399" y="1446072"/>
                </a:cubicBezTo>
                <a:close/>
                <a:moveTo>
                  <a:pt x="464742" y="1446072"/>
                </a:moveTo>
                <a:cubicBezTo>
                  <a:pt x="493261" y="1446072"/>
                  <a:pt x="516380" y="1469192"/>
                  <a:pt x="516380" y="1497710"/>
                </a:cubicBezTo>
                <a:cubicBezTo>
                  <a:pt x="516380" y="1526229"/>
                  <a:pt x="493261" y="1549347"/>
                  <a:pt x="464742" y="1549347"/>
                </a:cubicBezTo>
                <a:cubicBezTo>
                  <a:pt x="436224" y="1549347"/>
                  <a:pt x="413104" y="1526229"/>
                  <a:pt x="413104" y="1497710"/>
                </a:cubicBezTo>
                <a:cubicBezTo>
                  <a:pt x="413104" y="1469192"/>
                  <a:pt x="436224" y="1446072"/>
                  <a:pt x="464742" y="1446072"/>
                </a:cubicBezTo>
                <a:close/>
                <a:moveTo>
                  <a:pt x="258191" y="1446072"/>
                </a:moveTo>
                <a:cubicBezTo>
                  <a:pt x="286710" y="1446072"/>
                  <a:pt x="309829" y="1469192"/>
                  <a:pt x="309829" y="1497710"/>
                </a:cubicBezTo>
                <a:cubicBezTo>
                  <a:pt x="309829" y="1526229"/>
                  <a:pt x="286710" y="1549347"/>
                  <a:pt x="258191" y="1549347"/>
                </a:cubicBezTo>
                <a:cubicBezTo>
                  <a:pt x="229673" y="1549347"/>
                  <a:pt x="206553" y="1526229"/>
                  <a:pt x="206553" y="1497710"/>
                </a:cubicBezTo>
                <a:cubicBezTo>
                  <a:pt x="206553" y="1469192"/>
                  <a:pt x="229673" y="1446072"/>
                  <a:pt x="258191" y="1446072"/>
                </a:cubicBezTo>
                <a:close/>
                <a:moveTo>
                  <a:pt x="51638" y="1446072"/>
                </a:moveTo>
                <a:cubicBezTo>
                  <a:pt x="80157" y="1446072"/>
                  <a:pt x="103276" y="1469192"/>
                  <a:pt x="103276" y="1497710"/>
                </a:cubicBezTo>
                <a:cubicBezTo>
                  <a:pt x="103276" y="1526229"/>
                  <a:pt x="80157" y="1549347"/>
                  <a:pt x="51638" y="1549347"/>
                </a:cubicBezTo>
                <a:cubicBezTo>
                  <a:pt x="23120" y="1549347"/>
                  <a:pt x="0" y="1526229"/>
                  <a:pt x="0" y="1497710"/>
                </a:cubicBezTo>
                <a:cubicBezTo>
                  <a:pt x="0" y="1469192"/>
                  <a:pt x="23120" y="1446072"/>
                  <a:pt x="51638" y="1446072"/>
                </a:cubicBezTo>
                <a:close/>
                <a:moveTo>
                  <a:pt x="1497713" y="1239521"/>
                </a:moveTo>
                <a:cubicBezTo>
                  <a:pt x="1526232" y="1239521"/>
                  <a:pt x="1549351" y="1262641"/>
                  <a:pt x="1549351" y="1291159"/>
                </a:cubicBezTo>
                <a:cubicBezTo>
                  <a:pt x="1549351" y="1319678"/>
                  <a:pt x="1526232" y="1342796"/>
                  <a:pt x="1497713" y="1342796"/>
                </a:cubicBezTo>
                <a:cubicBezTo>
                  <a:pt x="1469195" y="1342796"/>
                  <a:pt x="1446075" y="1319678"/>
                  <a:pt x="1446075" y="1291159"/>
                </a:cubicBezTo>
                <a:cubicBezTo>
                  <a:pt x="1446075" y="1262641"/>
                  <a:pt x="1469195" y="1239521"/>
                  <a:pt x="1497713" y="1239521"/>
                </a:cubicBezTo>
                <a:close/>
                <a:moveTo>
                  <a:pt x="1291160" y="1239521"/>
                </a:moveTo>
                <a:cubicBezTo>
                  <a:pt x="1319679" y="1239521"/>
                  <a:pt x="1342798" y="1262641"/>
                  <a:pt x="1342798" y="1291159"/>
                </a:cubicBezTo>
                <a:cubicBezTo>
                  <a:pt x="1342798" y="1319678"/>
                  <a:pt x="1319679" y="1342796"/>
                  <a:pt x="1291160" y="1342796"/>
                </a:cubicBezTo>
                <a:cubicBezTo>
                  <a:pt x="1262642" y="1342796"/>
                  <a:pt x="1239522" y="1319678"/>
                  <a:pt x="1239522" y="1291159"/>
                </a:cubicBezTo>
                <a:cubicBezTo>
                  <a:pt x="1239522" y="1262641"/>
                  <a:pt x="1262642" y="1239521"/>
                  <a:pt x="1291160" y="1239521"/>
                </a:cubicBezTo>
                <a:close/>
                <a:moveTo>
                  <a:pt x="1084505" y="1239521"/>
                </a:moveTo>
                <a:cubicBezTo>
                  <a:pt x="1113024" y="1239521"/>
                  <a:pt x="1136143" y="1262641"/>
                  <a:pt x="1136143" y="1291159"/>
                </a:cubicBezTo>
                <a:cubicBezTo>
                  <a:pt x="1136143" y="1319678"/>
                  <a:pt x="1113024" y="1342796"/>
                  <a:pt x="1084505" y="1342796"/>
                </a:cubicBezTo>
                <a:cubicBezTo>
                  <a:pt x="1055987" y="1342796"/>
                  <a:pt x="1032867" y="1319678"/>
                  <a:pt x="1032867" y="1291159"/>
                </a:cubicBezTo>
                <a:cubicBezTo>
                  <a:pt x="1032867" y="1262641"/>
                  <a:pt x="1055987" y="1239521"/>
                  <a:pt x="1084505" y="1239521"/>
                </a:cubicBezTo>
                <a:close/>
                <a:moveTo>
                  <a:pt x="877952" y="1239521"/>
                </a:moveTo>
                <a:cubicBezTo>
                  <a:pt x="906471" y="1239521"/>
                  <a:pt x="929590" y="1262641"/>
                  <a:pt x="929590" y="1291159"/>
                </a:cubicBezTo>
                <a:cubicBezTo>
                  <a:pt x="929590" y="1319678"/>
                  <a:pt x="906471" y="1342796"/>
                  <a:pt x="877952" y="1342796"/>
                </a:cubicBezTo>
                <a:cubicBezTo>
                  <a:pt x="849434" y="1342796"/>
                  <a:pt x="826314" y="1319678"/>
                  <a:pt x="826314" y="1291159"/>
                </a:cubicBezTo>
                <a:cubicBezTo>
                  <a:pt x="826314" y="1262641"/>
                  <a:pt x="849434" y="1239521"/>
                  <a:pt x="877952" y="1239521"/>
                </a:cubicBezTo>
                <a:close/>
                <a:moveTo>
                  <a:pt x="671399" y="1239521"/>
                </a:moveTo>
                <a:cubicBezTo>
                  <a:pt x="699918" y="1239521"/>
                  <a:pt x="723037" y="1262641"/>
                  <a:pt x="723037" y="1291159"/>
                </a:cubicBezTo>
                <a:cubicBezTo>
                  <a:pt x="723037" y="1319678"/>
                  <a:pt x="699918" y="1342796"/>
                  <a:pt x="671399" y="1342796"/>
                </a:cubicBezTo>
                <a:cubicBezTo>
                  <a:pt x="642881" y="1342796"/>
                  <a:pt x="619761" y="1319678"/>
                  <a:pt x="619761" y="1291159"/>
                </a:cubicBezTo>
                <a:cubicBezTo>
                  <a:pt x="619761" y="1262641"/>
                  <a:pt x="642881" y="1239521"/>
                  <a:pt x="671399" y="1239521"/>
                </a:cubicBezTo>
                <a:close/>
                <a:moveTo>
                  <a:pt x="464742" y="1239521"/>
                </a:moveTo>
                <a:cubicBezTo>
                  <a:pt x="493261" y="1239521"/>
                  <a:pt x="516380" y="1262641"/>
                  <a:pt x="516380" y="1291159"/>
                </a:cubicBezTo>
                <a:cubicBezTo>
                  <a:pt x="516380" y="1319678"/>
                  <a:pt x="493261" y="1342796"/>
                  <a:pt x="464742" y="1342796"/>
                </a:cubicBezTo>
                <a:cubicBezTo>
                  <a:pt x="436224" y="1342796"/>
                  <a:pt x="413104" y="1319678"/>
                  <a:pt x="413104" y="1291159"/>
                </a:cubicBezTo>
                <a:cubicBezTo>
                  <a:pt x="413104" y="1262641"/>
                  <a:pt x="436224" y="1239521"/>
                  <a:pt x="464742" y="1239521"/>
                </a:cubicBezTo>
                <a:close/>
                <a:moveTo>
                  <a:pt x="258191" y="1239521"/>
                </a:moveTo>
                <a:cubicBezTo>
                  <a:pt x="286710" y="1239521"/>
                  <a:pt x="309829" y="1262641"/>
                  <a:pt x="309829" y="1291159"/>
                </a:cubicBezTo>
                <a:cubicBezTo>
                  <a:pt x="309829" y="1319678"/>
                  <a:pt x="286710" y="1342796"/>
                  <a:pt x="258191" y="1342796"/>
                </a:cubicBezTo>
                <a:cubicBezTo>
                  <a:pt x="229673" y="1342796"/>
                  <a:pt x="206553" y="1319678"/>
                  <a:pt x="206553" y="1291159"/>
                </a:cubicBezTo>
                <a:cubicBezTo>
                  <a:pt x="206553" y="1262641"/>
                  <a:pt x="229673" y="1239521"/>
                  <a:pt x="258191" y="1239521"/>
                </a:cubicBezTo>
                <a:close/>
                <a:moveTo>
                  <a:pt x="51638" y="1239521"/>
                </a:moveTo>
                <a:cubicBezTo>
                  <a:pt x="80157" y="1239521"/>
                  <a:pt x="103276" y="1262641"/>
                  <a:pt x="103276" y="1291159"/>
                </a:cubicBezTo>
                <a:cubicBezTo>
                  <a:pt x="103276" y="1319678"/>
                  <a:pt x="80157" y="1342796"/>
                  <a:pt x="51638" y="1342796"/>
                </a:cubicBezTo>
                <a:cubicBezTo>
                  <a:pt x="23120" y="1342796"/>
                  <a:pt x="0" y="1319678"/>
                  <a:pt x="0" y="1291159"/>
                </a:cubicBezTo>
                <a:cubicBezTo>
                  <a:pt x="0" y="1262641"/>
                  <a:pt x="23120" y="1239521"/>
                  <a:pt x="51638" y="1239521"/>
                </a:cubicBezTo>
                <a:close/>
                <a:moveTo>
                  <a:pt x="1497713" y="1032862"/>
                </a:moveTo>
                <a:cubicBezTo>
                  <a:pt x="1526232" y="1032862"/>
                  <a:pt x="1549351" y="1055982"/>
                  <a:pt x="1549351" y="1084500"/>
                </a:cubicBezTo>
                <a:cubicBezTo>
                  <a:pt x="1549351" y="1113019"/>
                  <a:pt x="1526232" y="1136139"/>
                  <a:pt x="1497713" y="1136139"/>
                </a:cubicBezTo>
                <a:cubicBezTo>
                  <a:pt x="1469195" y="1136139"/>
                  <a:pt x="1446075" y="1113019"/>
                  <a:pt x="1446075" y="1084500"/>
                </a:cubicBezTo>
                <a:cubicBezTo>
                  <a:pt x="1446075" y="1055982"/>
                  <a:pt x="1469195" y="1032862"/>
                  <a:pt x="1497713" y="1032862"/>
                </a:cubicBezTo>
                <a:close/>
                <a:moveTo>
                  <a:pt x="1291160" y="1032862"/>
                </a:moveTo>
                <a:cubicBezTo>
                  <a:pt x="1319679" y="1032862"/>
                  <a:pt x="1342798" y="1055982"/>
                  <a:pt x="1342798" y="1084500"/>
                </a:cubicBezTo>
                <a:cubicBezTo>
                  <a:pt x="1342798" y="1113019"/>
                  <a:pt x="1319679" y="1136139"/>
                  <a:pt x="1291160" y="1136139"/>
                </a:cubicBezTo>
                <a:cubicBezTo>
                  <a:pt x="1262642" y="1136139"/>
                  <a:pt x="1239522" y="1113019"/>
                  <a:pt x="1239522" y="1084500"/>
                </a:cubicBezTo>
                <a:cubicBezTo>
                  <a:pt x="1239522" y="1055982"/>
                  <a:pt x="1262642" y="1032862"/>
                  <a:pt x="1291160" y="1032862"/>
                </a:cubicBezTo>
                <a:close/>
                <a:moveTo>
                  <a:pt x="1084505" y="1032862"/>
                </a:moveTo>
                <a:cubicBezTo>
                  <a:pt x="1113024" y="1032862"/>
                  <a:pt x="1136143" y="1055982"/>
                  <a:pt x="1136143" y="1084500"/>
                </a:cubicBezTo>
                <a:cubicBezTo>
                  <a:pt x="1136143" y="1113019"/>
                  <a:pt x="1113024" y="1136139"/>
                  <a:pt x="1084505" y="1136139"/>
                </a:cubicBezTo>
                <a:cubicBezTo>
                  <a:pt x="1055987" y="1136139"/>
                  <a:pt x="1032867" y="1113019"/>
                  <a:pt x="1032867" y="1084500"/>
                </a:cubicBezTo>
                <a:cubicBezTo>
                  <a:pt x="1032867" y="1055982"/>
                  <a:pt x="1055987" y="1032862"/>
                  <a:pt x="1084505" y="1032862"/>
                </a:cubicBezTo>
                <a:close/>
                <a:moveTo>
                  <a:pt x="877952" y="1032862"/>
                </a:moveTo>
                <a:cubicBezTo>
                  <a:pt x="906471" y="1032862"/>
                  <a:pt x="929590" y="1055982"/>
                  <a:pt x="929590" y="1084500"/>
                </a:cubicBezTo>
                <a:cubicBezTo>
                  <a:pt x="929590" y="1113019"/>
                  <a:pt x="906471" y="1136139"/>
                  <a:pt x="877952" y="1136139"/>
                </a:cubicBezTo>
                <a:cubicBezTo>
                  <a:pt x="849434" y="1136139"/>
                  <a:pt x="826314" y="1113019"/>
                  <a:pt x="826314" y="1084500"/>
                </a:cubicBezTo>
                <a:cubicBezTo>
                  <a:pt x="826314" y="1055982"/>
                  <a:pt x="849434" y="1032862"/>
                  <a:pt x="877952" y="1032862"/>
                </a:cubicBezTo>
                <a:close/>
                <a:moveTo>
                  <a:pt x="671399" y="1032862"/>
                </a:moveTo>
                <a:cubicBezTo>
                  <a:pt x="699918" y="1032862"/>
                  <a:pt x="723037" y="1055982"/>
                  <a:pt x="723037" y="1084500"/>
                </a:cubicBezTo>
                <a:cubicBezTo>
                  <a:pt x="723037" y="1113019"/>
                  <a:pt x="699918" y="1136139"/>
                  <a:pt x="671399" y="1136139"/>
                </a:cubicBezTo>
                <a:cubicBezTo>
                  <a:pt x="642881" y="1136139"/>
                  <a:pt x="619761" y="1113019"/>
                  <a:pt x="619761" y="1084500"/>
                </a:cubicBezTo>
                <a:cubicBezTo>
                  <a:pt x="619761" y="1055982"/>
                  <a:pt x="642881" y="1032862"/>
                  <a:pt x="671399" y="1032862"/>
                </a:cubicBezTo>
                <a:close/>
                <a:moveTo>
                  <a:pt x="464742" y="1032862"/>
                </a:moveTo>
                <a:cubicBezTo>
                  <a:pt x="493261" y="1032862"/>
                  <a:pt x="516380" y="1055982"/>
                  <a:pt x="516380" y="1084500"/>
                </a:cubicBezTo>
                <a:cubicBezTo>
                  <a:pt x="516380" y="1113019"/>
                  <a:pt x="493261" y="1136139"/>
                  <a:pt x="464742" y="1136139"/>
                </a:cubicBezTo>
                <a:cubicBezTo>
                  <a:pt x="436224" y="1136139"/>
                  <a:pt x="413104" y="1113019"/>
                  <a:pt x="413104" y="1084500"/>
                </a:cubicBezTo>
                <a:cubicBezTo>
                  <a:pt x="413104" y="1055982"/>
                  <a:pt x="436224" y="1032862"/>
                  <a:pt x="464742" y="1032862"/>
                </a:cubicBezTo>
                <a:close/>
                <a:moveTo>
                  <a:pt x="258191" y="1032862"/>
                </a:moveTo>
                <a:cubicBezTo>
                  <a:pt x="286710" y="1032862"/>
                  <a:pt x="309829" y="1055982"/>
                  <a:pt x="309829" y="1084500"/>
                </a:cubicBezTo>
                <a:cubicBezTo>
                  <a:pt x="309829" y="1113019"/>
                  <a:pt x="286710" y="1136139"/>
                  <a:pt x="258191" y="1136139"/>
                </a:cubicBezTo>
                <a:cubicBezTo>
                  <a:pt x="229673" y="1136139"/>
                  <a:pt x="206553" y="1113019"/>
                  <a:pt x="206553" y="1084500"/>
                </a:cubicBezTo>
                <a:cubicBezTo>
                  <a:pt x="206553" y="1055982"/>
                  <a:pt x="229673" y="1032862"/>
                  <a:pt x="258191" y="1032862"/>
                </a:cubicBezTo>
                <a:close/>
                <a:moveTo>
                  <a:pt x="51638" y="1032862"/>
                </a:moveTo>
                <a:cubicBezTo>
                  <a:pt x="80157" y="1032862"/>
                  <a:pt x="103276" y="1055982"/>
                  <a:pt x="103276" y="1084500"/>
                </a:cubicBezTo>
                <a:cubicBezTo>
                  <a:pt x="103276" y="1113019"/>
                  <a:pt x="80157" y="1136139"/>
                  <a:pt x="51638" y="1136139"/>
                </a:cubicBezTo>
                <a:cubicBezTo>
                  <a:pt x="23120" y="1136139"/>
                  <a:pt x="0" y="1113019"/>
                  <a:pt x="0" y="1084500"/>
                </a:cubicBezTo>
                <a:cubicBezTo>
                  <a:pt x="0" y="1055982"/>
                  <a:pt x="23120" y="1032862"/>
                  <a:pt x="51638" y="1032862"/>
                </a:cubicBezTo>
                <a:close/>
                <a:moveTo>
                  <a:pt x="1497713" y="826311"/>
                </a:moveTo>
                <a:cubicBezTo>
                  <a:pt x="1526232" y="826311"/>
                  <a:pt x="1549351" y="849431"/>
                  <a:pt x="1549351" y="877949"/>
                </a:cubicBezTo>
                <a:cubicBezTo>
                  <a:pt x="1549351" y="906468"/>
                  <a:pt x="1526232" y="929586"/>
                  <a:pt x="1497713" y="929586"/>
                </a:cubicBezTo>
                <a:cubicBezTo>
                  <a:pt x="1469195" y="929586"/>
                  <a:pt x="1446075" y="906468"/>
                  <a:pt x="1446075" y="877949"/>
                </a:cubicBezTo>
                <a:cubicBezTo>
                  <a:pt x="1446075" y="849431"/>
                  <a:pt x="1469195" y="826311"/>
                  <a:pt x="1497713" y="826311"/>
                </a:cubicBezTo>
                <a:close/>
                <a:moveTo>
                  <a:pt x="1291160" y="826311"/>
                </a:moveTo>
                <a:cubicBezTo>
                  <a:pt x="1319679" y="826311"/>
                  <a:pt x="1342798" y="849431"/>
                  <a:pt x="1342798" y="877949"/>
                </a:cubicBezTo>
                <a:cubicBezTo>
                  <a:pt x="1342798" y="906468"/>
                  <a:pt x="1319679" y="929586"/>
                  <a:pt x="1291160" y="929586"/>
                </a:cubicBezTo>
                <a:cubicBezTo>
                  <a:pt x="1262642" y="929586"/>
                  <a:pt x="1239522" y="906468"/>
                  <a:pt x="1239522" y="877949"/>
                </a:cubicBezTo>
                <a:cubicBezTo>
                  <a:pt x="1239522" y="849431"/>
                  <a:pt x="1262642" y="826311"/>
                  <a:pt x="1291160" y="826311"/>
                </a:cubicBezTo>
                <a:close/>
                <a:moveTo>
                  <a:pt x="1084505" y="826311"/>
                </a:moveTo>
                <a:cubicBezTo>
                  <a:pt x="1113024" y="826311"/>
                  <a:pt x="1136143" y="849431"/>
                  <a:pt x="1136143" y="877949"/>
                </a:cubicBezTo>
                <a:cubicBezTo>
                  <a:pt x="1136143" y="906468"/>
                  <a:pt x="1113024" y="929586"/>
                  <a:pt x="1084505" y="929586"/>
                </a:cubicBezTo>
                <a:cubicBezTo>
                  <a:pt x="1055987" y="929586"/>
                  <a:pt x="1032867" y="906468"/>
                  <a:pt x="1032867" y="877949"/>
                </a:cubicBezTo>
                <a:cubicBezTo>
                  <a:pt x="1032867" y="849431"/>
                  <a:pt x="1055987" y="826311"/>
                  <a:pt x="1084505" y="826311"/>
                </a:cubicBezTo>
                <a:close/>
                <a:moveTo>
                  <a:pt x="877952" y="826311"/>
                </a:moveTo>
                <a:cubicBezTo>
                  <a:pt x="906471" y="826311"/>
                  <a:pt x="929590" y="849431"/>
                  <a:pt x="929590" y="877949"/>
                </a:cubicBezTo>
                <a:cubicBezTo>
                  <a:pt x="929590" y="906468"/>
                  <a:pt x="906471" y="929586"/>
                  <a:pt x="877952" y="929586"/>
                </a:cubicBezTo>
                <a:cubicBezTo>
                  <a:pt x="849434" y="929586"/>
                  <a:pt x="826314" y="906468"/>
                  <a:pt x="826314" y="877949"/>
                </a:cubicBezTo>
                <a:cubicBezTo>
                  <a:pt x="826314" y="849431"/>
                  <a:pt x="849434" y="826311"/>
                  <a:pt x="877952" y="826311"/>
                </a:cubicBezTo>
                <a:close/>
                <a:moveTo>
                  <a:pt x="671399" y="826311"/>
                </a:moveTo>
                <a:cubicBezTo>
                  <a:pt x="699918" y="826311"/>
                  <a:pt x="723037" y="849431"/>
                  <a:pt x="723037" y="877949"/>
                </a:cubicBezTo>
                <a:cubicBezTo>
                  <a:pt x="723037" y="906468"/>
                  <a:pt x="699918" y="929586"/>
                  <a:pt x="671399" y="929586"/>
                </a:cubicBezTo>
                <a:cubicBezTo>
                  <a:pt x="642881" y="929586"/>
                  <a:pt x="619761" y="906468"/>
                  <a:pt x="619761" y="877949"/>
                </a:cubicBezTo>
                <a:cubicBezTo>
                  <a:pt x="619761" y="849431"/>
                  <a:pt x="642881" y="826311"/>
                  <a:pt x="671399" y="826311"/>
                </a:cubicBezTo>
                <a:close/>
                <a:moveTo>
                  <a:pt x="464742" y="826311"/>
                </a:moveTo>
                <a:cubicBezTo>
                  <a:pt x="493261" y="826311"/>
                  <a:pt x="516380" y="849431"/>
                  <a:pt x="516380" y="877949"/>
                </a:cubicBezTo>
                <a:cubicBezTo>
                  <a:pt x="516380" y="906468"/>
                  <a:pt x="493261" y="929586"/>
                  <a:pt x="464742" y="929586"/>
                </a:cubicBezTo>
                <a:cubicBezTo>
                  <a:pt x="436224" y="929586"/>
                  <a:pt x="413104" y="906468"/>
                  <a:pt x="413104" y="877949"/>
                </a:cubicBezTo>
                <a:cubicBezTo>
                  <a:pt x="413104" y="849431"/>
                  <a:pt x="436224" y="826311"/>
                  <a:pt x="464742" y="826311"/>
                </a:cubicBezTo>
                <a:close/>
                <a:moveTo>
                  <a:pt x="258191" y="826311"/>
                </a:moveTo>
                <a:cubicBezTo>
                  <a:pt x="286710" y="826311"/>
                  <a:pt x="309829" y="849431"/>
                  <a:pt x="309829" y="877949"/>
                </a:cubicBezTo>
                <a:cubicBezTo>
                  <a:pt x="309829" y="906468"/>
                  <a:pt x="286710" y="929586"/>
                  <a:pt x="258191" y="929586"/>
                </a:cubicBezTo>
                <a:cubicBezTo>
                  <a:pt x="229673" y="929586"/>
                  <a:pt x="206553" y="906468"/>
                  <a:pt x="206553" y="877949"/>
                </a:cubicBezTo>
                <a:cubicBezTo>
                  <a:pt x="206553" y="849431"/>
                  <a:pt x="229673" y="826311"/>
                  <a:pt x="258191" y="826311"/>
                </a:cubicBezTo>
                <a:close/>
                <a:moveTo>
                  <a:pt x="51638" y="826311"/>
                </a:moveTo>
                <a:cubicBezTo>
                  <a:pt x="80157" y="826311"/>
                  <a:pt x="103276" y="849431"/>
                  <a:pt x="103276" y="877949"/>
                </a:cubicBezTo>
                <a:cubicBezTo>
                  <a:pt x="103276" y="906468"/>
                  <a:pt x="80157" y="929586"/>
                  <a:pt x="51638" y="929586"/>
                </a:cubicBezTo>
                <a:cubicBezTo>
                  <a:pt x="23120" y="929586"/>
                  <a:pt x="0" y="906468"/>
                  <a:pt x="0" y="877949"/>
                </a:cubicBezTo>
                <a:cubicBezTo>
                  <a:pt x="0" y="849431"/>
                  <a:pt x="23120" y="826311"/>
                  <a:pt x="51638" y="826311"/>
                </a:cubicBezTo>
                <a:close/>
                <a:moveTo>
                  <a:pt x="1497713" y="619760"/>
                </a:moveTo>
                <a:cubicBezTo>
                  <a:pt x="1526232" y="619760"/>
                  <a:pt x="1549351" y="642880"/>
                  <a:pt x="1549351" y="671398"/>
                </a:cubicBezTo>
                <a:cubicBezTo>
                  <a:pt x="1549351" y="699917"/>
                  <a:pt x="1526232" y="723035"/>
                  <a:pt x="1497713" y="723035"/>
                </a:cubicBezTo>
                <a:cubicBezTo>
                  <a:pt x="1469195" y="723035"/>
                  <a:pt x="1446075" y="699917"/>
                  <a:pt x="1446075" y="671398"/>
                </a:cubicBezTo>
                <a:cubicBezTo>
                  <a:pt x="1446075" y="642880"/>
                  <a:pt x="1469195" y="619760"/>
                  <a:pt x="1497713" y="619760"/>
                </a:cubicBezTo>
                <a:close/>
                <a:moveTo>
                  <a:pt x="1291160" y="619760"/>
                </a:moveTo>
                <a:cubicBezTo>
                  <a:pt x="1319679" y="619760"/>
                  <a:pt x="1342798" y="642880"/>
                  <a:pt x="1342798" y="671398"/>
                </a:cubicBezTo>
                <a:cubicBezTo>
                  <a:pt x="1342798" y="699917"/>
                  <a:pt x="1319679" y="723035"/>
                  <a:pt x="1291160" y="723035"/>
                </a:cubicBezTo>
                <a:cubicBezTo>
                  <a:pt x="1262642" y="723035"/>
                  <a:pt x="1239522" y="699917"/>
                  <a:pt x="1239522" y="671398"/>
                </a:cubicBezTo>
                <a:cubicBezTo>
                  <a:pt x="1239522" y="642880"/>
                  <a:pt x="1262642" y="619760"/>
                  <a:pt x="1291160" y="619760"/>
                </a:cubicBezTo>
                <a:close/>
                <a:moveTo>
                  <a:pt x="1084505" y="619760"/>
                </a:moveTo>
                <a:cubicBezTo>
                  <a:pt x="1113024" y="619760"/>
                  <a:pt x="1136143" y="642880"/>
                  <a:pt x="1136143" y="671398"/>
                </a:cubicBezTo>
                <a:cubicBezTo>
                  <a:pt x="1136143" y="699917"/>
                  <a:pt x="1113024" y="723035"/>
                  <a:pt x="1084505" y="723035"/>
                </a:cubicBezTo>
                <a:cubicBezTo>
                  <a:pt x="1055987" y="723035"/>
                  <a:pt x="1032867" y="699917"/>
                  <a:pt x="1032867" y="671398"/>
                </a:cubicBezTo>
                <a:cubicBezTo>
                  <a:pt x="1032867" y="642880"/>
                  <a:pt x="1055987" y="619760"/>
                  <a:pt x="1084505" y="619760"/>
                </a:cubicBezTo>
                <a:close/>
                <a:moveTo>
                  <a:pt x="877952" y="619760"/>
                </a:moveTo>
                <a:cubicBezTo>
                  <a:pt x="906471" y="619760"/>
                  <a:pt x="929590" y="642880"/>
                  <a:pt x="929590" y="671398"/>
                </a:cubicBezTo>
                <a:cubicBezTo>
                  <a:pt x="929590" y="699917"/>
                  <a:pt x="906471" y="723035"/>
                  <a:pt x="877952" y="723035"/>
                </a:cubicBezTo>
                <a:cubicBezTo>
                  <a:pt x="849434" y="723035"/>
                  <a:pt x="826314" y="699917"/>
                  <a:pt x="826314" y="671398"/>
                </a:cubicBezTo>
                <a:cubicBezTo>
                  <a:pt x="826314" y="642880"/>
                  <a:pt x="849434" y="619760"/>
                  <a:pt x="877952" y="619760"/>
                </a:cubicBezTo>
                <a:close/>
                <a:moveTo>
                  <a:pt x="671399" y="619760"/>
                </a:moveTo>
                <a:cubicBezTo>
                  <a:pt x="699918" y="619760"/>
                  <a:pt x="723037" y="642880"/>
                  <a:pt x="723037" y="671398"/>
                </a:cubicBezTo>
                <a:cubicBezTo>
                  <a:pt x="723037" y="699917"/>
                  <a:pt x="699918" y="723035"/>
                  <a:pt x="671399" y="723035"/>
                </a:cubicBezTo>
                <a:cubicBezTo>
                  <a:pt x="642881" y="723035"/>
                  <a:pt x="619761" y="699917"/>
                  <a:pt x="619761" y="671398"/>
                </a:cubicBezTo>
                <a:cubicBezTo>
                  <a:pt x="619761" y="642880"/>
                  <a:pt x="642881" y="619760"/>
                  <a:pt x="671399" y="619760"/>
                </a:cubicBezTo>
                <a:close/>
                <a:moveTo>
                  <a:pt x="464742" y="619760"/>
                </a:moveTo>
                <a:cubicBezTo>
                  <a:pt x="493261" y="619760"/>
                  <a:pt x="516380" y="642880"/>
                  <a:pt x="516380" y="671398"/>
                </a:cubicBezTo>
                <a:cubicBezTo>
                  <a:pt x="516380" y="699917"/>
                  <a:pt x="493261" y="723035"/>
                  <a:pt x="464742" y="723035"/>
                </a:cubicBezTo>
                <a:cubicBezTo>
                  <a:pt x="436224" y="723035"/>
                  <a:pt x="413104" y="699917"/>
                  <a:pt x="413104" y="671398"/>
                </a:cubicBezTo>
                <a:cubicBezTo>
                  <a:pt x="413104" y="642880"/>
                  <a:pt x="436224" y="619760"/>
                  <a:pt x="464742" y="619760"/>
                </a:cubicBezTo>
                <a:close/>
                <a:moveTo>
                  <a:pt x="258191" y="619760"/>
                </a:moveTo>
                <a:cubicBezTo>
                  <a:pt x="286710" y="619760"/>
                  <a:pt x="309829" y="642880"/>
                  <a:pt x="309829" y="671398"/>
                </a:cubicBezTo>
                <a:cubicBezTo>
                  <a:pt x="309829" y="699917"/>
                  <a:pt x="286710" y="723035"/>
                  <a:pt x="258191" y="723035"/>
                </a:cubicBezTo>
                <a:cubicBezTo>
                  <a:pt x="229673" y="723035"/>
                  <a:pt x="206553" y="699917"/>
                  <a:pt x="206553" y="671398"/>
                </a:cubicBezTo>
                <a:cubicBezTo>
                  <a:pt x="206553" y="642880"/>
                  <a:pt x="229673" y="619760"/>
                  <a:pt x="258191" y="619760"/>
                </a:cubicBezTo>
                <a:close/>
                <a:moveTo>
                  <a:pt x="51638" y="619760"/>
                </a:moveTo>
                <a:cubicBezTo>
                  <a:pt x="80157" y="619760"/>
                  <a:pt x="103276" y="642880"/>
                  <a:pt x="103276" y="671398"/>
                </a:cubicBezTo>
                <a:cubicBezTo>
                  <a:pt x="103276" y="699917"/>
                  <a:pt x="80157" y="723035"/>
                  <a:pt x="51638" y="723035"/>
                </a:cubicBezTo>
                <a:cubicBezTo>
                  <a:pt x="23120" y="723035"/>
                  <a:pt x="0" y="699917"/>
                  <a:pt x="0" y="671398"/>
                </a:cubicBezTo>
                <a:cubicBezTo>
                  <a:pt x="0" y="642880"/>
                  <a:pt x="23120" y="619760"/>
                  <a:pt x="51638" y="619760"/>
                </a:cubicBezTo>
                <a:close/>
                <a:moveTo>
                  <a:pt x="1497713" y="413102"/>
                </a:moveTo>
                <a:cubicBezTo>
                  <a:pt x="1526232" y="413102"/>
                  <a:pt x="1549351" y="436221"/>
                  <a:pt x="1549351" y="464740"/>
                </a:cubicBezTo>
                <a:cubicBezTo>
                  <a:pt x="1549351" y="493258"/>
                  <a:pt x="1526232" y="516378"/>
                  <a:pt x="1497713" y="516378"/>
                </a:cubicBezTo>
                <a:cubicBezTo>
                  <a:pt x="1469195" y="516378"/>
                  <a:pt x="1446075" y="493258"/>
                  <a:pt x="1446075" y="464740"/>
                </a:cubicBezTo>
                <a:cubicBezTo>
                  <a:pt x="1446075" y="436221"/>
                  <a:pt x="1469195" y="413102"/>
                  <a:pt x="1497713" y="413102"/>
                </a:cubicBezTo>
                <a:close/>
                <a:moveTo>
                  <a:pt x="1291160" y="413102"/>
                </a:moveTo>
                <a:cubicBezTo>
                  <a:pt x="1319679" y="413102"/>
                  <a:pt x="1342798" y="436221"/>
                  <a:pt x="1342798" y="464740"/>
                </a:cubicBezTo>
                <a:cubicBezTo>
                  <a:pt x="1342798" y="493258"/>
                  <a:pt x="1319679" y="516378"/>
                  <a:pt x="1291160" y="516378"/>
                </a:cubicBezTo>
                <a:cubicBezTo>
                  <a:pt x="1262642" y="516378"/>
                  <a:pt x="1239522" y="493258"/>
                  <a:pt x="1239522" y="464740"/>
                </a:cubicBezTo>
                <a:cubicBezTo>
                  <a:pt x="1239522" y="436221"/>
                  <a:pt x="1262642" y="413102"/>
                  <a:pt x="1291160" y="413102"/>
                </a:cubicBezTo>
                <a:close/>
                <a:moveTo>
                  <a:pt x="1084505" y="413102"/>
                </a:moveTo>
                <a:cubicBezTo>
                  <a:pt x="1113024" y="413102"/>
                  <a:pt x="1136143" y="436221"/>
                  <a:pt x="1136143" y="464740"/>
                </a:cubicBezTo>
                <a:cubicBezTo>
                  <a:pt x="1136143" y="493258"/>
                  <a:pt x="1113024" y="516378"/>
                  <a:pt x="1084505" y="516378"/>
                </a:cubicBezTo>
                <a:cubicBezTo>
                  <a:pt x="1055987" y="516378"/>
                  <a:pt x="1032867" y="493258"/>
                  <a:pt x="1032867" y="464740"/>
                </a:cubicBezTo>
                <a:cubicBezTo>
                  <a:pt x="1032867" y="436221"/>
                  <a:pt x="1055987" y="413102"/>
                  <a:pt x="1084505" y="413102"/>
                </a:cubicBezTo>
                <a:close/>
                <a:moveTo>
                  <a:pt x="877952" y="413102"/>
                </a:moveTo>
                <a:cubicBezTo>
                  <a:pt x="906471" y="413102"/>
                  <a:pt x="929590" y="436221"/>
                  <a:pt x="929590" y="464740"/>
                </a:cubicBezTo>
                <a:cubicBezTo>
                  <a:pt x="929590" y="493258"/>
                  <a:pt x="906471" y="516378"/>
                  <a:pt x="877952" y="516378"/>
                </a:cubicBezTo>
                <a:cubicBezTo>
                  <a:pt x="849434" y="516378"/>
                  <a:pt x="826314" y="493258"/>
                  <a:pt x="826314" y="464740"/>
                </a:cubicBezTo>
                <a:cubicBezTo>
                  <a:pt x="826314" y="436221"/>
                  <a:pt x="849434" y="413102"/>
                  <a:pt x="877952" y="413102"/>
                </a:cubicBezTo>
                <a:close/>
                <a:moveTo>
                  <a:pt x="671399" y="413102"/>
                </a:moveTo>
                <a:cubicBezTo>
                  <a:pt x="699918" y="413102"/>
                  <a:pt x="723037" y="436221"/>
                  <a:pt x="723037" y="464740"/>
                </a:cubicBezTo>
                <a:cubicBezTo>
                  <a:pt x="723037" y="493258"/>
                  <a:pt x="699918" y="516378"/>
                  <a:pt x="671399" y="516378"/>
                </a:cubicBezTo>
                <a:cubicBezTo>
                  <a:pt x="642881" y="516378"/>
                  <a:pt x="619761" y="493258"/>
                  <a:pt x="619761" y="464740"/>
                </a:cubicBezTo>
                <a:cubicBezTo>
                  <a:pt x="619761" y="436221"/>
                  <a:pt x="642881" y="413102"/>
                  <a:pt x="671399" y="413102"/>
                </a:cubicBezTo>
                <a:close/>
                <a:moveTo>
                  <a:pt x="464742" y="413102"/>
                </a:moveTo>
                <a:cubicBezTo>
                  <a:pt x="493261" y="413102"/>
                  <a:pt x="516380" y="436221"/>
                  <a:pt x="516380" y="464740"/>
                </a:cubicBezTo>
                <a:cubicBezTo>
                  <a:pt x="516380" y="493258"/>
                  <a:pt x="493261" y="516378"/>
                  <a:pt x="464742" y="516378"/>
                </a:cubicBezTo>
                <a:cubicBezTo>
                  <a:pt x="436224" y="516378"/>
                  <a:pt x="413104" y="493258"/>
                  <a:pt x="413104" y="464740"/>
                </a:cubicBezTo>
                <a:cubicBezTo>
                  <a:pt x="413104" y="436221"/>
                  <a:pt x="436224" y="413102"/>
                  <a:pt x="464742" y="413102"/>
                </a:cubicBezTo>
                <a:close/>
                <a:moveTo>
                  <a:pt x="258191" y="413102"/>
                </a:moveTo>
                <a:cubicBezTo>
                  <a:pt x="286710" y="413102"/>
                  <a:pt x="309829" y="436221"/>
                  <a:pt x="309829" y="464740"/>
                </a:cubicBezTo>
                <a:cubicBezTo>
                  <a:pt x="309829" y="493258"/>
                  <a:pt x="286710" y="516378"/>
                  <a:pt x="258191" y="516378"/>
                </a:cubicBezTo>
                <a:cubicBezTo>
                  <a:pt x="229673" y="516378"/>
                  <a:pt x="206553" y="493258"/>
                  <a:pt x="206553" y="464740"/>
                </a:cubicBezTo>
                <a:cubicBezTo>
                  <a:pt x="206553" y="436221"/>
                  <a:pt x="229673" y="413102"/>
                  <a:pt x="258191" y="413102"/>
                </a:cubicBezTo>
                <a:close/>
                <a:moveTo>
                  <a:pt x="51638" y="413102"/>
                </a:moveTo>
                <a:cubicBezTo>
                  <a:pt x="80157" y="413102"/>
                  <a:pt x="103276" y="436221"/>
                  <a:pt x="103276" y="464740"/>
                </a:cubicBezTo>
                <a:cubicBezTo>
                  <a:pt x="103276" y="493258"/>
                  <a:pt x="80157" y="516378"/>
                  <a:pt x="51638" y="516378"/>
                </a:cubicBezTo>
                <a:cubicBezTo>
                  <a:pt x="23120" y="516378"/>
                  <a:pt x="0" y="493258"/>
                  <a:pt x="0" y="464740"/>
                </a:cubicBezTo>
                <a:cubicBezTo>
                  <a:pt x="0" y="436221"/>
                  <a:pt x="23120" y="413102"/>
                  <a:pt x="51638" y="413102"/>
                </a:cubicBezTo>
                <a:close/>
                <a:moveTo>
                  <a:pt x="1497713" y="206551"/>
                </a:moveTo>
                <a:cubicBezTo>
                  <a:pt x="1526232" y="206551"/>
                  <a:pt x="1549351" y="229671"/>
                  <a:pt x="1549351" y="258189"/>
                </a:cubicBezTo>
                <a:cubicBezTo>
                  <a:pt x="1549351" y="286707"/>
                  <a:pt x="1526232" y="309826"/>
                  <a:pt x="1497713" y="309826"/>
                </a:cubicBezTo>
                <a:cubicBezTo>
                  <a:pt x="1469195" y="309826"/>
                  <a:pt x="1446075" y="286707"/>
                  <a:pt x="1446075" y="258189"/>
                </a:cubicBezTo>
                <a:cubicBezTo>
                  <a:pt x="1446075" y="229671"/>
                  <a:pt x="1469195" y="206551"/>
                  <a:pt x="1497713" y="206551"/>
                </a:cubicBezTo>
                <a:close/>
                <a:moveTo>
                  <a:pt x="1291160" y="206551"/>
                </a:moveTo>
                <a:cubicBezTo>
                  <a:pt x="1319679" y="206551"/>
                  <a:pt x="1342798" y="229671"/>
                  <a:pt x="1342798" y="258189"/>
                </a:cubicBezTo>
                <a:cubicBezTo>
                  <a:pt x="1342798" y="286707"/>
                  <a:pt x="1319679" y="309826"/>
                  <a:pt x="1291160" y="309826"/>
                </a:cubicBezTo>
                <a:cubicBezTo>
                  <a:pt x="1262642" y="309826"/>
                  <a:pt x="1239522" y="286707"/>
                  <a:pt x="1239522" y="258189"/>
                </a:cubicBezTo>
                <a:cubicBezTo>
                  <a:pt x="1239522" y="229671"/>
                  <a:pt x="1262642" y="206551"/>
                  <a:pt x="1291160" y="206551"/>
                </a:cubicBezTo>
                <a:close/>
                <a:moveTo>
                  <a:pt x="1084505" y="206551"/>
                </a:moveTo>
                <a:cubicBezTo>
                  <a:pt x="1113024" y="206551"/>
                  <a:pt x="1136143" y="229671"/>
                  <a:pt x="1136143" y="258189"/>
                </a:cubicBezTo>
                <a:cubicBezTo>
                  <a:pt x="1136143" y="286707"/>
                  <a:pt x="1113024" y="309826"/>
                  <a:pt x="1084505" y="309826"/>
                </a:cubicBezTo>
                <a:cubicBezTo>
                  <a:pt x="1055987" y="309826"/>
                  <a:pt x="1032867" y="286707"/>
                  <a:pt x="1032867" y="258189"/>
                </a:cubicBezTo>
                <a:cubicBezTo>
                  <a:pt x="1032867" y="229671"/>
                  <a:pt x="1055987" y="206551"/>
                  <a:pt x="1084505" y="206551"/>
                </a:cubicBezTo>
                <a:close/>
                <a:moveTo>
                  <a:pt x="877952" y="206551"/>
                </a:moveTo>
                <a:cubicBezTo>
                  <a:pt x="906471" y="206551"/>
                  <a:pt x="929590" y="229671"/>
                  <a:pt x="929590" y="258189"/>
                </a:cubicBezTo>
                <a:cubicBezTo>
                  <a:pt x="929590" y="286707"/>
                  <a:pt x="906471" y="309826"/>
                  <a:pt x="877952" y="309826"/>
                </a:cubicBezTo>
                <a:cubicBezTo>
                  <a:pt x="849434" y="309826"/>
                  <a:pt x="826314" y="286707"/>
                  <a:pt x="826314" y="258189"/>
                </a:cubicBezTo>
                <a:cubicBezTo>
                  <a:pt x="826314" y="229671"/>
                  <a:pt x="849434" y="206551"/>
                  <a:pt x="877952" y="206551"/>
                </a:cubicBezTo>
                <a:close/>
                <a:moveTo>
                  <a:pt x="671399" y="206551"/>
                </a:moveTo>
                <a:cubicBezTo>
                  <a:pt x="699918" y="206551"/>
                  <a:pt x="723037" y="229671"/>
                  <a:pt x="723037" y="258189"/>
                </a:cubicBezTo>
                <a:cubicBezTo>
                  <a:pt x="723037" y="286707"/>
                  <a:pt x="699918" y="309826"/>
                  <a:pt x="671399" y="309826"/>
                </a:cubicBezTo>
                <a:cubicBezTo>
                  <a:pt x="642881" y="309826"/>
                  <a:pt x="619761" y="286707"/>
                  <a:pt x="619761" y="258189"/>
                </a:cubicBezTo>
                <a:cubicBezTo>
                  <a:pt x="619761" y="229671"/>
                  <a:pt x="642881" y="206551"/>
                  <a:pt x="671399" y="206551"/>
                </a:cubicBezTo>
                <a:close/>
                <a:moveTo>
                  <a:pt x="464742" y="206551"/>
                </a:moveTo>
                <a:cubicBezTo>
                  <a:pt x="493261" y="206551"/>
                  <a:pt x="516380" y="229671"/>
                  <a:pt x="516380" y="258189"/>
                </a:cubicBezTo>
                <a:cubicBezTo>
                  <a:pt x="516380" y="286707"/>
                  <a:pt x="493261" y="309826"/>
                  <a:pt x="464742" y="309826"/>
                </a:cubicBezTo>
                <a:cubicBezTo>
                  <a:pt x="436224" y="309826"/>
                  <a:pt x="413104" y="286707"/>
                  <a:pt x="413104" y="258189"/>
                </a:cubicBezTo>
                <a:cubicBezTo>
                  <a:pt x="413104" y="229671"/>
                  <a:pt x="436224" y="206551"/>
                  <a:pt x="464742" y="206551"/>
                </a:cubicBezTo>
                <a:close/>
                <a:moveTo>
                  <a:pt x="258191" y="206551"/>
                </a:moveTo>
                <a:cubicBezTo>
                  <a:pt x="286710" y="206551"/>
                  <a:pt x="309829" y="229671"/>
                  <a:pt x="309829" y="258189"/>
                </a:cubicBezTo>
                <a:cubicBezTo>
                  <a:pt x="309829" y="286707"/>
                  <a:pt x="286710" y="309826"/>
                  <a:pt x="258191" y="309826"/>
                </a:cubicBezTo>
                <a:cubicBezTo>
                  <a:pt x="229673" y="309826"/>
                  <a:pt x="206553" y="286707"/>
                  <a:pt x="206553" y="258189"/>
                </a:cubicBezTo>
                <a:cubicBezTo>
                  <a:pt x="206553" y="229671"/>
                  <a:pt x="229673" y="206551"/>
                  <a:pt x="258191" y="206551"/>
                </a:cubicBezTo>
                <a:close/>
                <a:moveTo>
                  <a:pt x="51638" y="206551"/>
                </a:moveTo>
                <a:cubicBezTo>
                  <a:pt x="80157" y="206551"/>
                  <a:pt x="103276" y="229671"/>
                  <a:pt x="103276" y="258189"/>
                </a:cubicBezTo>
                <a:cubicBezTo>
                  <a:pt x="103276" y="286707"/>
                  <a:pt x="80157" y="309826"/>
                  <a:pt x="51638" y="309826"/>
                </a:cubicBezTo>
                <a:cubicBezTo>
                  <a:pt x="23120" y="309826"/>
                  <a:pt x="0" y="286707"/>
                  <a:pt x="0" y="258189"/>
                </a:cubicBezTo>
                <a:cubicBezTo>
                  <a:pt x="0" y="229671"/>
                  <a:pt x="23120" y="206551"/>
                  <a:pt x="51638" y="206551"/>
                </a:cubicBezTo>
                <a:close/>
                <a:moveTo>
                  <a:pt x="1497713" y="0"/>
                </a:moveTo>
                <a:cubicBezTo>
                  <a:pt x="1526232" y="0"/>
                  <a:pt x="1549351" y="23120"/>
                  <a:pt x="1549351" y="51638"/>
                </a:cubicBezTo>
                <a:cubicBezTo>
                  <a:pt x="1549351" y="80156"/>
                  <a:pt x="1526232" y="103275"/>
                  <a:pt x="1497713" y="103275"/>
                </a:cubicBezTo>
                <a:cubicBezTo>
                  <a:pt x="1469195" y="103275"/>
                  <a:pt x="1446075" y="80156"/>
                  <a:pt x="1446075" y="51638"/>
                </a:cubicBezTo>
                <a:cubicBezTo>
                  <a:pt x="1446075" y="23120"/>
                  <a:pt x="1469195" y="0"/>
                  <a:pt x="1497713" y="0"/>
                </a:cubicBezTo>
                <a:close/>
                <a:moveTo>
                  <a:pt x="1291160" y="0"/>
                </a:moveTo>
                <a:cubicBezTo>
                  <a:pt x="1319679" y="0"/>
                  <a:pt x="1342798" y="23120"/>
                  <a:pt x="1342798" y="51638"/>
                </a:cubicBezTo>
                <a:cubicBezTo>
                  <a:pt x="1342798" y="80156"/>
                  <a:pt x="1319679" y="103275"/>
                  <a:pt x="1291160" y="103275"/>
                </a:cubicBezTo>
                <a:cubicBezTo>
                  <a:pt x="1262642" y="103275"/>
                  <a:pt x="1239522" y="80156"/>
                  <a:pt x="1239522" y="51638"/>
                </a:cubicBezTo>
                <a:cubicBezTo>
                  <a:pt x="1239522" y="23120"/>
                  <a:pt x="1262642" y="0"/>
                  <a:pt x="1291160" y="0"/>
                </a:cubicBezTo>
                <a:close/>
                <a:moveTo>
                  <a:pt x="1084505" y="0"/>
                </a:moveTo>
                <a:cubicBezTo>
                  <a:pt x="1113024" y="0"/>
                  <a:pt x="1136143" y="23120"/>
                  <a:pt x="1136143" y="51638"/>
                </a:cubicBezTo>
                <a:cubicBezTo>
                  <a:pt x="1136143" y="80156"/>
                  <a:pt x="1113024" y="103275"/>
                  <a:pt x="1084505" y="103275"/>
                </a:cubicBezTo>
                <a:cubicBezTo>
                  <a:pt x="1055987" y="103275"/>
                  <a:pt x="1032867" y="80156"/>
                  <a:pt x="1032867" y="51638"/>
                </a:cubicBezTo>
                <a:cubicBezTo>
                  <a:pt x="1032867" y="23120"/>
                  <a:pt x="1055987" y="0"/>
                  <a:pt x="1084505" y="0"/>
                </a:cubicBezTo>
                <a:close/>
                <a:moveTo>
                  <a:pt x="877952" y="0"/>
                </a:moveTo>
                <a:cubicBezTo>
                  <a:pt x="906471" y="0"/>
                  <a:pt x="929590" y="23120"/>
                  <a:pt x="929590" y="51638"/>
                </a:cubicBezTo>
                <a:cubicBezTo>
                  <a:pt x="929590" y="80156"/>
                  <a:pt x="906471" y="103275"/>
                  <a:pt x="877952" y="103275"/>
                </a:cubicBezTo>
                <a:cubicBezTo>
                  <a:pt x="849434" y="103275"/>
                  <a:pt x="826314" y="80156"/>
                  <a:pt x="826314" y="51638"/>
                </a:cubicBezTo>
                <a:cubicBezTo>
                  <a:pt x="826314" y="23120"/>
                  <a:pt x="849434" y="0"/>
                  <a:pt x="877952" y="0"/>
                </a:cubicBezTo>
                <a:close/>
                <a:moveTo>
                  <a:pt x="671399" y="0"/>
                </a:moveTo>
                <a:cubicBezTo>
                  <a:pt x="699918" y="0"/>
                  <a:pt x="723037" y="23120"/>
                  <a:pt x="723037" y="51638"/>
                </a:cubicBezTo>
                <a:cubicBezTo>
                  <a:pt x="723037" y="80156"/>
                  <a:pt x="699918" y="103275"/>
                  <a:pt x="671399" y="103275"/>
                </a:cubicBezTo>
                <a:cubicBezTo>
                  <a:pt x="642881" y="103275"/>
                  <a:pt x="619761" y="80156"/>
                  <a:pt x="619761" y="51638"/>
                </a:cubicBezTo>
                <a:cubicBezTo>
                  <a:pt x="619761" y="23120"/>
                  <a:pt x="642881" y="0"/>
                  <a:pt x="671399" y="0"/>
                </a:cubicBezTo>
                <a:close/>
                <a:moveTo>
                  <a:pt x="464742" y="0"/>
                </a:moveTo>
                <a:cubicBezTo>
                  <a:pt x="493261" y="0"/>
                  <a:pt x="516380" y="23120"/>
                  <a:pt x="516380" y="51638"/>
                </a:cubicBezTo>
                <a:cubicBezTo>
                  <a:pt x="516380" y="80156"/>
                  <a:pt x="493261" y="103275"/>
                  <a:pt x="464742" y="103275"/>
                </a:cubicBezTo>
                <a:cubicBezTo>
                  <a:pt x="436224" y="103275"/>
                  <a:pt x="413104" y="80156"/>
                  <a:pt x="413104" y="51638"/>
                </a:cubicBezTo>
                <a:cubicBezTo>
                  <a:pt x="413104" y="23120"/>
                  <a:pt x="436224" y="0"/>
                  <a:pt x="464742" y="0"/>
                </a:cubicBezTo>
                <a:close/>
                <a:moveTo>
                  <a:pt x="258191" y="0"/>
                </a:moveTo>
                <a:cubicBezTo>
                  <a:pt x="286710" y="0"/>
                  <a:pt x="309829" y="23120"/>
                  <a:pt x="309829" y="51638"/>
                </a:cubicBezTo>
                <a:cubicBezTo>
                  <a:pt x="309829" y="80156"/>
                  <a:pt x="286710" y="103275"/>
                  <a:pt x="258191" y="103275"/>
                </a:cubicBezTo>
                <a:cubicBezTo>
                  <a:pt x="229673" y="103275"/>
                  <a:pt x="206553" y="80156"/>
                  <a:pt x="206553" y="51638"/>
                </a:cubicBezTo>
                <a:cubicBezTo>
                  <a:pt x="206553" y="23120"/>
                  <a:pt x="229673" y="0"/>
                  <a:pt x="258191" y="0"/>
                </a:cubicBezTo>
                <a:close/>
                <a:moveTo>
                  <a:pt x="51638" y="0"/>
                </a:moveTo>
                <a:cubicBezTo>
                  <a:pt x="80157" y="0"/>
                  <a:pt x="103276" y="23120"/>
                  <a:pt x="103276" y="51638"/>
                </a:cubicBezTo>
                <a:cubicBezTo>
                  <a:pt x="103276" y="80156"/>
                  <a:pt x="80157" y="103275"/>
                  <a:pt x="51638" y="103275"/>
                </a:cubicBezTo>
                <a:cubicBezTo>
                  <a:pt x="23120" y="103275"/>
                  <a:pt x="0" y="80156"/>
                  <a:pt x="0" y="51638"/>
                </a:cubicBezTo>
                <a:cubicBezTo>
                  <a:pt x="0" y="23120"/>
                  <a:pt x="23120" y="0"/>
                  <a:pt x="51638" y="0"/>
                </a:cubicBezTo>
                <a:close/>
              </a:path>
            </a:pathLst>
          </a:custGeom>
          <a:solidFill>
            <a:schemeClr val="bg1"/>
          </a:solidFill>
        </p:spPr>
        <p:txBody>
          <a:bodyPr wrap="square">
            <a:noAutofit/>
          </a:bodyPr>
          <a:lstStyle>
            <a:lvl1pPr>
              <a:defRPr/>
            </a:lvl1pPr>
          </a:lstStyle>
          <a:p>
            <a:pPr lvl="0"/>
            <a:r>
              <a:rPr lang="en-GB" dirty="0"/>
              <a:t> </a:t>
            </a:r>
          </a:p>
        </p:txBody>
      </p:sp>
      <p:sp>
        <p:nvSpPr>
          <p:cNvPr id="121" name="Text Placeholder 120">
            <a:extLst>
              <a:ext uri="{FF2B5EF4-FFF2-40B4-BE49-F238E27FC236}">
                <a16:creationId xmlns:a16="http://schemas.microsoft.com/office/drawing/2014/main" id="{77CE9EF3-FE65-77E1-1E97-0B36CE75953B}"/>
              </a:ext>
            </a:extLst>
          </p:cNvPr>
          <p:cNvSpPr>
            <a:spLocks noGrp="1"/>
          </p:cNvSpPr>
          <p:nvPr>
            <p:ph type="body" sz="quarter" idx="25" hasCustomPrompt="1"/>
          </p:nvPr>
        </p:nvSpPr>
        <p:spPr>
          <a:xfrm flipH="1" flipV="1">
            <a:off x="11365688" y="2479047"/>
            <a:ext cx="826312" cy="826312"/>
          </a:xfrm>
          <a:custGeom>
            <a:avLst/>
            <a:gdLst>
              <a:gd name="connsiteX0" fmla="*/ 0 w 826312"/>
              <a:gd name="connsiteY0" fmla="*/ 0 h 826312"/>
              <a:gd name="connsiteX1" fmla="*/ 826312 w 826312"/>
              <a:gd name="connsiteY1" fmla="*/ 0 h 826312"/>
              <a:gd name="connsiteX2" fmla="*/ 0 w 826312"/>
              <a:gd name="connsiteY2" fmla="*/ 826312 h 826312"/>
            </a:gdLst>
            <a:ahLst/>
            <a:cxnLst>
              <a:cxn ang="0">
                <a:pos x="connsiteX0" y="connsiteY0"/>
              </a:cxn>
              <a:cxn ang="0">
                <a:pos x="connsiteX1" y="connsiteY1"/>
              </a:cxn>
              <a:cxn ang="0">
                <a:pos x="connsiteX2" y="connsiteY2"/>
              </a:cxn>
            </a:cxnLst>
            <a:rect l="l" t="t" r="r" b="b"/>
            <a:pathLst>
              <a:path w="826312" h="826312">
                <a:moveTo>
                  <a:pt x="0" y="0"/>
                </a:moveTo>
                <a:lnTo>
                  <a:pt x="826312" y="0"/>
                </a:lnTo>
                <a:cubicBezTo>
                  <a:pt x="826312" y="456310"/>
                  <a:pt x="456414" y="826312"/>
                  <a:pt x="0" y="826312"/>
                </a:cubicBezTo>
                <a:close/>
              </a:path>
            </a:pathLst>
          </a:custGeom>
          <a:solidFill>
            <a:schemeClr val="accent4"/>
          </a:solidFill>
        </p:spPr>
        <p:txBody>
          <a:bodyPr wrap="square">
            <a:noAutofit/>
          </a:bodyPr>
          <a:lstStyle>
            <a:lvl1pPr>
              <a:defRPr/>
            </a:lvl1pPr>
          </a:lstStyle>
          <a:p>
            <a:pPr lvl="0"/>
            <a:r>
              <a:rPr lang="en-GB" dirty="0"/>
              <a:t> </a:t>
            </a:r>
          </a:p>
        </p:txBody>
      </p:sp>
      <p:sp>
        <p:nvSpPr>
          <p:cNvPr id="122" name="Text Placeholder 121">
            <a:extLst>
              <a:ext uri="{FF2B5EF4-FFF2-40B4-BE49-F238E27FC236}">
                <a16:creationId xmlns:a16="http://schemas.microsoft.com/office/drawing/2014/main" id="{F97635A0-5967-8E06-596B-2D9C0EC5D13A}"/>
              </a:ext>
            </a:extLst>
          </p:cNvPr>
          <p:cNvSpPr>
            <a:spLocks noGrp="1"/>
          </p:cNvSpPr>
          <p:nvPr>
            <p:ph type="body" sz="quarter" idx="26" hasCustomPrompt="1"/>
          </p:nvPr>
        </p:nvSpPr>
        <p:spPr>
          <a:xfrm flipV="1">
            <a:off x="8714423" y="5180922"/>
            <a:ext cx="1652731" cy="826312"/>
          </a:xfrm>
          <a:custGeom>
            <a:avLst/>
            <a:gdLst>
              <a:gd name="connsiteX0" fmla="*/ 0 w 1652731"/>
              <a:gd name="connsiteY0" fmla="*/ 0 h 826312"/>
              <a:gd name="connsiteX1" fmla="*/ 1652731 w 1652731"/>
              <a:gd name="connsiteY1" fmla="*/ 0 h 826312"/>
              <a:gd name="connsiteX2" fmla="*/ 826313 w 1652731"/>
              <a:gd name="connsiteY2" fmla="*/ 826312 h 826312"/>
              <a:gd name="connsiteX3" fmla="*/ 0 w 1652731"/>
              <a:gd name="connsiteY3" fmla="*/ 0 h 826312"/>
            </a:gdLst>
            <a:ahLst/>
            <a:cxnLst>
              <a:cxn ang="0">
                <a:pos x="connsiteX0" y="connsiteY0"/>
              </a:cxn>
              <a:cxn ang="0">
                <a:pos x="connsiteX1" y="connsiteY1"/>
              </a:cxn>
              <a:cxn ang="0">
                <a:pos x="connsiteX2" y="connsiteY2"/>
              </a:cxn>
              <a:cxn ang="0">
                <a:pos x="connsiteX3" y="connsiteY3"/>
              </a:cxn>
            </a:cxnLst>
            <a:rect l="l" t="t" r="r" b="b"/>
            <a:pathLst>
              <a:path w="1652731" h="826312">
                <a:moveTo>
                  <a:pt x="0" y="0"/>
                </a:moveTo>
                <a:lnTo>
                  <a:pt x="1652731" y="0"/>
                </a:lnTo>
                <a:cubicBezTo>
                  <a:pt x="1652731" y="456414"/>
                  <a:pt x="1282728" y="826312"/>
                  <a:pt x="826313" y="826312"/>
                </a:cubicBezTo>
                <a:cubicBezTo>
                  <a:pt x="370003" y="826312"/>
                  <a:pt x="0" y="456414"/>
                  <a:pt x="0" y="0"/>
                </a:cubicBezTo>
                <a:close/>
              </a:path>
            </a:pathLst>
          </a:custGeom>
          <a:solidFill>
            <a:schemeClr val="accent1"/>
          </a:solidFill>
        </p:spPr>
        <p:txBody>
          <a:bodyPr wrap="square">
            <a:noAutofit/>
          </a:bodyPr>
          <a:lstStyle>
            <a:lvl1pPr>
              <a:defRPr/>
            </a:lvl1pPr>
          </a:lstStyle>
          <a:p>
            <a:pPr lvl="0"/>
            <a:r>
              <a:rPr lang="en-GB" dirty="0"/>
              <a:t> </a:t>
            </a:r>
          </a:p>
        </p:txBody>
      </p:sp>
    </p:spTree>
    <p:extLst>
      <p:ext uri="{BB962C8B-B14F-4D97-AF65-F5344CB8AC3E}">
        <p14:creationId xmlns:p14="http://schemas.microsoft.com/office/powerpoint/2010/main" val="1943611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Image only 1">
    <p:bg>
      <p:bgPr>
        <a:solidFill>
          <a:schemeClr val="accent5"/>
        </a:solidFill>
        <a:effectLst/>
      </p:bgPr>
    </p:bg>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C80A0183-5D55-39B0-B2A2-9ECFCCA97331}"/>
              </a:ext>
            </a:extLst>
          </p:cNvPr>
          <p:cNvSpPr>
            <a:spLocks noGrp="1"/>
          </p:cNvSpPr>
          <p:nvPr>
            <p:ph type="pic" sz="quarter" idx="20"/>
          </p:nvPr>
        </p:nvSpPr>
        <p:spPr>
          <a:xfrm>
            <a:off x="407988" y="368300"/>
            <a:ext cx="11376025" cy="5619600"/>
          </a:xfrm>
          <a:prstGeom prst="roundRect">
            <a:avLst>
              <a:gd name="adj" fmla="val 3984"/>
            </a:avLst>
          </a:prstGeom>
          <a:solidFill>
            <a:schemeClr val="accent5">
              <a:lumMod val="40000"/>
              <a:lumOff val="60000"/>
            </a:schemeClr>
          </a:solidFill>
        </p:spPr>
        <p:txBody>
          <a:bodyPr tIns="720000" anchor="ctr">
            <a:normAutofit/>
          </a:bodyPr>
          <a:lstStyle>
            <a:lvl1pPr algn="ctr">
              <a:defRPr sz="1600"/>
            </a:lvl1pPr>
          </a:lstStyle>
          <a:p>
            <a:r>
              <a:rPr lang="en-US"/>
              <a:t>Click icon to add picture</a:t>
            </a:r>
            <a:endParaRPr lang="en-GB" dirty="0"/>
          </a:p>
        </p:txBody>
      </p:sp>
    </p:spTree>
    <p:extLst>
      <p:ext uri="{BB962C8B-B14F-4D97-AF65-F5344CB8AC3E}">
        <p14:creationId xmlns:p14="http://schemas.microsoft.com/office/powerpoint/2010/main" val="1952261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Image only 2">
    <p:bg>
      <p:bgPr>
        <a:solidFill>
          <a:schemeClr val="accent5"/>
        </a:solidFill>
        <a:effectLst/>
      </p:bgPr>
    </p:bg>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4A84CBA7-D729-52DA-9659-740E8E08B59D}"/>
              </a:ext>
            </a:extLst>
          </p:cNvPr>
          <p:cNvSpPr>
            <a:spLocks noGrp="1"/>
          </p:cNvSpPr>
          <p:nvPr>
            <p:ph type="pic" sz="quarter" idx="21"/>
          </p:nvPr>
        </p:nvSpPr>
        <p:spPr>
          <a:xfrm>
            <a:off x="407988" y="368299"/>
            <a:ext cx="11376025" cy="5617633"/>
          </a:xfrm>
          <a:prstGeom prst="round2SameRect">
            <a:avLst>
              <a:gd name="adj1" fmla="val 4531"/>
              <a:gd name="adj2" fmla="val 0"/>
            </a:avLst>
          </a:prstGeom>
          <a:solidFill>
            <a:schemeClr val="accent5">
              <a:lumMod val="40000"/>
              <a:lumOff val="60000"/>
            </a:schemeClr>
          </a:solidFill>
        </p:spPr>
        <p:txBody>
          <a:bodyPr tIns="720000" anchor="ctr">
            <a:normAutofit/>
          </a:bodyPr>
          <a:lstStyle>
            <a:lvl1pPr algn="ctr">
              <a:defRPr sz="1600"/>
            </a:lvl1pPr>
          </a:lstStyle>
          <a:p>
            <a:r>
              <a:rPr lang="en-US"/>
              <a:t>Click icon to add picture</a:t>
            </a:r>
            <a:endParaRPr lang="en-GB" dirty="0"/>
          </a:p>
        </p:txBody>
      </p:sp>
    </p:spTree>
    <p:extLst>
      <p:ext uri="{BB962C8B-B14F-4D97-AF65-F5344CB8AC3E}">
        <p14:creationId xmlns:p14="http://schemas.microsoft.com/office/powerpoint/2010/main" val="3505913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mage only 3">
    <p:bg>
      <p:bgPr>
        <a:solidFill>
          <a:schemeClr val="accent5"/>
        </a:solidFill>
        <a:effectLst/>
      </p:bgPr>
    </p:bg>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736C2FBA-22C3-577D-24C6-A7E13E361C90}"/>
              </a:ext>
            </a:extLst>
          </p:cNvPr>
          <p:cNvSpPr>
            <a:spLocks noGrp="1"/>
          </p:cNvSpPr>
          <p:nvPr>
            <p:ph type="pic" sz="quarter" idx="20"/>
          </p:nvPr>
        </p:nvSpPr>
        <p:spPr>
          <a:xfrm>
            <a:off x="-1" y="0"/>
            <a:ext cx="12192000" cy="5985932"/>
          </a:xfrm>
          <a:custGeom>
            <a:avLst/>
            <a:gdLst>
              <a:gd name="connsiteX0" fmla="*/ 0 w 12192000"/>
              <a:gd name="connsiteY0" fmla="*/ 0 h 5740400"/>
              <a:gd name="connsiteX1" fmla="*/ 12192000 w 12192000"/>
              <a:gd name="connsiteY1" fmla="*/ 0 h 5740400"/>
              <a:gd name="connsiteX2" fmla="*/ 12192000 w 12192000"/>
              <a:gd name="connsiteY2" fmla="*/ 5740400 h 5740400"/>
              <a:gd name="connsiteX3" fmla="*/ 0 w 12192000"/>
              <a:gd name="connsiteY3" fmla="*/ 5740400 h 5740400"/>
            </a:gdLst>
            <a:ahLst/>
            <a:cxnLst>
              <a:cxn ang="0">
                <a:pos x="connsiteX0" y="connsiteY0"/>
              </a:cxn>
              <a:cxn ang="0">
                <a:pos x="connsiteX1" y="connsiteY1"/>
              </a:cxn>
              <a:cxn ang="0">
                <a:pos x="connsiteX2" y="connsiteY2"/>
              </a:cxn>
              <a:cxn ang="0">
                <a:pos x="connsiteX3" y="connsiteY3"/>
              </a:cxn>
            </a:cxnLst>
            <a:rect l="l" t="t" r="r" b="b"/>
            <a:pathLst>
              <a:path w="12192000" h="5740400">
                <a:moveTo>
                  <a:pt x="0" y="0"/>
                </a:moveTo>
                <a:lnTo>
                  <a:pt x="12192000" y="0"/>
                </a:lnTo>
                <a:lnTo>
                  <a:pt x="12192000" y="5740400"/>
                </a:lnTo>
                <a:lnTo>
                  <a:pt x="0" y="5740400"/>
                </a:lnTo>
                <a:close/>
              </a:path>
            </a:pathLst>
          </a:custGeom>
          <a:solidFill>
            <a:schemeClr val="accent5">
              <a:lumMod val="40000"/>
              <a:lumOff val="60000"/>
            </a:schemeClr>
          </a:solidFill>
        </p:spPr>
        <p:txBody>
          <a:bodyPr wrap="square" tIns="720000" anchor="ctr">
            <a:noAutofit/>
          </a:bodyPr>
          <a:lstStyle>
            <a:lvl1pPr algn="ctr">
              <a:defRPr sz="1600"/>
            </a:lvl1pPr>
          </a:lstStyle>
          <a:p>
            <a:r>
              <a:rPr lang="en-US"/>
              <a:t>Click icon to add picture</a:t>
            </a:r>
            <a:endParaRPr lang="en-GB" dirty="0"/>
          </a:p>
        </p:txBody>
      </p:sp>
    </p:spTree>
    <p:extLst>
      <p:ext uri="{BB962C8B-B14F-4D97-AF65-F5344CB8AC3E}">
        <p14:creationId xmlns:p14="http://schemas.microsoft.com/office/powerpoint/2010/main" val="475914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mage only 4">
    <p:bg>
      <p:bgPr>
        <a:solidFill>
          <a:schemeClr val="accent5"/>
        </a:solidFill>
        <a:effectLst/>
      </p:bgPr>
    </p:bg>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9178B5B6-75F1-1E53-33BB-437AA329D1CB}"/>
              </a:ext>
            </a:extLst>
          </p:cNvPr>
          <p:cNvSpPr>
            <a:spLocks noGrp="1"/>
          </p:cNvSpPr>
          <p:nvPr>
            <p:ph type="pic" sz="quarter" idx="20"/>
          </p:nvPr>
        </p:nvSpPr>
        <p:spPr>
          <a:xfrm>
            <a:off x="-1" y="0"/>
            <a:ext cx="12192000" cy="6858000"/>
          </a:xfrm>
          <a:custGeom>
            <a:avLst/>
            <a:gdLst>
              <a:gd name="connsiteX0" fmla="*/ 11690500 w 12192000"/>
              <a:gd name="connsiteY0" fmla="*/ 6449718 h 6858000"/>
              <a:gd name="connsiteX1" fmla="*/ 11690500 w 12192000"/>
              <a:gd name="connsiteY1" fmla="*/ 6661564 h 6858000"/>
              <a:gd name="connsiteX2" fmla="*/ 11739549 w 12192000"/>
              <a:gd name="connsiteY2" fmla="*/ 6661564 h 6858000"/>
              <a:gd name="connsiteX3" fmla="*/ 11739549 w 12192000"/>
              <a:gd name="connsiteY3" fmla="*/ 6449718 h 6858000"/>
              <a:gd name="connsiteX4" fmla="*/ 11487323 w 12192000"/>
              <a:gd name="connsiteY4" fmla="*/ 6449718 h 6858000"/>
              <a:gd name="connsiteX5" fmla="*/ 11487323 w 12192000"/>
              <a:gd name="connsiteY5" fmla="*/ 6661564 h 6858000"/>
              <a:gd name="connsiteX6" fmla="*/ 11651435 w 12192000"/>
              <a:gd name="connsiteY6" fmla="*/ 6661564 h 6858000"/>
              <a:gd name="connsiteX7" fmla="*/ 11651435 w 12192000"/>
              <a:gd name="connsiteY7" fmla="*/ 6622223 h 6858000"/>
              <a:gd name="connsiteX8" fmla="*/ 11536075 w 12192000"/>
              <a:gd name="connsiteY8" fmla="*/ 6622223 h 6858000"/>
              <a:gd name="connsiteX9" fmla="*/ 11536075 w 12192000"/>
              <a:gd name="connsiteY9" fmla="*/ 6573191 h 6858000"/>
              <a:gd name="connsiteX10" fmla="*/ 11634479 w 12192000"/>
              <a:gd name="connsiteY10" fmla="*/ 6573191 h 6858000"/>
              <a:gd name="connsiteX11" fmla="*/ 11634479 w 12192000"/>
              <a:gd name="connsiteY11" fmla="*/ 6535064 h 6858000"/>
              <a:gd name="connsiteX12" fmla="*/ 11536075 w 12192000"/>
              <a:gd name="connsiteY12" fmla="*/ 6535064 h 6858000"/>
              <a:gd name="connsiteX13" fmla="*/ 11536075 w 12192000"/>
              <a:gd name="connsiteY13" fmla="*/ 6489059 h 6858000"/>
              <a:gd name="connsiteX14" fmla="*/ 11647506 w 12192000"/>
              <a:gd name="connsiteY14" fmla="*/ 6489059 h 6858000"/>
              <a:gd name="connsiteX15" fmla="*/ 11647506 w 12192000"/>
              <a:gd name="connsiteY15" fmla="*/ 6449718 h 6858000"/>
              <a:gd name="connsiteX16" fmla="*/ 11209351 w 12192000"/>
              <a:gd name="connsiteY16" fmla="*/ 6449718 h 6858000"/>
              <a:gd name="connsiteX17" fmla="*/ 11209351 w 12192000"/>
              <a:gd name="connsiteY17" fmla="*/ 6661564 h 6858000"/>
              <a:gd name="connsiteX18" fmla="*/ 11255362 w 12192000"/>
              <a:gd name="connsiteY18" fmla="*/ 6661564 h 6858000"/>
              <a:gd name="connsiteX19" fmla="*/ 11255362 w 12192000"/>
              <a:gd name="connsiteY19" fmla="*/ 6537148 h 6858000"/>
              <a:gd name="connsiteX20" fmla="*/ 11317448 w 12192000"/>
              <a:gd name="connsiteY20" fmla="*/ 6639174 h 6858000"/>
              <a:gd name="connsiteX21" fmla="*/ 11339552 w 12192000"/>
              <a:gd name="connsiteY21" fmla="*/ 6639174 h 6858000"/>
              <a:gd name="connsiteX22" fmla="*/ 11401961 w 12192000"/>
              <a:gd name="connsiteY22" fmla="*/ 6534407 h 6858000"/>
              <a:gd name="connsiteX23" fmla="*/ 11402232 w 12192000"/>
              <a:gd name="connsiteY23" fmla="*/ 6661564 h 6858000"/>
              <a:gd name="connsiteX24" fmla="*/ 11448258 w 12192000"/>
              <a:gd name="connsiteY24" fmla="*/ 6661564 h 6858000"/>
              <a:gd name="connsiteX25" fmla="*/ 11447643 w 12192000"/>
              <a:gd name="connsiteY25" fmla="*/ 6449718 h 6858000"/>
              <a:gd name="connsiteX26" fmla="*/ 11407380 w 12192000"/>
              <a:gd name="connsiteY26" fmla="*/ 6449718 h 6858000"/>
              <a:gd name="connsiteX27" fmla="*/ 11329308 w 12192000"/>
              <a:gd name="connsiteY27" fmla="*/ 6581260 h 6858000"/>
              <a:gd name="connsiteX28" fmla="*/ 11249916 w 12192000"/>
              <a:gd name="connsiteY28" fmla="*/ 6449718 h 6858000"/>
              <a:gd name="connsiteX29" fmla="*/ 11562621 w 12192000"/>
              <a:gd name="connsiteY29" fmla="*/ 6233165 h 6858000"/>
              <a:gd name="connsiteX30" fmla="*/ 11474306 w 12192000"/>
              <a:gd name="connsiteY30" fmla="*/ 6256844 h 6858000"/>
              <a:gd name="connsiteX31" fmla="*/ 11562621 w 12192000"/>
              <a:gd name="connsiteY31" fmla="*/ 6409705 h 6858000"/>
              <a:gd name="connsiteX32" fmla="*/ 11739257 w 12192000"/>
              <a:gd name="connsiteY32" fmla="*/ 6409705 h 6858000"/>
              <a:gd name="connsiteX33" fmla="*/ 11562621 w 12192000"/>
              <a:gd name="connsiteY33" fmla="*/ 6233165 h 6858000"/>
              <a:gd name="connsiteX34" fmla="*/ 11385986 w 12192000"/>
              <a:gd name="connsiteY34" fmla="*/ 6233165 h 6858000"/>
              <a:gd name="connsiteX35" fmla="*/ 11209351 w 12192000"/>
              <a:gd name="connsiteY35" fmla="*/ 6409700 h 6858000"/>
              <a:gd name="connsiteX36" fmla="*/ 11385986 w 12192000"/>
              <a:gd name="connsiteY36" fmla="*/ 6409700 h 6858000"/>
              <a:gd name="connsiteX37" fmla="*/ 11438238 w 12192000"/>
              <a:gd name="connsiteY37" fmla="*/ 6284415 h 6858000"/>
              <a:gd name="connsiteX38" fmla="*/ 11474297 w 12192000"/>
              <a:gd name="connsiteY38" fmla="*/ 6256842 h 6858000"/>
              <a:gd name="connsiteX39" fmla="*/ 11474302 w 12192000"/>
              <a:gd name="connsiteY39" fmla="*/ 6256844 h 6858000"/>
              <a:gd name="connsiteX40" fmla="*/ 11474302 w 12192000"/>
              <a:gd name="connsiteY40" fmla="*/ 6256838 h 6858000"/>
              <a:gd name="connsiteX41" fmla="*/ 11474297 w 12192000"/>
              <a:gd name="connsiteY41" fmla="*/ 6256842 h 6858000"/>
              <a:gd name="connsiteX42" fmla="*/ 11432468 w 12192000"/>
              <a:gd name="connsiteY42" fmla="*/ 6239368 h 6858000"/>
              <a:gd name="connsiteX43" fmla="*/ 11385986 w 12192000"/>
              <a:gd name="connsiteY43" fmla="*/ 6233165 h 6858000"/>
              <a:gd name="connsiteX44" fmla="*/ 0 w 12192000"/>
              <a:gd name="connsiteY44" fmla="*/ 0 h 6858000"/>
              <a:gd name="connsiteX45" fmla="*/ 12192000 w 12192000"/>
              <a:gd name="connsiteY45" fmla="*/ 0 h 6858000"/>
              <a:gd name="connsiteX46" fmla="*/ 12192000 w 12192000"/>
              <a:gd name="connsiteY46" fmla="*/ 6858000 h 6858000"/>
              <a:gd name="connsiteX47" fmla="*/ 0 w 12192000"/>
              <a:gd name="connsiteY4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2192000" h="6858000">
                <a:moveTo>
                  <a:pt x="11690500" y="6449718"/>
                </a:moveTo>
                <a:lnTo>
                  <a:pt x="11690500" y="6661564"/>
                </a:lnTo>
                <a:lnTo>
                  <a:pt x="11739549" y="6661564"/>
                </a:lnTo>
                <a:lnTo>
                  <a:pt x="11739549" y="6449718"/>
                </a:lnTo>
                <a:close/>
                <a:moveTo>
                  <a:pt x="11487323" y="6449718"/>
                </a:moveTo>
                <a:lnTo>
                  <a:pt x="11487323" y="6661564"/>
                </a:lnTo>
                <a:lnTo>
                  <a:pt x="11651435" y="6661564"/>
                </a:lnTo>
                <a:lnTo>
                  <a:pt x="11651435" y="6622223"/>
                </a:lnTo>
                <a:lnTo>
                  <a:pt x="11536075" y="6622223"/>
                </a:lnTo>
                <a:lnTo>
                  <a:pt x="11536075" y="6573191"/>
                </a:lnTo>
                <a:lnTo>
                  <a:pt x="11634479" y="6573191"/>
                </a:lnTo>
                <a:lnTo>
                  <a:pt x="11634479" y="6535064"/>
                </a:lnTo>
                <a:lnTo>
                  <a:pt x="11536075" y="6535064"/>
                </a:lnTo>
                <a:lnTo>
                  <a:pt x="11536075" y="6489059"/>
                </a:lnTo>
                <a:lnTo>
                  <a:pt x="11647506" y="6489059"/>
                </a:lnTo>
                <a:lnTo>
                  <a:pt x="11647506" y="6449718"/>
                </a:lnTo>
                <a:close/>
                <a:moveTo>
                  <a:pt x="11209351" y="6449718"/>
                </a:moveTo>
                <a:lnTo>
                  <a:pt x="11209351" y="6661564"/>
                </a:lnTo>
                <a:lnTo>
                  <a:pt x="11255362" y="6661564"/>
                </a:lnTo>
                <a:lnTo>
                  <a:pt x="11255362" y="6537148"/>
                </a:lnTo>
                <a:lnTo>
                  <a:pt x="11317448" y="6639174"/>
                </a:lnTo>
                <a:lnTo>
                  <a:pt x="11339552" y="6639174"/>
                </a:lnTo>
                <a:lnTo>
                  <a:pt x="11401961" y="6534407"/>
                </a:lnTo>
                <a:lnTo>
                  <a:pt x="11402232" y="6661564"/>
                </a:lnTo>
                <a:lnTo>
                  <a:pt x="11448258" y="6661564"/>
                </a:lnTo>
                <a:lnTo>
                  <a:pt x="11447643" y="6449718"/>
                </a:lnTo>
                <a:lnTo>
                  <a:pt x="11407380" y="6449718"/>
                </a:lnTo>
                <a:lnTo>
                  <a:pt x="11329308" y="6581260"/>
                </a:lnTo>
                <a:lnTo>
                  <a:pt x="11249916" y="6449718"/>
                </a:lnTo>
                <a:close/>
                <a:moveTo>
                  <a:pt x="11562621" y="6233165"/>
                </a:moveTo>
                <a:cubicBezTo>
                  <a:pt x="11530438" y="6233165"/>
                  <a:pt x="11500291" y="6241813"/>
                  <a:pt x="11474306" y="6256844"/>
                </a:cubicBezTo>
                <a:cubicBezTo>
                  <a:pt x="11527087" y="6287372"/>
                  <a:pt x="11562621" y="6344374"/>
                  <a:pt x="11562621" y="6409705"/>
                </a:cubicBezTo>
                <a:lnTo>
                  <a:pt x="11739257" y="6409705"/>
                </a:lnTo>
                <a:cubicBezTo>
                  <a:pt x="11739257" y="6312202"/>
                  <a:pt x="11660172" y="6233165"/>
                  <a:pt x="11562621" y="6233165"/>
                </a:cubicBezTo>
                <a:close/>
                <a:moveTo>
                  <a:pt x="11385986" y="6233165"/>
                </a:moveTo>
                <a:cubicBezTo>
                  <a:pt x="11288435" y="6233165"/>
                  <a:pt x="11209351" y="6312202"/>
                  <a:pt x="11209351" y="6409700"/>
                </a:cubicBezTo>
                <a:lnTo>
                  <a:pt x="11385986" y="6409700"/>
                </a:lnTo>
                <a:cubicBezTo>
                  <a:pt x="11385986" y="6360702"/>
                  <a:pt x="11405977" y="6316389"/>
                  <a:pt x="11438238" y="6284415"/>
                </a:cubicBezTo>
                <a:lnTo>
                  <a:pt x="11474297" y="6256842"/>
                </a:lnTo>
                <a:lnTo>
                  <a:pt x="11474302" y="6256844"/>
                </a:lnTo>
                <a:lnTo>
                  <a:pt x="11474302" y="6256838"/>
                </a:lnTo>
                <a:lnTo>
                  <a:pt x="11474297" y="6256842"/>
                </a:lnTo>
                <a:lnTo>
                  <a:pt x="11432468" y="6239368"/>
                </a:lnTo>
                <a:cubicBezTo>
                  <a:pt x="11417660" y="6235327"/>
                  <a:pt x="11402078" y="6233165"/>
                  <a:pt x="11385986" y="6233165"/>
                </a:cubicBezTo>
                <a:close/>
                <a:moveTo>
                  <a:pt x="0" y="0"/>
                </a:moveTo>
                <a:lnTo>
                  <a:pt x="12192000" y="0"/>
                </a:lnTo>
                <a:lnTo>
                  <a:pt x="12192000" y="6858000"/>
                </a:lnTo>
                <a:lnTo>
                  <a:pt x="0" y="6858000"/>
                </a:lnTo>
                <a:close/>
              </a:path>
            </a:pathLst>
          </a:custGeom>
          <a:solidFill>
            <a:schemeClr val="accent5">
              <a:lumMod val="40000"/>
              <a:lumOff val="60000"/>
            </a:schemeClr>
          </a:solidFill>
        </p:spPr>
        <p:txBody>
          <a:bodyPr wrap="square" tIns="720000" anchor="ctr">
            <a:noAutofit/>
          </a:bodyPr>
          <a:lstStyle>
            <a:lvl1pPr algn="ctr">
              <a:defRPr sz="1600"/>
            </a:lvl1pPr>
          </a:lstStyle>
          <a:p>
            <a:r>
              <a:rPr lang="en-US"/>
              <a:t>Click icon to add picture</a:t>
            </a:r>
            <a:endParaRPr lang="en-GB" dirty="0"/>
          </a:p>
        </p:txBody>
      </p:sp>
    </p:spTree>
    <p:extLst>
      <p:ext uri="{BB962C8B-B14F-4D97-AF65-F5344CB8AC3E}">
        <p14:creationId xmlns:p14="http://schemas.microsoft.com/office/powerpoint/2010/main" val="1662586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9FC31F3A-5FF9-9FF9-C692-9CD9EEE6BB71}"/>
              </a:ext>
            </a:extLst>
          </p:cNvPr>
          <p:cNvSpPr>
            <a:spLocks noGrp="1"/>
          </p:cNvSpPr>
          <p:nvPr>
            <p:ph type="title"/>
          </p:nvPr>
        </p:nvSpPr>
        <p:spPr>
          <a:xfrm>
            <a:off x="844557" y="136134"/>
            <a:ext cx="10508905" cy="551541"/>
          </a:xfrm>
          <a:prstGeom prst="rect">
            <a:avLst/>
          </a:prstGeom>
        </p:spPr>
        <p:txBody>
          <a:bodyPr anchor="ctr"/>
          <a:lstStyle>
            <a:lvl1pPr algn="ctr">
              <a:defRPr sz="3600">
                <a:solidFill>
                  <a:schemeClr val="tx2"/>
                </a:solidFill>
              </a:defRPr>
            </a:lvl1pPr>
          </a:lstStyle>
          <a:p>
            <a:r>
              <a:rPr lang="en-US"/>
              <a:t>Click to edit Master title style</a:t>
            </a:r>
            <a:endParaRPr lang="en-GB"/>
          </a:p>
        </p:txBody>
      </p:sp>
      <p:sp>
        <p:nvSpPr>
          <p:cNvPr id="3" name="Content Placeholder 2"/>
          <p:cNvSpPr>
            <a:spLocks noGrp="1"/>
          </p:cNvSpPr>
          <p:nvPr>
            <p:ph idx="1"/>
          </p:nvPr>
        </p:nvSpPr>
        <p:spPr>
          <a:xfrm>
            <a:off x="838200" y="1144493"/>
            <a:ext cx="10515600" cy="4569014"/>
          </a:xfrm>
          <a:prstGeom prst="rect">
            <a:avLst/>
          </a:prstGeom>
        </p:spPr>
        <p:txBody>
          <a:bodyPr/>
          <a:lstStyle>
            <a:lvl1pPr marL="457200" indent="-457200">
              <a:lnSpc>
                <a:spcPct val="100000"/>
              </a:lnSpc>
              <a:buClr>
                <a:srgbClr val="E00034"/>
              </a:buClr>
              <a:buFont typeface="Wingdings" panose="05000000000000000000" pitchFamily="2" charset="2"/>
              <a:buChar char="§"/>
              <a:defRPr>
                <a:solidFill>
                  <a:srgbClr val="002147"/>
                </a:solidFill>
                <a:latin typeface="Arial" panose="020B0604020202020204" pitchFamily="34" charset="0"/>
                <a:cs typeface="Arial" panose="020B0604020202020204" pitchFamily="34" charset="0"/>
              </a:defRPr>
            </a:lvl1pPr>
            <a:lvl2pPr marL="715963" indent="-258763">
              <a:lnSpc>
                <a:spcPct val="100000"/>
              </a:lnSpc>
              <a:buClr>
                <a:srgbClr val="E00034"/>
              </a:buClr>
              <a:buFont typeface="Wingdings" panose="05000000000000000000" pitchFamily="2" charset="2"/>
              <a:buChar char="§"/>
              <a:defRPr sz="2100">
                <a:solidFill>
                  <a:srgbClr val="002147"/>
                </a:solidFill>
                <a:latin typeface="Arial" panose="020B0604020202020204" pitchFamily="34" charset="0"/>
                <a:cs typeface="Arial" panose="020B0604020202020204" pitchFamily="34" charset="0"/>
              </a:defRPr>
            </a:lvl2pPr>
            <a:lvl3pPr marL="898525" indent="-212725">
              <a:lnSpc>
                <a:spcPct val="100000"/>
              </a:lnSpc>
              <a:buClr>
                <a:srgbClr val="E00034"/>
              </a:buClr>
              <a:buFont typeface="Wingdings" panose="05000000000000000000" pitchFamily="2" charset="2"/>
              <a:buChar char="§"/>
              <a:defRPr sz="1800">
                <a:solidFill>
                  <a:srgbClr val="002147"/>
                </a:solidFill>
                <a:latin typeface="Arial" panose="020B0604020202020204" pitchFamily="34" charset="0"/>
                <a:cs typeface="Arial" panose="020B0604020202020204" pitchFamily="34" charset="0"/>
              </a:defRPr>
            </a:lvl3pPr>
            <a:lvl4pPr marL="1255713" indent="-227013">
              <a:lnSpc>
                <a:spcPct val="100000"/>
              </a:lnSpc>
              <a:buClr>
                <a:srgbClr val="E00034"/>
              </a:buClr>
              <a:buFont typeface="Wingdings" panose="05000000000000000000" pitchFamily="2" charset="2"/>
              <a:buChar char="§"/>
              <a:tabLst>
                <a:tab pos="1255713" algn="l"/>
              </a:tabLst>
              <a:defRPr sz="1500">
                <a:solidFill>
                  <a:srgbClr val="002147"/>
                </a:solidFill>
                <a:latin typeface="Arial" panose="020B0604020202020204" pitchFamily="34" charset="0"/>
                <a:cs typeface="Arial" panose="020B0604020202020204" pitchFamily="34" charset="0"/>
              </a:defRPr>
            </a:lvl4pPr>
            <a:lvl5pPr marL="1614488" indent="-242888">
              <a:lnSpc>
                <a:spcPct val="100000"/>
              </a:lnSpc>
              <a:buClr>
                <a:srgbClr val="E00034"/>
              </a:buClr>
              <a:buFont typeface="Wingdings" panose="05000000000000000000" pitchFamily="2" charset="2"/>
              <a:buChar char="§"/>
              <a:tabLst>
                <a:tab pos="1614488" algn="l"/>
              </a:tabLst>
              <a:defRPr sz="1500">
                <a:solidFill>
                  <a:srgbClr val="002147"/>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21996762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Two Content">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8C6B5A63-0D26-CBEF-91EA-9ADC28F57FE3}"/>
              </a:ext>
            </a:extLst>
          </p:cNvPr>
          <p:cNvSpPr>
            <a:spLocks noGrp="1"/>
          </p:cNvSpPr>
          <p:nvPr>
            <p:ph type="title"/>
          </p:nvPr>
        </p:nvSpPr>
        <p:spPr>
          <a:xfrm>
            <a:off x="844557" y="136134"/>
            <a:ext cx="10508905" cy="551541"/>
          </a:xfrm>
          <a:prstGeom prst="rect">
            <a:avLst/>
          </a:prstGeom>
        </p:spPr>
        <p:txBody>
          <a:bodyPr anchor="ctr"/>
          <a:lstStyle>
            <a:lvl1pPr algn="ctr">
              <a:defRPr sz="3600">
                <a:solidFill>
                  <a:schemeClr val="tx2"/>
                </a:solidFill>
              </a:defRPr>
            </a:lvl1pPr>
          </a:lstStyle>
          <a:p>
            <a:r>
              <a:rPr lang="en-US"/>
              <a:t>Click to edit Master title style</a:t>
            </a:r>
            <a:endParaRPr lang="en-GB"/>
          </a:p>
        </p:txBody>
      </p:sp>
      <p:sp>
        <p:nvSpPr>
          <p:cNvPr id="5" name="Content Placeholder 2">
            <a:extLst>
              <a:ext uri="{FF2B5EF4-FFF2-40B4-BE49-F238E27FC236}">
                <a16:creationId xmlns:a16="http://schemas.microsoft.com/office/drawing/2014/main" id="{F7B569BF-8F40-9729-1C5F-073FC783477C}"/>
              </a:ext>
            </a:extLst>
          </p:cNvPr>
          <p:cNvSpPr>
            <a:spLocks noGrp="1"/>
          </p:cNvSpPr>
          <p:nvPr>
            <p:ph idx="27"/>
          </p:nvPr>
        </p:nvSpPr>
        <p:spPr>
          <a:xfrm>
            <a:off x="484331" y="1266993"/>
            <a:ext cx="5202254" cy="4909976"/>
          </a:xfrm>
          <a:prstGeom prst="rect">
            <a:avLst/>
          </a:prstGeom>
        </p:spPr>
        <p:txBody>
          <a:bodyPr/>
          <a:lstStyle>
            <a:lvl1pPr marL="457200" indent="-457200">
              <a:lnSpc>
                <a:spcPct val="100000"/>
              </a:lnSpc>
              <a:buClr>
                <a:srgbClr val="E00034"/>
              </a:buClr>
              <a:buFont typeface="Wingdings" panose="05000000000000000000" pitchFamily="2" charset="2"/>
              <a:buChar char="§"/>
              <a:defRPr>
                <a:solidFill>
                  <a:srgbClr val="002147"/>
                </a:solidFill>
                <a:latin typeface="Arial" panose="020B0604020202020204" pitchFamily="34" charset="0"/>
                <a:cs typeface="Arial" panose="020B0604020202020204" pitchFamily="34" charset="0"/>
              </a:defRPr>
            </a:lvl1pPr>
            <a:lvl2pPr marL="715963" indent="-258763">
              <a:lnSpc>
                <a:spcPct val="100000"/>
              </a:lnSpc>
              <a:buClr>
                <a:srgbClr val="E00034"/>
              </a:buClr>
              <a:buFont typeface="Wingdings" panose="05000000000000000000" pitchFamily="2" charset="2"/>
              <a:buChar char="§"/>
              <a:defRPr sz="2100">
                <a:solidFill>
                  <a:srgbClr val="002147"/>
                </a:solidFill>
                <a:latin typeface="Arial" panose="020B0604020202020204" pitchFamily="34" charset="0"/>
                <a:cs typeface="Arial" panose="020B0604020202020204" pitchFamily="34" charset="0"/>
              </a:defRPr>
            </a:lvl2pPr>
            <a:lvl3pPr marL="898525" indent="-212725">
              <a:lnSpc>
                <a:spcPct val="100000"/>
              </a:lnSpc>
              <a:buClr>
                <a:srgbClr val="E00034"/>
              </a:buClr>
              <a:buFont typeface="Wingdings" panose="05000000000000000000" pitchFamily="2" charset="2"/>
              <a:buChar char="§"/>
              <a:defRPr sz="1800">
                <a:solidFill>
                  <a:srgbClr val="002147"/>
                </a:solidFill>
                <a:latin typeface="Arial" panose="020B0604020202020204" pitchFamily="34" charset="0"/>
                <a:cs typeface="Arial" panose="020B0604020202020204" pitchFamily="34" charset="0"/>
              </a:defRPr>
            </a:lvl3pPr>
            <a:lvl4pPr marL="1255713" indent="-227013">
              <a:lnSpc>
                <a:spcPct val="100000"/>
              </a:lnSpc>
              <a:buClr>
                <a:srgbClr val="E00034"/>
              </a:buClr>
              <a:buFont typeface="Wingdings" panose="05000000000000000000" pitchFamily="2" charset="2"/>
              <a:buChar char="§"/>
              <a:tabLst>
                <a:tab pos="1255713" algn="l"/>
              </a:tabLst>
              <a:defRPr sz="1500">
                <a:solidFill>
                  <a:srgbClr val="002147"/>
                </a:solidFill>
                <a:latin typeface="Arial" panose="020B0604020202020204" pitchFamily="34" charset="0"/>
                <a:cs typeface="Arial" panose="020B0604020202020204" pitchFamily="34" charset="0"/>
              </a:defRPr>
            </a:lvl4pPr>
            <a:lvl5pPr marL="1614488" indent="-242888">
              <a:lnSpc>
                <a:spcPct val="100000"/>
              </a:lnSpc>
              <a:buClr>
                <a:srgbClr val="E00034"/>
              </a:buClr>
              <a:buFont typeface="Wingdings" panose="05000000000000000000" pitchFamily="2" charset="2"/>
              <a:buChar char="§"/>
              <a:tabLst>
                <a:tab pos="1614488" algn="l"/>
              </a:tabLst>
              <a:defRPr sz="1500">
                <a:solidFill>
                  <a:srgbClr val="002147"/>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Content Placeholder 2">
            <a:extLst>
              <a:ext uri="{FF2B5EF4-FFF2-40B4-BE49-F238E27FC236}">
                <a16:creationId xmlns:a16="http://schemas.microsoft.com/office/drawing/2014/main" id="{EC001396-D56D-E60D-8CB6-8890ACEDE70A}"/>
              </a:ext>
            </a:extLst>
          </p:cNvPr>
          <p:cNvSpPr>
            <a:spLocks noGrp="1"/>
          </p:cNvSpPr>
          <p:nvPr>
            <p:ph idx="28"/>
          </p:nvPr>
        </p:nvSpPr>
        <p:spPr>
          <a:xfrm>
            <a:off x="6505415" y="1266993"/>
            <a:ext cx="5202254" cy="4909976"/>
          </a:xfrm>
          <a:prstGeom prst="rect">
            <a:avLst/>
          </a:prstGeom>
        </p:spPr>
        <p:txBody>
          <a:bodyPr/>
          <a:lstStyle>
            <a:lvl1pPr marL="457200" indent="-457200">
              <a:lnSpc>
                <a:spcPct val="100000"/>
              </a:lnSpc>
              <a:buClr>
                <a:srgbClr val="E00034"/>
              </a:buClr>
              <a:buFont typeface="Wingdings" panose="05000000000000000000" pitchFamily="2" charset="2"/>
              <a:buChar char="§"/>
              <a:defRPr>
                <a:solidFill>
                  <a:srgbClr val="002147"/>
                </a:solidFill>
                <a:latin typeface="Arial" panose="020B0604020202020204" pitchFamily="34" charset="0"/>
                <a:cs typeface="Arial" panose="020B0604020202020204" pitchFamily="34" charset="0"/>
              </a:defRPr>
            </a:lvl1pPr>
            <a:lvl2pPr marL="715963" indent="-258763">
              <a:lnSpc>
                <a:spcPct val="100000"/>
              </a:lnSpc>
              <a:buClr>
                <a:srgbClr val="E00034"/>
              </a:buClr>
              <a:buFont typeface="Wingdings" panose="05000000000000000000" pitchFamily="2" charset="2"/>
              <a:buChar char="§"/>
              <a:defRPr sz="2100">
                <a:solidFill>
                  <a:srgbClr val="002147"/>
                </a:solidFill>
                <a:latin typeface="Arial" panose="020B0604020202020204" pitchFamily="34" charset="0"/>
                <a:cs typeface="Arial" panose="020B0604020202020204" pitchFamily="34" charset="0"/>
              </a:defRPr>
            </a:lvl2pPr>
            <a:lvl3pPr marL="898525" indent="-212725">
              <a:lnSpc>
                <a:spcPct val="100000"/>
              </a:lnSpc>
              <a:buClr>
                <a:srgbClr val="E00034"/>
              </a:buClr>
              <a:buFont typeface="Wingdings" panose="05000000000000000000" pitchFamily="2" charset="2"/>
              <a:buChar char="§"/>
              <a:defRPr sz="1800">
                <a:solidFill>
                  <a:srgbClr val="002147"/>
                </a:solidFill>
                <a:latin typeface="Arial" panose="020B0604020202020204" pitchFamily="34" charset="0"/>
                <a:cs typeface="Arial" panose="020B0604020202020204" pitchFamily="34" charset="0"/>
              </a:defRPr>
            </a:lvl3pPr>
            <a:lvl4pPr marL="1255713" indent="-227013">
              <a:lnSpc>
                <a:spcPct val="100000"/>
              </a:lnSpc>
              <a:buClr>
                <a:srgbClr val="E00034"/>
              </a:buClr>
              <a:buFont typeface="Wingdings" panose="05000000000000000000" pitchFamily="2" charset="2"/>
              <a:buChar char="§"/>
              <a:tabLst>
                <a:tab pos="1255713" algn="l"/>
              </a:tabLst>
              <a:defRPr sz="1500">
                <a:solidFill>
                  <a:srgbClr val="002147"/>
                </a:solidFill>
                <a:latin typeface="Arial" panose="020B0604020202020204" pitchFamily="34" charset="0"/>
                <a:cs typeface="Arial" panose="020B0604020202020204" pitchFamily="34" charset="0"/>
              </a:defRPr>
            </a:lvl4pPr>
            <a:lvl5pPr marL="1614488" indent="-242888">
              <a:lnSpc>
                <a:spcPct val="100000"/>
              </a:lnSpc>
              <a:buClr>
                <a:srgbClr val="E00034"/>
              </a:buClr>
              <a:buFont typeface="Wingdings" panose="05000000000000000000" pitchFamily="2" charset="2"/>
              <a:buChar char="§"/>
              <a:tabLst>
                <a:tab pos="1614488" algn="l"/>
              </a:tabLst>
              <a:defRPr sz="1500">
                <a:solidFill>
                  <a:srgbClr val="002147"/>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85122668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C8DBA32E-5E93-338E-55B3-D9AA595986F7}"/>
              </a:ext>
            </a:extLst>
          </p:cNvPr>
          <p:cNvSpPr>
            <a:spLocks noGrp="1"/>
          </p:cNvSpPr>
          <p:nvPr>
            <p:ph type="title"/>
          </p:nvPr>
        </p:nvSpPr>
        <p:spPr>
          <a:xfrm>
            <a:off x="841547" y="2663162"/>
            <a:ext cx="10508905" cy="1531676"/>
          </a:xfrm>
          <a:prstGeom prst="rect">
            <a:avLst/>
          </a:prstGeom>
        </p:spPr>
        <p:txBody>
          <a:bodyPr anchor="ctr"/>
          <a:lstStyle>
            <a:lvl1pPr algn="ctr">
              <a:defRPr sz="3600">
                <a:solidFill>
                  <a:schemeClr val="tx2"/>
                </a:solidFill>
              </a:defRPr>
            </a:lvl1pPr>
          </a:lstStyle>
          <a:p>
            <a:r>
              <a:rPr lang="en-US"/>
              <a:t>Click to edit Master title style</a:t>
            </a:r>
            <a:endParaRPr lang="en-GB"/>
          </a:p>
        </p:txBody>
      </p:sp>
      <p:sp>
        <p:nvSpPr>
          <p:cNvPr id="3" name="SmartArt Placeholder 5">
            <a:extLst>
              <a:ext uri="{FF2B5EF4-FFF2-40B4-BE49-F238E27FC236}">
                <a16:creationId xmlns:a16="http://schemas.microsoft.com/office/drawing/2014/main" id="{670B13B3-8961-2CDD-9E51-0F775455E79B}"/>
              </a:ext>
            </a:extLst>
          </p:cNvPr>
          <p:cNvSpPr>
            <a:spLocks noGrp="1"/>
          </p:cNvSpPr>
          <p:nvPr>
            <p:ph type="dgm" sz="quarter" idx="26" hasCustomPrompt="1"/>
          </p:nvPr>
        </p:nvSpPr>
        <p:spPr>
          <a:xfrm>
            <a:off x="8181975" y="6483214"/>
            <a:ext cx="3062288" cy="338274"/>
          </a:xfrm>
          <a:prstGeom prst="rect">
            <a:avLst/>
          </a:prstGeom>
        </p:spPr>
        <p:txBody>
          <a:bodyPr/>
          <a:lstStyle>
            <a:lvl1pPr>
              <a:defRPr sz="1800">
                <a:latin typeface="Arial" panose="020B0604020202020204" pitchFamily="34" charset="0"/>
                <a:cs typeface="Arial" panose="020B0604020202020204" pitchFamily="34" charset="0"/>
              </a:defRPr>
            </a:lvl1pPr>
          </a:lstStyle>
          <a:p>
            <a:r>
              <a:rPr lang="en-GB"/>
              <a:t>Insert schedule</a:t>
            </a:r>
          </a:p>
        </p:txBody>
      </p:sp>
    </p:spTree>
    <p:extLst>
      <p:ext uri="{BB962C8B-B14F-4D97-AF65-F5344CB8AC3E}">
        <p14:creationId xmlns:p14="http://schemas.microsoft.com/office/powerpoint/2010/main" val="30998595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1E51BD-19BF-BD68-4D05-54F7D633D721}"/>
              </a:ext>
            </a:extLst>
          </p:cNvPr>
          <p:cNvSpPr>
            <a:spLocks noGrp="1"/>
          </p:cNvSpPr>
          <p:nvPr>
            <p:ph type="title"/>
          </p:nvPr>
        </p:nvSpPr>
        <p:spPr>
          <a:xfrm>
            <a:off x="407987" y="365125"/>
            <a:ext cx="11376025" cy="553998"/>
          </a:xfrm>
          <a:prstGeom prst="rect">
            <a:avLst/>
          </a:prstGeom>
        </p:spPr>
        <p:txBody>
          <a:bodyPr vert="horz"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Click to edit Master title style</a:t>
            </a:r>
            <a:endParaRPr lang="en-GB" dirty="0"/>
          </a:p>
        </p:txBody>
      </p:sp>
      <p:sp>
        <p:nvSpPr>
          <p:cNvPr id="3" name="Text Placeholder 2">
            <a:extLst>
              <a:ext uri="{FF2B5EF4-FFF2-40B4-BE49-F238E27FC236}">
                <a16:creationId xmlns:a16="http://schemas.microsoft.com/office/drawing/2014/main" id="{4E1F4872-218B-6CDF-2775-E94C1611E662}"/>
              </a:ext>
            </a:extLst>
          </p:cNvPr>
          <p:cNvSpPr>
            <a:spLocks noGrp="1"/>
          </p:cNvSpPr>
          <p:nvPr>
            <p:ph type="body" idx="1"/>
          </p:nvPr>
        </p:nvSpPr>
        <p:spPr>
          <a:xfrm>
            <a:off x="407987" y="1237136"/>
            <a:ext cx="11376026" cy="4460423"/>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grpSp>
        <p:nvGrpSpPr>
          <p:cNvPr id="94" name="Group 93">
            <a:extLst>
              <a:ext uri="{FF2B5EF4-FFF2-40B4-BE49-F238E27FC236}">
                <a16:creationId xmlns:a16="http://schemas.microsoft.com/office/drawing/2014/main" id="{CA6F54E5-41D3-0D12-5601-67A5E61E87B1}"/>
              </a:ext>
            </a:extLst>
          </p:cNvPr>
          <p:cNvGrpSpPr/>
          <p:nvPr userDrawn="1"/>
        </p:nvGrpSpPr>
        <p:grpSpPr>
          <a:xfrm>
            <a:off x="11209350" y="6233165"/>
            <a:ext cx="530198" cy="428399"/>
            <a:chOff x="11209350" y="6233165"/>
            <a:chExt cx="530198" cy="428399"/>
          </a:xfrm>
        </p:grpSpPr>
        <p:sp>
          <p:nvSpPr>
            <p:cNvPr id="95" name="Free-form: Shape 702">
              <a:extLst>
                <a:ext uri="{FF2B5EF4-FFF2-40B4-BE49-F238E27FC236}">
                  <a16:creationId xmlns:a16="http://schemas.microsoft.com/office/drawing/2014/main" id="{FCE97F46-7619-0C11-35D6-3912E5209474}"/>
                </a:ext>
              </a:extLst>
            </p:cNvPr>
            <p:cNvSpPr/>
            <p:nvPr/>
          </p:nvSpPr>
          <p:spPr>
            <a:xfrm>
              <a:off x="11209350" y="6449718"/>
              <a:ext cx="530198" cy="211846"/>
            </a:xfrm>
            <a:custGeom>
              <a:avLst/>
              <a:gdLst>
                <a:gd name="connsiteX0" fmla="*/ 481149 w 530198"/>
                <a:gd name="connsiteY0" fmla="*/ 0 h 211846"/>
                <a:gd name="connsiteX1" fmla="*/ 530198 w 530198"/>
                <a:gd name="connsiteY1" fmla="*/ 0 h 211846"/>
                <a:gd name="connsiteX2" fmla="*/ 530198 w 530198"/>
                <a:gd name="connsiteY2" fmla="*/ 211846 h 211846"/>
                <a:gd name="connsiteX3" fmla="*/ 481149 w 530198"/>
                <a:gd name="connsiteY3" fmla="*/ 211846 h 211846"/>
                <a:gd name="connsiteX4" fmla="*/ 277972 w 530198"/>
                <a:gd name="connsiteY4" fmla="*/ 0 h 211846"/>
                <a:gd name="connsiteX5" fmla="*/ 438155 w 530198"/>
                <a:gd name="connsiteY5" fmla="*/ 0 h 211846"/>
                <a:gd name="connsiteX6" fmla="*/ 438155 w 530198"/>
                <a:gd name="connsiteY6" fmla="*/ 39341 h 211846"/>
                <a:gd name="connsiteX7" fmla="*/ 326724 w 530198"/>
                <a:gd name="connsiteY7" fmla="*/ 39341 h 211846"/>
                <a:gd name="connsiteX8" fmla="*/ 326724 w 530198"/>
                <a:gd name="connsiteY8" fmla="*/ 85346 h 211846"/>
                <a:gd name="connsiteX9" fmla="*/ 425128 w 530198"/>
                <a:gd name="connsiteY9" fmla="*/ 85346 h 211846"/>
                <a:gd name="connsiteX10" fmla="*/ 425128 w 530198"/>
                <a:gd name="connsiteY10" fmla="*/ 123473 h 211846"/>
                <a:gd name="connsiteX11" fmla="*/ 326724 w 530198"/>
                <a:gd name="connsiteY11" fmla="*/ 123473 h 211846"/>
                <a:gd name="connsiteX12" fmla="*/ 326724 w 530198"/>
                <a:gd name="connsiteY12" fmla="*/ 172505 h 211846"/>
                <a:gd name="connsiteX13" fmla="*/ 442084 w 530198"/>
                <a:gd name="connsiteY13" fmla="*/ 172505 h 211846"/>
                <a:gd name="connsiteX14" fmla="*/ 442084 w 530198"/>
                <a:gd name="connsiteY14" fmla="*/ 211846 h 211846"/>
                <a:gd name="connsiteX15" fmla="*/ 277972 w 530198"/>
                <a:gd name="connsiteY15" fmla="*/ 211846 h 211846"/>
                <a:gd name="connsiteX16" fmla="*/ 0 w 530198"/>
                <a:gd name="connsiteY16" fmla="*/ 0 h 211846"/>
                <a:gd name="connsiteX17" fmla="*/ 40565 w 530198"/>
                <a:gd name="connsiteY17" fmla="*/ 0 h 211846"/>
                <a:gd name="connsiteX18" fmla="*/ 119957 w 530198"/>
                <a:gd name="connsiteY18" fmla="*/ 131542 h 211846"/>
                <a:gd name="connsiteX19" fmla="*/ 198029 w 530198"/>
                <a:gd name="connsiteY19" fmla="*/ 0 h 211846"/>
                <a:gd name="connsiteX20" fmla="*/ 238292 w 530198"/>
                <a:gd name="connsiteY20" fmla="*/ 0 h 211846"/>
                <a:gd name="connsiteX21" fmla="*/ 238907 w 530198"/>
                <a:gd name="connsiteY21" fmla="*/ 211846 h 211846"/>
                <a:gd name="connsiteX22" fmla="*/ 192881 w 530198"/>
                <a:gd name="connsiteY22" fmla="*/ 211846 h 211846"/>
                <a:gd name="connsiteX23" fmla="*/ 192610 w 530198"/>
                <a:gd name="connsiteY23" fmla="*/ 84689 h 211846"/>
                <a:gd name="connsiteX24" fmla="*/ 130201 w 530198"/>
                <a:gd name="connsiteY24" fmla="*/ 189456 h 211846"/>
                <a:gd name="connsiteX25" fmla="*/ 108097 w 530198"/>
                <a:gd name="connsiteY25" fmla="*/ 189456 h 211846"/>
                <a:gd name="connsiteX26" fmla="*/ 46011 w 530198"/>
                <a:gd name="connsiteY26" fmla="*/ 87430 h 211846"/>
                <a:gd name="connsiteX27" fmla="*/ 46011 w 530198"/>
                <a:gd name="connsiteY27" fmla="*/ 211846 h 211846"/>
                <a:gd name="connsiteX28" fmla="*/ 0 w 530198"/>
                <a:gd name="connsiteY28" fmla="*/ 211846 h 211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0198" h="211846">
                  <a:moveTo>
                    <a:pt x="481149" y="0"/>
                  </a:moveTo>
                  <a:lnTo>
                    <a:pt x="530198" y="0"/>
                  </a:lnTo>
                  <a:lnTo>
                    <a:pt x="530198" y="211846"/>
                  </a:lnTo>
                  <a:lnTo>
                    <a:pt x="481149" y="211846"/>
                  </a:lnTo>
                  <a:close/>
                  <a:moveTo>
                    <a:pt x="277972" y="0"/>
                  </a:moveTo>
                  <a:lnTo>
                    <a:pt x="438155" y="0"/>
                  </a:lnTo>
                  <a:lnTo>
                    <a:pt x="438155" y="39341"/>
                  </a:lnTo>
                  <a:lnTo>
                    <a:pt x="326724" y="39341"/>
                  </a:lnTo>
                  <a:lnTo>
                    <a:pt x="326724" y="85346"/>
                  </a:lnTo>
                  <a:lnTo>
                    <a:pt x="425128" y="85346"/>
                  </a:lnTo>
                  <a:lnTo>
                    <a:pt x="425128" y="123473"/>
                  </a:lnTo>
                  <a:lnTo>
                    <a:pt x="326724" y="123473"/>
                  </a:lnTo>
                  <a:lnTo>
                    <a:pt x="326724" y="172505"/>
                  </a:lnTo>
                  <a:lnTo>
                    <a:pt x="442084" y="172505"/>
                  </a:lnTo>
                  <a:lnTo>
                    <a:pt x="442084" y="211846"/>
                  </a:lnTo>
                  <a:lnTo>
                    <a:pt x="277972" y="211846"/>
                  </a:lnTo>
                  <a:close/>
                  <a:moveTo>
                    <a:pt x="0" y="0"/>
                  </a:moveTo>
                  <a:lnTo>
                    <a:pt x="40565" y="0"/>
                  </a:lnTo>
                  <a:lnTo>
                    <a:pt x="119957" y="131542"/>
                  </a:lnTo>
                  <a:lnTo>
                    <a:pt x="198029" y="0"/>
                  </a:lnTo>
                  <a:lnTo>
                    <a:pt x="238292" y="0"/>
                  </a:lnTo>
                  <a:lnTo>
                    <a:pt x="238907" y="211846"/>
                  </a:lnTo>
                  <a:lnTo>
                    <a:pt x="192881" y="211846"/>
                  </a:lnTo>
                  <a:lnTo>
                    <a:pt x="192610" y="84689"/>
                  </a:lnTo>
                  <a:lnTo>
                    <a:pt x="130201" y="189456"/>
                  </a:lnTo>
                  <a:lnTo>
                    <a:pt x="108097" y="189456"/>
                  </a:lnTo>
                  <a:lnTo>
                    <a:pt x="46011" y="87430"/>
                  </a:lnTo>
                  <a:lnTo>
                    <a:pt x="46011" y="211846"/>
                  </a:lnTo>
                  <a:lnTo>
                    <a:pt x="0" y="211846"/>
                  </a:lnTo>
                  <a:close/>
                </a:path>
              </a:pathLst>
            </a:custGeom>
            <a:solidFill>
              <a:schemeClr val="accent1"/>
            </a:solidFill>
            <a:ln w="0"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96" name="Free-form: Shape 703">
              <a:extLst>
                <a:ext uri="{FF2B5EF4-FFF2-40B4-BE49-F238E27FC236}">
                  <a16:creationId xmlns:a16="http://schemas.microsoft.com/office/drawing/2014/main" id="{D46698F6-53A6-B0AC-4DA4-1D59AEB18099}"/>
                </a:ext>
              </a:extLst>
            </p:cNvPr>
            <p:cNvSpPr/>
            <p:nvPr/>
          </p:nvSpPr>
          <p:spPr>
            <a:xfrm>
              <a:off x="11209350" y="6233165"/>
              <a:ext cx="529906" cy="176540"/>
            </a:xfrm>
            <a:custGeom>
              <a:avLst/>
              <a:gdLst>
                <a:gd name="connsiteX0" fmla="*/ 264951 w 529906"/>
                <a:gd name="connsiteY0" fmla="*/ 23673 h 176540"/>
                <a:gd name="connsiteX1" fmla="*/ 264951 w 529906"/>
                <a:gd name="connsiteY1" fmla="*/ 23679 h 176540"/>
                <a:gd name="connsiteX2" fmla="*/ 264946 w 529906"/>
                <a:gd name="connsiteY2" fmla="*/ 23677 h 176540"/>
                <a:gd name="connsiteX3" fmla="*/ 353270 w 529906"/>
                <a:gd name="connsiteY3" fmla="*/ 0 h 176540"/>
                <a:gd name="connsiteX4" fmla="*/ 529906 w 529906"/>
                <a:gd name="connsiteY4" fmla="*/ 176540 h 176540"/>
                <a:gd name="connsiteX5" fmla="*/ 353270 w 529906"/>
                <a:gd name="connsiteY5" fmla="*/ 176540 h 176540"/>
                <a:gd name="connsiteX6" fmla="*/ 264955 w 529906"/>
                <a:gd name="connsiteY6" fmla="*/ 23679 h 176540"/>
                <a:gd name="connsiteX7" fmla="*/ 353270 w 529906"/>
                <a:gd name="connsiteY7" fmla="*/ 0 h 176540"/>
                <a:gd name="connsiteX8" fmla="*/ 176635 w 529906"/>
                <a:gd name="connsiteY8" fmla="*/ 0 h 176540"/>
                <a:gd name="connsiteX9" fmla="*/ 223117 w 529906"/>
                <a:gd name="connsiteY9" fmla="*/ 6203 h 176540"/>
                <a:gd name="connsiteX10" fmla="*/ 264946 w 529906"/>
                <a:gd name="connsiteY10" fmla="*/ 23677 h 176540"/>
                <a:gd name="connsiteX11" fmla="*/ 228887 w 529906"/>
                <a:gd name="connsiteY11" fmla="*/ 51250 h 176540"/>
                <a:gd name="connsiteX12" fmla="*/ 176635 w 529906"/>
                <a:gd name="connsiteY12" fmla="*/ 176535 h 176540"/>
                <a:gd name="connsiteX13" fmla="*/ 0 w 529906"/>
                <a:gd name="connsiteY13" fmla="*/ 176535 h 176540"/>
                <a:gd name="connsiteX14" fmla="*/ 176635 w 529906"/>
                <a:gd name="connsiteY14" fmla="*/ 0 h 176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9906" h="176540">
                  <a:moveTo>
                    <a:pt x="264951" y="23673"/>
                  </a:moveTo>
                  <a:lnTo>
                    <a:pt x="264951" y="23679"/>
                  </a:lnTo>
                  <a:lnTo>
                    <a:pt x="264946" y="23677"/>
                  </a:lnTo>
                  <a:close/>
                  <a:moveTo>
                    <a:pt x="353270" y="0"/>
                  </a:moveTo>
                  <a:cubicBezTo>
                    <a:pt x="450821" y="0"/>
                    <a:pt x="529906" y="79037"/>
                    <a:pt x="529906" y="176540"/>
                  </a:cubicBezTo>
                  <a:lnTo>
                    <a:pt x="353270" y="176540"/>
                  </a:lnTo>
                  <a:cubicBezTo>
                    <a:pt x="353270" y="111209"/>
                    <a:pt x="317736" y="54207"/>
                    <a:pt x="264955" y="23679"/>
                  </a:cubicBezTo>
                  <a:cubicBezTo>
                    <a:pt x="290940" y="8648"/>
                    <a:pt x="321087" y="0"/>
                    <a:pt x="353270" y="0"/>
                  </a:cubicBezTo>
                  <a:close/>
                  <a:moveTo>
                    <a:pt x="176635" y="0"/>
                  </a:moveTo>
                  <a:cubicBezTo>
                    <a:pt x="192727" y="0"/>
                    <a:pt x="208309" y="2162"/>
                    <a:pt x="223117" y="6203"/>
                  </a:cubicBezTo>
                  <a:lnTo>
                    <a:pt x="264946" y="23677"/>
                  </a:lnTo>
                  <a:lnTo>
                    <a:pt x="228887" y="51250"/>
                  </a:lnTo>
                  <a:cubicBezTo>
                    <a:pt x="196626" y="83224"/>
                    <a:pt x="176635" y="127537"/>
                    <a:pt x="176635" y="176535"/>
                  </a:cubicBezTo>
                  <a:lnTo>
                    <a:pt x="0" y="176535"/>
                  </a:lnTo>
                  <a:cubicBezTo>
                    <a:pt x="0" y="79037"/>
                    <a:pt x="79084" y="0"/>
                    <a:pt x="176635" y="0"/>
                  </a:cubicBezTo>
                  <a:close/>
                </a:path>
              </a:pathLst>
            </a:custGeom>
            <a:solidFill>
              <a:schemeClr val="accent2"/>
            </a:solidFill>
            <a:ln w="0" cap="flat">
              <a:noFill/>
              <a:prstDash val="solid"/>
              <a:miter/>
            </a:ln>
          </p:spPr>
          <p:txBody>
            <a:bodyPr rtlCol="0" anchor="ct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grpSp>
      <p:pic>
        <p:nvPicPr>
          <p:cNvPr id="5" name="Picture 4">
            <a:extLst>
              <a:ext uri="{FF2B5EF4-FFF2-40B4-BE49-F238E27FC236}">
                <a16:creationId xmlns:a16="http://schemas.microsoft.com/office/drawing/2014/main" id="{DA833991-AA13-AC2C-3FB5-5B6797253BCA}"/>
              </a:ext>
            </a:extLst>
          </p:cNvPr>
          <p:cNvPicPr>
            <a:picLocks noChangeAspect="1"/>
          </p:cNvPicPr>
          <p:nvPr userDrawn="1"/>
        </p:nvPicPr>
        <p:blipFill>
          <a:blip r:embed="rId32">
            <a:extLst>
              <a:ext uri="{28A0092B-C50C-407E-A947-70E740481C1C}">
                <a14:useLocalDpi xmlns:a14="http://schemas.microsoft.com/office/drawing/2010/main" val="0"/>
              </a:ext>
            </a:extLst>
          </a:blip>
          <a:stretch>
            <a:fillRect/>
          </a:stretch>
        </p:blipFill>
        <p:spPr>
          <a:xfrm>
            <a:off x="0" y="6378072"/>
            <a:ext cx="825477" cy="479928"/>
          </a:xfrm>
          <a:prstGeom prst="rect">
            <a:avLst/>
          </a:prstGeom>
        </p:spPr>
      </p:pic>
    </p:spTree>
    <p:extLst>
      <p:ext uri="{BB962C8B-B14F-4D97-AF65-F5344CB8AC3E}">
        <p14:creationId xmlns:p14="http://schemas.microsoft.com/office/powerpoint/2010/main" val="3475280977"/>
      </p:ext>
    </p:extLst>
  </p:cSld>
  <p:clrMap bg1="lt1" tx1="dk1" bg2="lt2" tx2="dk2" accent1="accent1" accent2="accent2" accent3="accent3" accent4="accent4" accent5="accent5" accent6="accent6" hlink="hlink" folHlink="folHlink"/>
  <p:sldLayoutIdLst>
    <p:sldLayoutId id="2147483677" r:id="rId1"/>
    <p:sldLayoutId id="2147483680" r:id="rId2"/>
    <p:sldLayoutId id="2147483682" r:id="rId3"/>
    <p:sldLayoutId id="2147483698" r:id="rId4"/>
    <p:sldLayoutId id="2147483691" r:id="rId5"/>
    <p:sldLayoutId id="2147483690" r:id="rId6"/>
    <p:sldLayoutId id="2147483693" r:id="rId7"/>
    <p:sldLayoutId id="2147483694" r:id="rId8"/>
    <p:sldLayoutId id="2147483695" r:id="rId9"/>
    <p:sldLayoutId id="2147483679" r:id="rId10"/>
    <p:sldLayoutId id="2147483678" r:id="rId11"/>
    <p:sldLayoutId id="2147483686" r:id="rId12"/>
    <p:sldLayoutId id="2147483689" r:id="rId13"/>
    <p:sldLayoutId id="2147483704" r:id="rId14"/>
    <p:sldLayoutId id="2147483705" r:id="rId15"/>
    <p:sldLayoutId id="2147483687" r:id="rId16"/>
    <p:sldLayoutId id="2147483699" r:id="rId17"/>
    <p:sldLayoutId id="2147483688" r:id="rId18"/>
    <p:sldLayoutId id="2147483700" r:id="rId19"/>
    <p:sldLayoutId id="2147483702" r:id="rId20"/>
    <p:sldLayoutId id="2147483703" r:id="rId21"/>
    <p:sldLayoutId id="2147483697" r:id="rId22"/>
    <p:sldLayoutId id="2147483685" r:id="rId23"/>
    <p:sldLayoutId id="2147483684" r:id="rId24"/>
    <p:sldLayoutId id="2147483708" r:id="rId25"/>
    <p:sldLayoutId id="2147483706" r:id="rId26"/>
    <p:sldLayoutId id="2147483707" r:id="rId27"/>
    <p:sldLayoutId id="2147483710" r:id="rId28"/>
    <p:sldLayoutId id="2147483711" r:id="rId29"/>
    <p:sldLayoutId id="2147483712" r:id="rId3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100000"/>
        </a:lnSpc>
        <a:spcBef>
          <a:spcPct val="0"/>
        </a:spcBef>
        <a:buNone/>
        <a:defRPr kumimoji="0" lang="en-GB" sz="3200" b="1" i="0" u="none" strike="noStrike" kern="0" cap="none" spc="0" normalizeH="0" baseline="0" dirty="0">
          <a:ln>
            <a:noFill/>
          </a:ln>
          <a:solidFill>
            <a:srgbClr val="223454"/>
          </a:solidFill>
          <a:effectLst/>
          <a:uLnTx/>
          <a:uFillTx/>
          <a:latin typeface="+mn-lt"/>
          <a:ea typeface="+mn-ea"/>
          <a:cs typeface="+mn-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2400" kern="1200">
          <a:solidFill>
            <a:schemeClr val="accent1"/>
          </a:solidFill>
          <a:latin typeface="+mn-lt"/>
          <a:ea typeface="+mn-ea"/>
          <a:cs typeface="+mn-cs"/>
        </a:defRPr>
      </a:lvl1pPr>
      <a:lvl2pPr marL="228600" indent="-228600" algn="l" defTabSz="914400" rtl="0" eaLnBrk="1" latinLnBrk="0" hangingPunct="1">
        <a:lnSpc>
          <a:spcPct val="100000"/>
        </a:lnSpc>
        <a:spcBef>
          <a:spcPts val="500"/>
        </a:spcBef>
        <a:buClr>
          <a:schemeClr val="accent2"/>
        </a:buClr>
        <a:buFont typeface="Arial" panose="020B0604020202020204" pitchFamily="34" charset="0"/>
        <a:buChar char="•"/>
        <a:defRPr sz="2000" kern="1200">
          <a:solidFill>
            <a:schemeClr val="accent1"/>
          </a:solidFill>
          <a:latin typeface="+mn-lt"/>
          <a:ea typeface="+mn-ea"/>
          <a:cs typeface="+mn-cs"/>
        </a:defRPr>
      </a:lvl2pPr>
      <a:lvl3pPr marL="449263" indent="-228600" algn="l" defTabSz="914400" rtl="0" eaLnBrk="1" latinLnBrk="0" hangingPunct="1">
        <a:lnSpc>
          <a:spcPct val="100000"/>
        </a:lnSpc>
        <a:spcBef>
          <a:spcPts val="500"/>
        </a:spcBef>
        <a:buClr>
          <a:schemeClr val="accent2"/>
        </a:buClr>
        <a:buFont typeface="Arial" panose="020B0604020202020204" pitchFamily="34" charset="0"/>
        <a:buChar char="•"/>
        <a:defRPr sz="2000" kern="1200">
          <a:solidFill>
            <a:schemeClr val="accent1"/>
          </a:solidFill>
          <a:latin typeface="+mn-lt"/>
          <a:ea typeface="+mn-ea"/>
          <a:cs typeface="+mn-cs"/>
        </a:defRPr>
      </a:lvl3pPr>
      <a:lvl4pPr marL="719138" indent="-228600" algn="l" defTabSz="914400" rtl="0" eaLnBrk="1" latinLnBrk="0" hangingPunct="1">
        <a:lnSpc>
          <a:spcPct val="100000"/>
        </a:lnSpc>
        <a:spcBef>
          <a:spcPts val="500"/>
        </a:spcBef>
        <a:buClr>
          <a:schemeClr val="accent2"/>
        </a:buClr>
        <a:buFont typeface="Arial" panose="020B0604020202020204" pitchFamily="34" charset="0"/>
        <a:buChar char="•"/>
        <a:defRPr sz="2000" kern="1200">
          <a:solidFill>
            <a:schemeClr val="accent1"/>
          </a:solidFill>
          <a:latin typeface="+mn-lt"/>
          <a:ea typeface="+mn-ea"/>
          <a:cs typeface="+mn-cs"/>
        </a:defRPr>
      </a:lvl4pPr>
      <a:lvl5pPr marL="982663" indent="-228600" algn="l" defTabSz="914400" rtl="0" eaLnBrk="1" latinLnBrk="0" hangingPunct="1">
        <a:lnSpc>
          <a:spcPct val="100000"/>
        </a:lnSpc>
        <a:spcBef>
          <a:spcPts val="500"/>
        </a:spcBef>
        <a:buClr>
          <a:schemeClr val="accent2"/>
        </a:buClr>
        <a:buFont typeface="Arial" panose="020B0604020202020204" pitchFamily="34" charset="0"/>
        <a:buChar char="•"/>
        <a:defRPr sz="20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257" userDrawn="1">
          <p15:clr>
            <a:srgbClr val="F26B43"/>
          </p15:clr>
        </p15:guide>
        <p15:guide id="4" pos="7423" userDrawn="1">
          <p15:clr>
            <a:srgbClr val="F26B43"/>
          </p15:clr>
        </p15:guide>
        <p15:guide id="5" orient="horz" pos="232" userDrawn="1">
          <p15:clr>
            <a:srgbClr val="F26B43"/>
          </p15:clr>
        </p15:guide>
        <p15:guide id="6" orient="horz" pos="4088"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9.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8.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9.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8.xml"/><Relationship Id="rId6" Type="http://schemas.openxmlformats.org/officeDocument/2006/relationships/image" Target="../media/image4.png"/><Relationship Id="rId5" Type="http://schemas.openxmlformats.org/officeDocument/2006/relationships/image" Target="../media/image17.png"/><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8.xml"/><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08598-F818-E82F-C0B7-91D258E060F1}"/>
              </a:ext>
            </a:extLst>
          </p:cNvPr>
          <p:cNvSpPr>
            <a:spLocks noGrp="1"/>
          </p:cNvSpPr>
          <p:nvPr>
            <p:ph type="title"/>
          </p:nvPr>
        </p:nvSpPr>
        <p:spPr>
          <a:xfrm>
            <a:off x="1320799" y="2202302"/>
            <a:ext cx="7848434" cy="2215991"/>
          </a:xfrm>
        </p:spPr>
        <p:txBody>
          <a:bodyPr anchor="b" anchorCtr="0"/>
          <a:lstStyle/>
          <a:p>
            <a:r>
              <a:rPr lang="en-GB" noProof="0" dirty="0"/>
              <a:t>Maths Week England Quiz</a:t>
            </a:r>
            <a:endParaRPr lang="en-GB" dirty="0"/>
          </a:p>
        </p:txBody>
      </p:sp>
      <p:sp>
        <p:nvSpPr>
          <p:cNvPr id="3" name="Text Placeholder 2">
            <a:extLst>
              <a:ext uri="{FF2B5EF4-FFF2-40B4-BE49-F238E27FC236}">
                <a16:creationId xmlns:a16="http://schemas.microsoft.com/office/drawing/2014/main" id="{6D469EFB-E7FA-82F8-5E8D-4819A2060946}"/>
              </a:ext>
            </a:extLst>
          </p:cNvPr>
          <p:cNvSpPr>
            <a:spLocks noGrp="1"/>
          </p:cNvSpPr>
          <p:nvPr>
            <p:ph type="body" sz="quarter" idx="10"/>
          </p:nvPr>
        </p:nvSpPr>
        <p:spPr>
          <a:xfrm>
            <a:off x="1320799" y="4536522"/>
            <a:ext cx="7848434" cy="861774"/>
          </a:xfrm>
        </p:spPr>
        <p:txBody>
          <a:bodyPr/>
          <a:lstStyle/>
          <a:p>
            <a:r>
              <a:rPr lang="en-GB" dirty="0"/>
              <a:t>Higher Tier GCSE</a:t>
            </a:r>
            <a:endParaRPr lang="en-GB" noProof="0" dirty="0"/>
          </a:p>
        </p:txBody>
      </p:sp>
    </p:spTree>
    <p:extLst>
      <p:ext uri="{BB962C8B-B14F-4D97-AF65-F5344CB8AC3E}">
        <p14:creationId xmlns:p14="http://schemas.microsoft.com/office/powerpoint/2010/main" val="2220798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17A770B-1B59-2365-72E3-8BE35F5440DF}"/>
              </a:ext>
            </a:extLst>
          </p:cNvPr>
          <p:cNvSpPr>
            <a:spLocks noGrp="1"/>
          </p:cNvSpPr>
          <p:nvPr>
            <p:ph type="title"/>
          </p:nvPr>
        </p:nvSpPr>
        <p:spPr>
          <a:solidFill>
            <a:schemeClr val="accent3"/>
          </a:solidFill>
        </p:spPr>
        <p:txBody>
          <a:bodyPr/>
          <a:lstStyle/>
          <a:p>
            <a:r>
              <a:rPr lang="en-GB"/>
              <a:t>Information for teachers</a:t>
            </a:r>
          </a:p>
        </p:txBody>
      </p:sp>
      <p:sp>
        <p:nvSpPr>
          <p:cNvPr id="5" name="Content Placeholder 4">
            <a:extLst>
              <a:ext uri="{FF2B5EF4-FFF2-40B4-BE49-F238E27FC236}">
                <a16:creationId xmlns:a16="http://schemas.microsoft.com/office/drawing/2014/main" id="{C8FDE0A8-F277-EDBF-A70A-ADAF357C4816}"/>
              </a:ext>
            </a:extLst>
          </p:cNvPr>
          <p:cNvSpPr>
            <a:spLocks noGrp="1"/>
          </p:cNvSpPr>
          <p:nvPr>
            <p:ph idx="1"/>
          </p:nvPr>
        </p:nvSpPr>
        <p:spPr>
          <a:xfrm>
            <a:off x="229332" y="959097"/>
            <a:ext cx="11733335" cy="5209692"/>
          </a:xfrm>
          <a:solidFill>
            <a:schemeClr val="accent3"/>
          </a:solidFill>
        </p:spPr>
        <p:txBody>
          <a:bodyPr/>
          <a:lstStyle/>
          <a:p>
            <a:r>
              <a:rPr lang="en-GB" sz="2400" b="1" dirty="0"/>
              <a:t>You can use this quiz at any time of year, but what better way to celebrate Maths Week England!</a:t>
            </a:r>
          </a:p>
          <a:p>
            <a:r>
              <a:rPr lang="en-GB" sz="2000" dirty="0"/>
              <a:t>This quiz is aimed at students who are studying for the higher tier at GCSE. Questions have reasoning and problem-solving aspects rather than being just calculations. </a:t>
            </a:r>
          </a:p>
          <a:p>
            <a:r>
              <a:rPr lang="en-GB" sz="2000" dirty="0"/>
              <a:t>The quiz has 10 questions, with the answers following a warning slide at the end of questions. You may want to miss out some questions depending on the content that your students have covered. Questions are numbered to make marking easier; if you want miss out some of our questions, you may want to replace them or tell your students that not all questions are being asked.</a:t>
            </a:r>
          </a:p>
          <a:p>
            <a:r>
              <a:rPr lang="en-GB" sz="2000" dirty="0"/>
              <a:t>We envisage that this is a team quiz where teams swap answer sheets to mark the quiz, but you can organise this as you see fit in your classroom.</a:t>
            </a:r>
          </a:p>
          <a:p>
            <a:r>
              <a:rPr lang="en-GB" sz="2000" dirty="0"/>
              <a:t>All questions can be answered on plain paper, though you may want to provide separate paper for students to separate their answers from their working.</a:t>
            </a:r>
          </a:p>
          <a:p>
            <a:r>
              <a:rPr lang="en-GB" sz="2000" dirty="0"/>
              <a:t>Please think about saving time for going over any answers as needed.</a:t>
            </a:r>
          </a:p>
          <a:p>
            <a:r>
              <a:rPr lang="en-GB" sz="2000" dirty="0"/>
              <a:t>We have not provided prizes as we think doing maths in a fun way is enough!</a:t>
            </a:r>
          </a:p>
        </p:txBody>
      </p:sp>
    </p:spTree>
    <p:extLst>
      <p:ext uri="{BB962C8B-B14F-4D97-AF65-F5344CB8AC3E}">
        <p14:creationId xmlns:p14="http://schemas.microsoft.com/office/powerpoint/2010/main" val="15352139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80BC41-09A2-2397-53BC-7745D2A5A1CF}"/>
              </a:ext>
            </a:extLst>
          </p:cNvPr>
          <p:cNvSpPr>
            <a:spLocks noGrp="1"/>
          </p:cNvSpPr>
          <p:nvPr>
            <p:ph type="title"/>
          </p:nvPr>
        </p:nvSpPr>
        <p:spPr/>
        <p:txBody>
          <a:bodyPr/>
          <a:lstStyle/>
          <a:p>
            <a:r>
              <a:rPr lang="en-GB" dirty="0"/>
              <a:t>1 How much money is raised?</a:t>
            </a:r>
          </a:p>
        </p:txBody>
      </p:sp>
      <p:sp>
        <p:nvSpPr>
          <p:cNvPr id="3" name="Content Placeholder 2">
            <a:extLst>
              <a:ext uri="{FF2B5EF4-FFF2-40B4-BE49-F238E27FC236}">
                <a16:creationId xmlns:a16="http://schemas.microsoft.com/office/drawing/2014/main" id="{11D8D4B4-1903-1FBE-BB1F-E0C5B00B3699}"/>
              </a:ext>
            </a:extLst>
          </p:cNvPr>
          <p:cNvSpPr>
            <a:spLocks noGrp="1"/>
          </p:cNvSpPr>
          <p:nvPr>
            <p:ph idx="1"/>
          </p:nvPr>
        </p:nvSpPr>
        <p:spPr/>
        <p:txBody>
          <a:bodyPr/>
          <a:lstStyle/>
          <a:p>
            <a:pPr marL="0" indent="0">
              <a:buNone/>
            </a:pPr>
            <a:r>
              <a:rPr lang="en-GB"/>
              <a:t>To raise money, people are asked to guess the weight of a cake. It costs £1 per go. </a:t>
            </a:r>
          </a:p>
          <a:p>
            <a:pPr marL="0" indent="0">
              <a:buNone/>
            </a:pPr>
            <a:r>
              <a:rPr lang="en-GB"/>
              <a:t>Prizes are:</a:t>
            </a:r>
          </a:p>
          <a:p>
            <a:r>
              <a:rPr lang="en-GB"/>
              <a:t>£10 for the closest weight</a:t>
            </a:r>
          </a:p>
          <a:p>
            <a:r>
              <a:rPr lang="en-GB"/>
              <a:t>£5 for next closest cake</a:t>
            </a:r>
          </a:p>
          <a:p>
            <a:r>
              <a:rPr lang="en-GB"/>
              <a:t>£1 for the third closest weight</a:t>
            </a:r>
          </a:p>
          <a:p>
            <a:endParaRPr lang="en-GB"/>
          </a:p>
          <a:p>
            <a:pPr marL="0" indent="0">
              <a:buNone/>
            </a:pPr>
            <a:r>
              <a:rPr lang="en-GB"/>
              <a:t>50 people take part; how much money is raised after the prizes are awarded?</a:t>
            </a:r>
          </a:p>
        </p:txBody>
      </p:sp>
    </p:spTree>
    <p:extLst>
      <p:ext uri="{BB962C8B-B14F-4D97-AF65-F5344CB8AC3E}">
        <p14:creationId xmlns:p14="http://schemas.microsoft.com/office/powerpoint/2010/main" val="24323875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A9790-BC1C-BD4A-9991-03822BD56676}"/>
              </a:ext>
            </a:extLst>
          </p:cNvPr>
          <p:cNvSpPr>
            <a:spLocks noGrp="1"/>
          </p:cNvSpPr>
          <p:nvPr>
            <p:ph type="title"/>
          </p:nvPr>
        </p:nvSpPr>
        <p:spPr/>
        <p:txBody>
          <a:bodyPr/>
          <a:lstStyle/>
          <a:p>
            <a:r>
              <a:rPr lang="en-GB"/>
              <a:t>2 Comparing fractions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55E7629-EFF4-0282-1452-7740E0139FE6}"/>
                  </a:ext>
                </a:extLst>
              </p:cNvPr>
              <p:cNvSpPr>
                <a:spLocks noGrp="1"/>
              </p:cNvSpPr>
              <p:nvPr>
                <p:ph idx="27"/>
              </p:nvPr>
            </p:nvSpPr>
            <p:spPr/>
            <p:txBody>
              <a:bodyPr/>
              <a:lstStyle/>
              <a:p>
                <a:pPr marL="0" indent="0">
                  <a:buNone/>
                </a:pPr>
                <a:r>
                  <a:rPr lang="en-GB"/>
                  <a:t>Which is bigger?</a:t>
                </a:r>
              </a:p>
              <a:p>
                <a:pPr marL="0" indent="0">
                  <a:buNone/>
                </a:pPr>
                <a:endParaRPr lang="en-GB"/>
              </a:p>
              <a:p>
                <a:pPr marL="0" indent="0">
                  <a:buNone/>
                </a:pPr>
                <a:endParaRPr lang="en-GB"/>
              </a:p>
              <a:p>
                <a:pPr marL="0" indent="0">
                  <a:buNone/>
                </a:pPr>
                <a14:m>
                  <m:oMathPara xmlns:m="http://schemas.openxmlformats.org/officeDocument/2006/math">
                    <m:oMath>
                      <m:f>
                        <m:fPr>
                          <m:ctrlPr>
                            <a:rPr lang="en-GB" sz="4000" b="0" i="1" dirty="0" smtClean="0">
                              <a:latin typeface="Cambria Math" panose="02040503050406030204" pitchFamily="18" charset="0"/>
                            </a:rPr>
                          </m:ctrlPr>
                        </m:fPr>
                        <m:num>
                          <m:r>
                            <a:rPr lang="en-GB" sz="4000" b="0" i="1" dirty="0" smtClean="0">
                              <a:latin typeface="Cambria Math" panose="02040503050406030204" pitchFamily="18" charset="0"/>
                            </a:rPr>
                            <m:t>3</m:t>
                          </m:r>
                        </m:num>
                        <m:den>
                          <m:r>
                            <a:rPr lang="en-GB" sz="4000" b="0" i="1" dirty="0" smtClean="0">
                              <a:latin typeface="Cambria Math" panose="02040503050406030204" pitchFamily="18" charset="0"/>
                            </a:rPr>
                            <m:t>7</m:t>
                          </m:r>
                        </m:den>
                      </m:f>
                      <m:r>
                        <a:rPr lang="en-GB" sz="4000" b="0" i="1" dirty="0" smtClean="0">
                          <a:latin typeface="Cambria Math" panose="02040503050406030204" pitchFamily="18" charset="0"/>
                        </a:rPr>
                        <m:t>+</m:t>
                      </m:r>
                      <m:f>
                        <m:fPr>
                          <m:ctrlPr>
                            <a:rPr lang="en-GB" sz="4000" b="0" i="1" dirty="0" smtClean="0">
                              <a:latin typeface="Cambria Math" panose="02040503050406030204" pitchFamily="18" charset="0"/>
                            </a:rPr>
                          </m:ctrlPr>
                        </m:fPr>
                        <m:num>
                          <m:r>
                            <a:rPr lang="en-GB" sz="4000" b="0" i="1" dirty="0" smtClean="0">
                              <a:latin typeface="Cambria Math" panose="02040503050406030204" pitchFamily="18" charset="0"/>
                            </a:rPr>
                            <m:t>2</m:t>
                          </m:r>
                        </m:num>
                        <m:den>
                          <m:r>
                            <a:rPr lang="en-GB" sz="4000" b="0" i="1" dirty="0" smtClean="0">
                              <a:latin typeface="Cambria Math" panose="02040503050406030204" pitchFamily="18" charset="0"/>
                            </a:rPr>
                            <m:t>9</m:t>
                          </m:r>
                        </m:den>
                      </m:f>
                    </m:oMath>
                  </m:oMathPara>
                </a14:m>
                <a:endParaRPr lang="en-GB" sz="4000"/>
              </a:p>
              <a:p>
                <a:endParaRPr lang="en-GB"/>
              </a:p>
              <a:p>
                <a:endParaRPr lang="en-GB"/>
              </a:p>
            </p:txBody>
          </p:sp>
        </mc:Choice>
        <mc:Fallback xmlns="">
          <p:sp>
            <p:nvSpPr>
              <p:cNvPr id="3" name="Content Placeholder 2">
                <a:extLst>
                  <a:ext uri="{FF2B5EF4-FFF2-40B4-BE49-F238E27FC236}">
                    <a16:creationId xmlns:a16="http://schemas.microsoft.com/office/drawing/2014/main" id="{D55E7629-EFF4-0282-1452-7740E0139FE6}"/>
                  </a:ext>
                </a:extLst>
              </p:cNvPr>
              <p:cNvSpPr>
                <a:spLocks noGrp="1" noRot="1" noChangeAspect="1" noMove="1" noResize="1" noEditPoints="1" noAdjustHandles="1" noChangeArrowheads="1" noChangeShapeType="1" noTextEdit="1"/>
              </p:cNvSpPr>
              <p:nvPr>
                <p:ph idx="27"/>
              </p:nvPr>
            </p:nvSpPr>
            <p:spPr>
              <a:blipFill>
                <a:blip r:embed="rId3"/>
                <a:stretch>
                  <a:fillRect l="-2342" t="-136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Content Placeholder 5">
                <a:extLst>
                  <a:ext uri="{FF2B5EF4-FFF2-40B4-BE49-F238E27FC236}">
                    <a16:creationId xmlns:a16="http://schemas.microsoft.com/office/drawing/2014/main" id="{69C0B5D8-5744-43C3-92D8-E157B20E24E0}"/>
                  </a:ext>
                </a:extLst>
              </p:cNvPr>
              <p:cNvSpPr>
                <a:spLocks noGrp="1"/>
              </p:cNvSpPr>
              <p:nvPr>
                <p:ph idx="28"/>
              </p:nvPr>
            </p:nvSpPr>
            <p:spPr/>
            <p:txBody>
              <a:bodyPr/>
              <a:lstStyle/>
              <a:p>
                <a:pPr marL="0" indent="0">
                  <a:buNone/>
                </a:pPr>
                <a:endParaRPr lang="en-GB"/>
              </a:p>
              <a:p>
                <a:pPr marL="0" indent="0">
                  <a:buNone/>
                </a:pPr>
                <a:r>
                  <a:rPr lang="en-GB"/>
                  <a:t> </a:t>
                </a:r>
              </a:p>
              <a:p>
                <a:pPr marL="0" indent="0">
                  <a:buNone/>
                </a:pPr>
                <a:endParaRPr lang="en-GB"/>
              </a:p>
              <a:p>
                <a:pPr marL="0" indent="0">
                  <a:buNone/>
                </a:pPr>
                <a14:m>
                  <m:oMathPara xmlns:m="http://schemas.openxmlformats.org/officeDocument/2006/math">
                    <m:oMath>
                      <m:f>
                        <m:fPr>
                          <m:ctrlPr>
                            <a:rPr lang="en-GB" sz="4000" i="1" dirty="0">
                              <a:latin typeface="Cambria Math" panose="02040503050406030204" pitchFamily="18" charset="0"/>
                            </a:rPr>
                          </m:ctrlPr>
                        </m:fPr>
                        <m:num>
                          <m:r>
                            <a:rPr lang="en-GB" sz="4000" i="1" dirty="0">
                              <a:latin typeface="Cambria Math" panose="02040503050406030204" pitchFamily="18" charset="0"/>
                            </a:rPr>
                            <m:t>2</m:t>
                          </m:r>
                        </m:num>
                        <m:den>
                          <m:r>
                            <a:rPr lang="en-GB" sz="4000" i="1" dirty="0">
                              <a:latin typeface="Cambria Math" panose="02040503050406030204" pitchFamily="18" charset="0"/>
                            </a:rPr>
                            <m:t>6</m:t>
                          </m:r>
                        </m:den>
                      </m:f>
                      <m:r>
                        <a:rPr lang="en-GB" sz="4000" i="1" dirty="0">
                          <a:latin typeface="Cambria Math" panose="02040503050406030204" pitchFamily="18" charset="0"/>
                        </a:rPr>
                        <m:t>+</m:t>
                      </m:r>
                      <m:f>
                        <m:fPr>
                          <m:ctrlPr>
                            <a:rPr lang="en-GB" sz="4000" i="1" dirty="0">
                              <a:latin typeface="Cambria Math" panose="02040503050406030204" pitchFamily="18" charset="0"/>
                            </a:rPr>
                          </m:ctrlPr>
                        </m:fPr>
                        <m:num>
                          <m:r>
                            <a:rPr lang="en-GB" sz="4000" i="1" dirty="0">
                              <a:latin typeface="Cambria Math" panose="02040503050406030204" pitchFamily="18" charset="0"/>
                            </a:rPr>
                            <m:t>4</m:t>
                          </m:r>
                        </m:num>
                        <m:den>
                          <m:r>
                            <a:rPr lang="en-GB" sz="4000" i="1" dirty="0">
                              <a:latin typeface="Cambria Math" panose="02040503050406030204" pitchFamily="18" charset="0"/>
                            </a:rPr>
                            <m:t>11</m:t>
                          </m:r>
                        </m:den>
                      </m:f>
                    </m:oMath>
                  </m:oMathPara>
                </a14:m>
                <a:endParaRPr lang="en-GB" sz="4000"/>
              </a:p>
            </p:txBody>
          </p:sp>
        </mc:Choice>
        <mc:Fallback xmlns="">
          <p:sp>
            <p:nvSpPr>
              <p:cNvPr id="6" name="Content Placeholder 5">
                <a:extLst>
                  <a:ext uri="{FF2B5EF4-FFF2-40B4-BE49-F238E27FC236}">
                    <a16:creationId xmlns:a16="http://schemas.microsoft.com/office/drawing/2014/main" id="{69C0B5D8-5744-43C3-92D8-E157B20E24E0}"/>
                  </a:ext>
                </a:extLst>
              </p:cNvPr>
              <p:cNvSpPr>
                <a:spLocks noGrp="1" noRot="1" noChangeAspect="1" noMove="1" noResize="1" noEditPoints="1" noAdjustHandles="1" noChangeArrowheads="1" noChangeShapeType="1" noTextEdit="1"/>
              </p:cNvSpPr>
              <p:nvPr>
                <p:ph idx="28"/>
              </p:nvPr>
            </p:nvSpPr>
            <p:spPr>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1031757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7BB1AD1-2F67-3D95-A1C8-438BB6C46578}"/>
              </a:ext>
            </a:extLst>
          </p:cNvPr>
          <p:cNvSpPr>
            <a:spLocks noGrp="1"/>
          </p:cNvSpPr>
          <p:nvPr>
            <p:ph type="title"/>
          </p:nvPr>
        </p:nvSpPr>
        <p:spPr/>
        <p:txBody>
          <a:bodyPr/>
          <a:lstStyle/>
          <a:p>
            <a:r>
              <a:rPr lang="en-GB"/>
              <a:t>3 Can you make…</a:t>
            </a:r>
          </a:p>
        </p:txBody>
      </p:sp>
      <p:sp>
        <p:nvSpPr>
          <p:cNvPr id="6" name="Content Placeholder 5">
            <a:extLst>
              <a:ext uri="{FF2B5EF4-FFF2-40B4-BE49-F238E27FC236}">
                <a16:creationId xmlns:a16="http://schemas.microsoft.com/office/drawing/2014/main" id="{F4B4D362-7DE1-DB56-D84F-3A77306113B6}"/>
              </a:ext>
            </a:extLst>
          </p:cNvPr>
          <p:cNvSpPr>
            <a:spLocks noGrp="1"/>
          </p:cNvSpPr>
          <p:nvPr>
            <p:ph idx="1"/>
          </p:nvPr>
        </p:nvSpPr>
        <p:spPr/>
        <p:txBody>
          <a:bodyPr/>
          <a:lstStyle/>
          <a:p>
            <a:pPr marL="0" indent="0">
              <a:buNone/>
            </a:pPr>
            <a:r>
              <a:rPr lang="en-GB"/>
              <a:t>Rosie has bags of 1p, 2p and 5p coins.</a:t>
            </a:r>
          </a:p>
          <a:p>
            <a:r>
              <a:rPr lang="en-GB"/>
              <a:t>Can she use exactly 8 coins to make 30p?</a:t>
            </a:r>
          </a:p>
        </p:txBody>
      </p:sp>
    </p:spTree>
    <p:extLst>
      <p:ext uri="{BB962C8B-B14F-4D97-AF65-F5344CB8AC3E}">
        <p14:creationId xmlns:p14="http://schemas.microsoft.com/office/powerpoint/2010/main" val="9364225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AF243-3C97-B323-7D70-DD611AEABD33}"/>
              </a:ext>
            </a:extLst>
          </p:cNvPr>
          <p:cNvSpPr>
            <a:spLocks noGrp="1"/>
          </p:cNvSpPr>
          <p:nvPr>
            <p:ph type="title"/>
          </p:nvPr>
        </p:nvSpPr>
        <p:spPr/>
        <p:txBody>
          <a:bodyPr/>
          <a:lstStyle/>
          <a:p>
            <a:r>
              <a:rPr lang="en-GB"/>
              <a:t>4 Best buy</a:t>
            </a:r>
          </a:p>
        </p:txBody>
      </p:sp>
      <p:sp>
        <p:nvSpPr>
          <p:cNvPr id="3" name="Content Placeholder 2">
            <a:extLst>
              <a:ext uri="{FF2B5EF4-FFF2-40B4-BE49-F238E27FC236}">
                <a16:creationId xmlns:a16="http://schemas.microsoft.com/office/drawing/2014/main" id="{7C27D792-185D-91B8-272A-21E2C42D9546}"/>
              </a:ext>
            </a:extLst>
          </p:cNvPr>
          <p:cNvSpPr>
            <a:spLocks noGrp="1"/>
          </p:cNvSpPr>
          <p:nvPr>
            <p:ph idx="1"/>
          </p:nvPr>
        </p:nvSpPr>
        <p:spPr/>
        <p:txBody>
          <a:bodyPr/>
          <a:lstStyle/>
          <a:p>
            <a:pPr marL="0" indent="0">
              <a:buNone/>
            </a:pPr>
            <a:r>
              <a:rPr lang="en-GB"/>
              <a:t>Sam needs 4 bottles of lemonade. There are two offers, which is best?</a:t>
            </a:r>
          </a:p>
        </p:txBody>
      </p:sp>
      <p:sp>
        <p:nvSpPr>
          <p:cNvPr id="4" name="Content Placeholder 2">
            <a:extLst>
              <a:ext uri="{FF2B5EF4-FFF2-40B4-BE49-F238E27FC236}">
                <a16:creationId xmlns:a16="http://schemas.microsoft.com/office/drawing/2014/main" id="{6CD9D24B-2FA6-F99D-506D-B4C27A0A5ABC}"/>
              </a:ext>
            </a:extLst>
          </p:cNvPr>
          <p:cNvSpPr txBox="1">
            <a:spLocks/>
          </p:cNvSpPr>
          <p:nvPr/>
        </p:nvSpPr>
        <p:spPr>
          <a:xfrm>
            <a:off x="844557" y="2316479"/>
            <a:ext cx="3992880" cy="3625627"/>
          </a:xfrm>
          <a:prstGeom prst="rect">
            <a:avLst/>
          </a:prstGeom>
        </p:spPr>
        <p:txBody>
          <a:bodyPr/>
          <a:lstStyle>
            <a:lvl1pPr marL="457200" indent="-457200" algn="l" defTabSz="914286" rtl="0" eaLnBrk="1" latinLnBrk="0" hangingPunct="1">
              <a:lnSpc>
                <a:spcPct val="100000"/>
              </a:lnSpc>
              <a:spcBef>
                <a:spcPts val="1000"/>
              </a:spcBef>
              <a:buClr>
                <a:srgbClr val="E00034"/>
              </a:buClr>
              <a:buFont typeface="Wingdings" panose="05000000000000000000" pitchFamily="2" charset="2"/>
              <a:buChar char="§"/>
              <a:defRPr sz="2800" kern="1200">
                <a:solidFill>
                  <a:srgbClr val="002147"/>
                </a:solidFill>
                <a:latin typeface="Arial" panose="020B0604020202020204" pitchFamily="34" charset="0"/>
                <a:ea typeface="+mn-ea"/>
                <a:cs typeface="Arial" panose="020B0604020202020204" pitchFamily="34" charset="0"/>
              </a:defRPr>
            </a:lvl1pPr>
            <a:lvl2pPr marL="715963" indent="-258763" algn="l" defTabSz="914286" rtl="0" eaLnBrk="1" latinLnBrk="0" hangingPunct="1">
              <a:lnSpc>
                <a:spcPct val="100000"/>
              </a:lnSpc>
              <a:spcBef>
                <a:spcPts val="500"/>
              </a:spcBef>
              <a:buClr>
                <a:srgbClr val="E00034"/>
              </a:buClr>
              <a:buFont typeface="Wingdings" panose="05000000000000000000" pitchFamily="2" charset="2"/>
              <a:buChar char="§"/>
              <a:defRPr sz="2100" kern="1200">
                <a:solidFill>
                  <a:srgbClr val="002147"/>
                </a:solidFill>
                <a:latin typeface="Arial" panose="020B0604020202020204" pitchFamily="34" charset="0"/>
                <a:ea typeface="+mn-ea"/>
                <a:cs typeface="Arial" panose="020B0604020202020204" pitchFamily="34" charset="0"/>
              </a:defRPr>
            </a:lvl2pPr>
            <a:lvl3pPr marL="898525" indent="-212725" algn="l" defTabSz="914286" rtl="0" eaLnBrk="1" latinLnBrk="0" hangingPunct="1">
              <a:lnSpc>
                <a:spcPct val="100000"/>
              </a:lnSpc>
              <a:spcBef>
                <a:spcPts val="500"/>
              </a:spcBef>
              <a:buClr>
                <a:srgbClr val="E00034"/>
              </a:buClr>
              <a:buFont typeface="Wingdings" panose="05000000000000000000" pitchFamily="2" charset="2"/>
              <a:buChar char="§"/>
              <a:defRPr sz="1800" kern="1200">
                <a:solidFill>
                  <a:srgbClr val="002147"/>
                </a:solidFill>
                <a:latin typeface="Arial" panose="020B0604020202020204" pitchFamily="34" charset="0"/>
                <a:ea typeface="+mn-ea"/>
                <a:cs typeface="Arial" panose="020B0604020202020204" pitchFamily="34" charset="0"/>
              </a:defRPr>
            </a:lvl3pPr>
            <a:lvl4pPr marL="1255713" indent="-227013" algn="l" defTabSz="914286" rtl="0" eaLnBrk="1" latinLnBrk="0" hangingPunct="1">
              <a:lnSpc>
                <a:spcPct val="100000"/>
              </a:lnSpc>
              <a:spcBef>
                <a:spcPts val="500"/>
              </a:spcBef>
              <a:buClr>
                <a:srgbClr val="E00034"/>
              </a:buClr>
              <a:buFont typeface="Wingdings" panose="05000000000000000000" pitchFamily="2" charset="2"/>
              <a:buChar char="§"/>
              <a:tabLst>
                <a:tab pos="1255713" algn="l"/>
              </a:tabLst>
              <a:defRPr sz="1500" kern="1200">
                <a:solidFill>
                  <a:srgbClr val="002147"/>
                </a:solidFill>
                <a:latin typeface="Arial" panose="020B0604020202020204" pitchFamily="34" charset="0"/>
                <a:ea typeface="+mn-ea"/>
                <a:cs typeface="Arial" panose="020B0604020202020204" pitchFamily="34" charset="0"/>
              </a:defRPr>
            </a:lvl4pPr>
            <a:lvl5pPr marL="1614488" indent="-242888" algn="l" defTabSz="914286" rtl="0" eaLnBrk="1" latinLnBrk="0" hangingPunct="1">
              <a:lnSpc>
                <a:spcPct val="100000"/>
              </a:lnSpc>
              <a:spcBef>
                <a:spcPts val="500"/>
              </a:spcBef>
              <a:buClr>
                <a:srgbClr val="E00034"/>
              </a:buClr>
              <a:buFont typeface="Wingdings" panose="05000000000000000000" pitchFamily="2" charset="2"/>
              <a:buChar char="§"/>
              <a:tabLst>
                <a:tab pos="1614488" algn="l"/>
              </a:tabLst>
              <a:defRPr sz="1500" kern="1200">
                <a:solidFill>
                  <a:srgbClr val="002147"/>
                </a:solidFill>
                <a:latin typeface="Arial" panose="020B0604020202020204" pitchFamily="34" charset="0"/>
                <a:ea typeface="+mn-ea"/>
                <a:cs typeface="Arial" panose="020B0604020202020204" pitchFamily="34" charset="0"/>
              </a:defRPr>
            </a:lvl5pPr>
            <a:lvl6pPr marL="2514286" indent="-228573" algn="l" defTabSz="91428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430" indent="-228573" algn="l" defTabSz="91428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573" indent="-228573" algn="l" defTabSz="91428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718" indent="-228573" algn="l" defTabSz="91428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a:t>Offer 1</a:t>
            </a:r>
          </a:p>
          <a:p>
            <a:pPr marL="0" indent="0">
              <a:buNone/>
            </a:pPr>
            <a:r>
              <a:rPr lang="en-GB"/>
              <a:t>3 for 2 on bottles of lemonade.</a:t>
            </a:r>
          </a:p>
        </p:txBody>
      </p:sp>
      <p:sp>
        <p:nvSpPr>
          <p:cNvPr id="5" name="Content Placeholder 2">
            <a:extLst>
              <a:ext uri="{FF2B5EF4-FFF2-40B4-BE49-F238E27FC236}">
                <a16:creationId xmlns:a16="http://schemas.microsoft.com/office/drawing/2014/main" id="{F7786321-EA5B-681D-A1C6-C718833F9BF8}"/>
              </a:ext>
            </a:extLst>
          </p:cNvPr>
          <p:cNvSpPr txBox="1">
            <a:spLocks/>
          </p:cNvSpPr>
          <p:nvPr/>
        </p:nvSpPr>
        <p:spPr>
          <a:xfrm>
            <a:off x="7156443" y="2316479"/>
            <a:ext cx="4191000" cy="3778028"/>
          </a:xfrm>
          <a:prstGeom prst="rect">
            <a:avLst/>
          </a:prstGeom>
        </p:spPr>
        <p:txBody>
          <a:bodyPr/>
          <a:lstStyle>
            <a:lvl1pPr marL="457200" indent="-457200" algn="l" defTabSz="914286" rtl="0" eaLnBrk="1" latinLnBrk="0" hangingPunct="1">
              <a:lnSpc>
                <a:spcPct val="100000"/>
              </a:lnSpc>
              <a:spcBef>
                <a:spcPts val="1000"/>
              </a:spcBef>
              <a:buClr>
                <a:srgbClr val="E00034"/>
              </a:buClr>
              <a:buFont typeface="Wingdings" panose="05000000000000000000" pitchFamily="2" charset="2"/>
              <a:buChar char="§"/>
              <a:defRPr sz="2800" kern="1200">
                <a:solidFill>
                  <a:srgbClr val="002147"/>
                </a:solidFill>
                <a:latin typeface="Arial" panose="020B0604020202020204" pitchFamily="34" charset="0"/>
                <a:ea typeface="+mn-ea"/>
                <a:cs typeface="Arial" panose="020B0604020202020204" pitchFamily="34" charset="0"/>
              </a:defRPr>
            </a:lvl1pPr>
            <a:lvl2pPr marL="715963" indent="-258763" algn="l" defTabSz="914286" rtl="0" eaLnBrk="1" latinLnBrk="0" hangingPunct="1">
              <a:lnSpc>
                <a:spcPct val="100000"/>
              </a:lnSpc>
              <a:spcBef>
                <a:spcPts val="500"/>
              </a:spcBef>
              <a:buClr>
                <a:srgbClr val="E00034"/>
              </a:buClr>
              <a:buFont typeface="Wingdings" panose="05000000000000000000" pitchFamily="2" charset="2"/>
              <a:buChar char="§"/>
              <a:defRPr sz="2100" kern="1200">
                <a:solidFill>
                  <a:srgbClr val="002147"/>
                </a:solidFill>
                <a:latin typeface="Arial" panose="020B0604020202020204" pitchFamily="34" charset="0"/>
                <a:ea typeface="+mn-ea"/>
                <a:cs typeface="Arial" panose="020B0604020202020204" pitchFamily="34" charset="0"/>
              </a:defRPr>
            </a:lvl2pPr>
            <a:lvl3pPr marL="898525" indent="-212725" algn="l" defTabSz="914286" rtl="0" eaLnBrk="1" latinLnBrk="0" hangingPunct="1">
              <a:lnSpc>
                <a:spcPct val="100000"/>
              </a:lnSpc>
              <a:spcBef>
                <a:spcPts val="500"/>
              </a:spcBef>
              <a:buClr>
                <a:srgbClr val="E00034"/>
              </a:buClr>
              <a:buFont typeface="Wingdings" panose="05000000000000000000" pitchFamily="2" charset="2"/>
              <a:buChar char="§"/>
              <a:defRPr sz="1800" kern="1200">
                <a:solidFill>
                  <a:srgbClr val="002147"/>
                </a:solidFill>
                <a:latin typeface="Arial" panose="020B0604020202020204" pitchFamily="34" charset="0"/>
                <a:ea typeface="+mn-ea"/>
                <a:cs typeface="Arial" panose="020B0604020202020204" pitchFamily="34" charset="0"/>
              </a:defRPr>
            </a:lvl3pPr>
            <a:lvl4pPr marL="1255713" indent="-227013" algn="l" defTabSz="914286" rtl="0" eaLnBrk="1" latinLnBrk="0" hangingPunct="1">
              <a:lnSpc>
                <a:spcPct val="100000"/>
              </a:lnSpc>
              <a:spcBef>
                <a:spcPts val="500"/>
              </a:spcBef>
              <a:buClr>
                <a:srgbClr val="E00034"/>
              </a:buClr>
              <a:buFont typeface="Wingdings" panose="05000000000000000000" pitchFamily="2" charset="2"/>
              <a:buChar char="§"/>
              <a:tabLst>
                <a:tab pos="1255713" algn="l"/>
              </a:tabLst>
              <a:defRPr sz="1500" kern="1200">
                <a:solidFill>
                  <a:srgbClr val="002147"/>
                </a:solidFill>
                <a:latin typeface="Arial" panose="020B0604020202020204" pitchFamily="34" charset="0"/>
                <a:ea typeface="+mn-ea"/>
                <a:cs typeface="Arial" panose="020B0604020202020204" pitchFamily="34" charset="0"/>
              </a:defRPr>
            </a:lvl4pPr>
            <a:lvl5pPr marL="1614488" indent="-242888" algn="l" defTabSz="914286" rtl="0" eaLnBrk="1" latinLnBrk="0" hangingPunct="1">
              <a:lnSpc>
                <a:spcPct val="100000"/>
              </a:lnSpc>
              <a:spcBef>
                <a:spcPts val="500"/>
              </a:spcBef>
              <a:buClr>
                <a:srgbClr val="E00034"/>
              </a:buClr>
              <a:buFont typeface="Wingdings" panose="05000000000000000000" pitchFamily="2" charset="2"/>
              <a:buChar char="§"/>
              <a:tabLst>
                <a:tab pos="1614488" algn="l"/>
              </a:tabLst>
              <a:defRPr sz="1500" kern="1200">
                <a:solidFill>
                  <a:srgbClr val="002147"/>
                </a:solidFill>
                <a:latin typeface="Arial" panose="020B0604020202020204" pitchFamily="34" charset="0"/>
                <a:ea typeface="+mn-ea"/>
                <a:cs typeface="Arial" panose="020B0604020202020204" pitchFamily="34" charset="0"/>
              </a:defRPr>
            </a:lvl5pPr>
            <a:lvl6pPr marL="2514286" indent="-228573" algn="l" defTabSz="91428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430" indent="-228573" algn="l" defTabSz="91428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573" indent="-228573" algn="l" defTabSz="91428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718" indent="-228573" algn="l" defTabSz="91428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a:t>Offer 2</a:t>
            </a:r>
          </a:p>
          <a:p>
            <a:pPr marL="0" indent="0">
              <a:buNone/>
            </a:pPr>
            <a:r>
              <a:rPr lang="en-GB"/>
              <a:t>20% off all bottles of lemonade</a:t>
            </a:r>
          </a:p>
        </p:txBody>
      </p:sp>
    </p:spTree>
    <p:extLst>
      <p:ext uri="{BB962C8B-B14F-4D97-AF65-F5344CB8AC3E}">
        <p14:creationId xmlns:p14="http://schemas.microsoft.com/office/powerpoint/2010/main" val="11122223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05734-966C-73F4-C460-27A889F755CC}"/>
              </a:ext>
            </a:extLst>
          </p:cNvPr>
          <p:cNvSpPr>
            <a:spLocks noGrp="1"/>
          </p:cNvSpPr>
          <p:nvPr>
            <p:ph type="title"/>
          </p:nvPr>
        </p:nvSpPr>
        <p:spPr/>
        <p:txBody>
          <a:bodyPr/>
          <a:lstStyle/>
          <a:p>
            <a:r>
              <a:rPr lang="en-GB"/>
              <a:t>5 Area</a:t>
            </a:r>
          </a:p>
        </p:txBody>
      </p:sp>
      <p:sp>
        <p:nvSpPr>
          <p:cNvPr id="3" name="Content Placeholder 2">
            <a:extLst>
              <a:ext uri="{FF2B5EF4-FFF2-40B4-BE49-F238E27FC236}">
                <a16:creationId xmlns:a16="http://schemas.microsoft.com/office/drawing/2014/main" id="{B6DEA31E-7D32-C4D9-633F-F9D70A0F8527}"/>
              </a:ext>
            </a:extLst>
          </p:cNvPr>
          <p:cNvSpPr>
            <a:spLocks noGrp="1"/>
          </p:cNvSpPr>
          <p:nvPr>
            <p:ph idx="1"/>
          </p:nvPr>
        </p:nvSpPr>
        <p:spPr>
          <a:xfrm>
            <a:off x="838200" y="1144493"/>
            <a:ext cx="10515600" cy="760507"/>
          </a:xfrm>
        </p:spPr>
        <p:txBody>
          <a:bodyPr/>
          <a:lstStyle/>
          <a:p>
            <a:pPr marL="0" indent="0">
              <a:buNone/>
            </a:pPr>
            <a:r>
              <a:rPr lang="en-GB"/>
              <a:t>What is the area of the shaded part?</a:t>
            </a:r>
          </a:p>
          <a:p>
            <a:pPr marL="0" indent="0">
              <a:buNone/>
            </a:pPr>
            <a:endParaRPr lang="en-GB"/>
          </a:p>
        </p:txBody>
      </p:sp>
      <p:grpSp>
        <p:nvGrpSpPr>
          <p:cNvPr id="17" name="Group 16">
            <a:extLst>
              <a:ext uri="{FF2B5EF4-FFF2-40B4-BE49-F238E27FC236}">
                <a16:creationId xmlns:a16="http://schemas.microsoft.com/office/drawing/2014/main" id="{D0F6AC2E-1259-3563-912B-D52C496EFA55}"/>
              </a:ext>
            </a:extLst>
          </p:cNvPr>
          <p:cNvGrpSpPr/>
          <p:nvPr/>
        </p:nvGrpSpPr>
        <p:grpSpPr>
          <a:xfrm>
            <a:off x="3032760" y="3002280"/>
            <a:ext cx="5886450" cy="2747665"/>
            <a:chOff x="3032760" y="3002280"/>
            <a:chExt cx="5886450" cy="2747665"/>
          </a:xfrm>
        </p:grpSpPr>
        <p:grpSp>
          <p:nvGrpSpPr>
            <p:cNvPr id="6" name="Group 5">
              <a:extLst>
                <a:ext uri="{FF2B5EF4-FFF2-40B4-BE49-F238E27FC236}">
                  <a16:creationId xmlns:a16="http://schemas.microsoft.com/office/drawing/2014/main" id="{5546C4B1-71C8-0503-548C-25CEC159E8B3}"/>
                </a:ext>
              </a:extLst>
            </p:cNvPr>
            <p:cNvGrpSpPr/>
            <p:nvPr/>
          </p:nvGrpSpPr>
          <p:grpSpPr>
            <a:xfrm>
              <a:off x="3272790" y="3002280"/>
              <a:ext cx="5646420" cy="2286000"/>
              <a:chOff x="3939540" y="3002280"/>
              <a:chExt cx="4312920" cy="1767840"/>
            </a:xfrm>
          </p:grpSpPr>
          <p:sp>
            <p:nvSpPr>
              <p:cNvPr id="4" name="Rectangle 3">
                <a:extLst>
                  <a:ext uri="{FF2B5EF4-FFF2-40B4-BE49-F238E27FC236}">
                    <a16:creationId xmlns:a16="http://schemas.microsoft.com/office/drawing/2014/main" id="{00EEC96E-9A4C-0226-1D49-1E02A177D072}"/>
                  </a:ext>
                </a:extLst>
              </p:cNvPr>
              <p:cNvSpPr/>
              <p:nvPr/>
            </p:nvSpPr>
            <p:spPr>
              <a:xfrm>
                <a:off x="3939540" y="3002280"/>
                <a:ext cx="4312920" cy="1767840"/>
              </a:xfrm>
              <a:prstGeom prst="rect">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l">
                  <a:buClr>
                    <a:schemeClr val="tx2"/>
                  </a:buClr>
                  <a:buFont typeface="Wingdings" panose="05000000000000000000" pitchFamily="2" charset="2"/>
                  <a:buNone/>
                </a:pPr>
                <a:endParaRPr lang="en-GB" err="1">
                  <a:solidFill>
                    <a:schemeClr val="tx1"/>
                  </a:solidFill>
                </a:endParaRPr>
              </a:p>
            </p:txBody>
          </p:sp>
          <p:sp>
            <p:nvSpPr>
              <p:cNvPr id="5" name="Isosceles Triangle 4">
                <a:extLst>
                  <a:ext uri="{FF2B5EF4-FFF2-40B4-BE49-F238E27FC236}">
                    <a16:creationId xmlns:a16="http://schemas.microsoft.com/office/drawing/2014/main" id="{353DD2F4-0B2B-476B-CADE-44A19C6C2DFE}"/>
                  </a:ext>
                </a:extLst>
              </p:cNvPr>
              <p:cNvSpPr/>
              <p:nvPr/>
            </p:nvSpPr>
            <p:spPr>
              <a:xfrm>
                <a:off x="3939540" y="3002280"/>
                <a:ext cx="1790700" cy="1767840"/>
              </a:xfrm>
              <a:prstGeom prst="triangle">
                <a:avLst>
                  <a:gd name="adj" fmla="val 0"/>
                </a:avLst>
              </a:prstGeom>
              <a:solidFill>
                <a:schemeClr val="bg1"/>
              </a:solidFill>
              <a:ln w="28575">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l">
                  <a:buClr>
                    <a:schemeClr val="tx2"/>
                  </a:buClr>
                  <a:buFont typeface="Wingdings" panose="05000000000000000000" pitchFamily="2" charset="2"/>
                  <a:buNone/>
                </a:pPr>
                <a:endParaRPr lang="en-GB" err="1">
                  <a:solidFill>
                    <a:schemeClr val="tx1"/>
                  </a:solidFill>
                </a:endParaRPr>
              </a:p>
            </p:txBody>
          </p:sp>
        </p:gr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68307AF7-F5C3-22F2-4C60-D0F1F65F20C2}"/>
                    </a:ext>
                  </a:extLst>
                </p:cNvPr>
                <p:cNvSpPr txBox="1"/>
                <p:nvPr/>
              </p:nvSpPr>
              <p:spPr>
                <a:xfrm>
                  <a:off x="3467100" y="4312920"/>
                  <a:ext cx="1272540" cy="461665"/>
                </a:xfrm>
                <a:prstGeom prst="rect">
                  <a:avLst/>
                </a:prstGeom>
                <a:noFill/>
              </p:spPr>
              <p:txBody>
                <a:bodyPr wrap="square" rtlCol="0">
                  <a:spAutoFit/>
                </a:bodyPr>
                <a:lstStyle/>
                <a:p>
                  <a:pPr>
                    <a:buClr>
                      <a:schemeClr val="tx2"/>
                    </a:buClr>
                  </a:pPr>
                  <a14:m>
                    <m:oMathPara xmlns:m="http://schemas.openxmlformats.org/officeDocument/2006/math">
                      <m:oMath>
                        <m:r>
                          <a:rPr lang="en-GB" sz="2400" i="1" dirty="0" smtClean="0">
                            <a:latin typeface="Cambria Math" panose="02040503050406030204" pitchFamily="18" charset="0"/>
                            <a:cs typeface="Arial" panose="020B0604020202020204" pitchFamily="34" charset="0"/>
                          </a:rPr>
                          <m:t>8 </m:t>
                        </m:r>
                        <m:sSup>
                          <m:sSupPr>
                            <m:ctrlPr>
                              <a:rPr lang="en-GB" sz="2400" b="0" i="1" dirty="0" smtClean="0">
                                <a:latin typeface="Cambria Math" panose="02040503050406030204" pitchFamily="18" charset="0"/>
                                <a:cs typeface="Arial" panose="020B0604020202020204" pitchFamily="34" charset="0"/>
                              </a:rPr>
                            </m:ctrlPr>
                          </m:sSupPr>
                          <m:e>
                            <m:r>
                              <a:rPr lang="en-GB" sz="2400" b="0" i="1" dirty="0" smtClean="0">
                                <a:latin typeface="Cambria Math" panose="02040503050406030204" pitchFamily="18" charset="0"/>
                                <a:cs typeface="Arial" panose="020B0604020202020204" pitchFamily="34" charset="0"/>
                              </a:rPr>
                              <m:t>𝑐𝑚</m:t>
                            </m:r>
                          </m:e>
                          <m:sup>
                            <m:r>
                              <a:rPr lang="en-GB" sz="2400" b="0" i="1" dirty="0" smtClean="0">
                                <a:latin typeface="Cambria Math" panose="02040503050406030204" pitchFamily="18" charset="0"/>
                                <a:cs typeface="Arial" panose="020B0604020202020204" pitchFamily="34" charset="0"/>
                              </a:rPr>
                              <m:t>2</m:t>
                            </m:r>
                          </m:sup>
                        </m:sSup>
                      </m:oMath>
                    </m:oMathPara>
                  </a14:m>
                  <a:endParaRPr lang="en-GB" sz="2400">
                    <a:latin typeface="Arial" panose="020B0604020202020204" pitchFamily="34" charset="0"/>
                    <a:cs typeface="Arial" panose="020B0604020202020204" pitchFamily="34" charset="0"/>
                  </a:endParaRPr>
                </a:p>
              </p:txBody>
            </p:sp>
          </mc:Choice>
          <mc:Fallback xmlns="">
            <p:sp>
              <p:nvSpPr>
                <p:cNvPr id="7" name="TextBox 6">
                  <a:extLst>
                    <a:ext uri="{FF2B5EF4-FFF2-40B4-BE49-F238E27FC236}">
                      <a16:creationId xmlns:a16="http://schemas.microsoft.com/office/drawing/2014/main" id="{68307AF7-F5C3-22F2-4C60-D0F1F65F20C2}"/>
                    </a:ext>
                  </a:extLst>
                </p:cNvPr>
                <p:cNvSpPr txBox="1">
                  <a:spLocks noRot="1" noChangeAspect="1" noMove="1" noResize="1" noEditPoints="1" noAdjustHandles="1" noChangeArrowheads="1" noChangeShapeType="1" noTextEdit="1"/>
                </p:cNvSpPr>
                <p:nvPr/>
              </p:nvSpPr>
              <p:spPr>
                <a:xfrm>
                  <a:off x="3467100" y="4312920"/>
                  <a:ext cx="1272540" cy="461665"/>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4609C855-4962-6F49-474A-2446194209D3}"/>
                    </a:ext>
                  </a:extLst>
                </p:cNvPr>
                <p:cNvSpPr txBox="1"/>
                <p:nvPr/>
              </p:nvSpPr>
              <p:spPr>
                <a:xfrm>
                  <a:off x="6631911" y="5288280"/>
                  <a:ext cx="1272540" cy="461665"/>
                </a:xfrm>
                <a:prstGeom prst="rect">
                  <a:avLst/>
                </a:prstGeom>
                <a:noFill/>
              </p:spPr>
              <p:txBody>
                <a:bodyPr wrap="square" rtlCol="0">
                  <a:spAutoFit/>
                </a:bodyPr>
                <a:lstStyle/>
                <a:p>
                  <a:pPr>
                    <a:buClr>
                      <a:schemeClr val="tx2"/>
                    </a:buClr>
                  </a:pPr>
                  <a14:m>
                    <m:oMathPara xmlns:m="http://schemas.openxmlformats.org/officeDocument/2006/math">
                      <m:oMath>
                        <m:r>
                          <a:rPr lang="en-GB" sz="2400" b="0" i="1" dirty="0" smtClean="0">
                            <a:latin typeface="Cambria Math" panose="02040503050406030204" pitchFamily="18" charset="0"/>
                            <a:cs typeface="Arial" panose="020B0604020202020204" pitchFamily="34" charset="0"/>
                          </a:rPr>
                          <m:t>5 </m:t>
                        </m:r>
                        <m:r>
                          <a:rPr lang="en-GB" sz="2400" b="0" i="1" dirty="0" smtClean="0">
                            <a:latin typeface="Cambria Math" panose="02040503050406030204" pitchFamily="18" charset="0"/>
                            <a:cs typeface="Arial" panose="020B0604020202020204" pitchFamily="34" charset="0"/>
                          </a:rPr>
                          <m:t>𝑐𝑚</m:t>
                        </m:r>
                      </m:oMath>
                    </m:oMathPara>
                  </a14:m>
                  <a:endParaRPr lang="en-GB" sz="2400">
                    <a:latin typeface="Arial" panose="020B0604020202020204" pitchFamily="34" charset="0"/>
                    <a:cs typeface="Arial" panose="020B0604020202020204" pitchFamily="34" charset="0"/>
                  </a:endParaRPr>
                </a:p>
              </p:txBody>
            </p:sp>
          </mc:Choice>
          <mc:Fallback xmlns="">
            <p:sp>
              <p:nvSpPr>
                <p:cNvPr id="8" name="TextBox 7">
                  <a:extLst>
                    <a:ext uri="{FF2B5EF4-FFF2-40B4-BE49-F238E27FC236}">
                      <a16:creationId xmlns:a16="http://schemas.microsoft.com/office/drawing/2014/main" id="{4609C855-4962-6F49-474A-2446194209D3}"/>
                    </a:ext>
                  </a:extLst>
                </p:cNvPr>
                <p:cNvSpPr txBox="1">
                  <a:spLocks noRot="1" noChangeAspect="1" noMove="1" noResize="1" noEditPoints="1" noAdjustHandles="1" noChangeArrowheads="1" noChangeShapeType="1" noTextEdit="1"/>
                </p:cNvSpPr>
                <p:nvPr/>
              </p:nvSpPr>
              <p:spPr>
                <a:xfrm>
                  <a:off x="6631911" y="5288280"/>
                  <a:ext cx="1272540" cy="461665"/>
                </a:xfrm>
                <a:prstGeom prst="rect">
                  <a:avLst/>
                </a:prstGeom>
                <a:blipFill>
                  <a:blip r:embed="rId3"/>
                  <a:stretch>
                    <a:fillRect/>
                  </a:stretch>
                </a:blipFill>
              </p:spPr>
              <p:txBody>
                <a:bodyPr/>
                <a:lstStyle/>
                <a:p>
                  <a:r>
                    <a:rPr lang="en-US">
                      <a:noFill/>
                    </a:rPr>
                    <a:t> </a:t>
                  </a:r>
                </a:p>
              </p:txBody>
            </p:sp>
          </mc:Fallback>
        </mc:AlternateContent>
        <p:cxnSp>
          <p:nvCxnSpPr>
            <p:cNvPr id="10" name="Straight Connector 9">
              <a:extLst>
                <a:ext uri="{FF2B5EF4-FFF2-40B4-BE49-F238E27FC236}">
                  <a16:creationId xmlns:a16="http://schemas.microsoft.com/office/drawing/2014/main" id="{192F5C0D-E524-AA7F-59E7-5F3D025434F4}"/>
                </a:ext>
              </a:extLst>
            </p:cNvPr>
            <p:cNvCxnSpPr>
              <a:cxnSpLocks/>
            </p:cNvCxnSpPr>
            <p:nvPr/>
          </p:nvCxnSpPr>
          <p:spPr>
            <a:xfrm>
              <a:off x="3032760" y="4312920"/>
              <a:ext cx="434340" cy="0"/>
            </a:xfrm>
            <a:prstGeom prst="line">
              <a:avLst/>
            </a:prstGeom>
            <a:ln w="3810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FCF90671-9DF3-4148-8B6E-40E5BB3071A2}"/>
                </a:ext>
              </a:extLst>
            </p:cNvPr>
            <p:cNvCxnSpPr>
              <a:cxnSpLocks/>
            </p:cNvCxnSpPr>
            <p:nvPr/>
          </p:nvCxnSpPr>
          <p:spPr>
            <a:xfrm flipV="1">
              <a:off x="4236720" y="5074920"/>
              <a:ext cx="0" cy="444192"/>
            </a:xfrm>
            <a:prstGeom prst="line">
              <a:avLst/>
            </a:prstGeom>
            <a:ln w="38100">
              <a:solidFill>
                <a:srgbClr val="000000"/>
              </a:solidFill>
            </a:ln>
          </p:spPr>
          <p:style>
            <a:lnRef idx="1">
              <a:schemeClr val="accent1"/>
            </a:lnRef>
            <a:fillRef idx="0">
              <a:schemeClr val="accent1"/>
            </a:fillRef>
            <a:effectRef idx="0">
              <a:schemeClr val="accent1"/>
            </a:effectRef>
            <a:fontRef idx="minor">
              <a:schemeClr val="tx1"/>
            </a:fontRef>
          </p:style>
        </p:cxnSp>
      </p:grpSp>
      <p:sp>
        <p:nvSpPr>
          <p:cNvPr id="18" name="TextBox 17">
            <a:extLst>
              <a:ext uri="{FF2B5EF4-FFF2-40B4-BE49-F238E27FC236}">
                <a16:creationId xmlns:a16="http://schemas.microsoft.com/office/drawing/2014/main" id="{DA45FD95-80C2-BCA5-1E76-F35C1B63923F}"/>
              </a:ext>
            </a:extLst>
          </p:cNvPr>
          <p:cNvSpPr txBox="1"/>
          <p:nvPr/>
        </p:nvSpPr>
        <p:spPr>
          <a:xfrm>
            <a:off x="10530841" y="1715487"/>
            <a:ext cx="1234439" cy="646331"/>
          </a:xfrm>
          <a:prstGeom prst="rect">
            <a:avLst/>
          </a:prstGeom>
          <a:noFill/>
        </p:spPr>
        <p:txBody>
          <a:bodyPr wrap="square" rtlCol="0">
            <a:spAutoFit/>
          </a:bodyPr>
          <a:lstStyle/>
          <a:p>
            <a:pPr algn="l">
              <a:buClr>
                <a:schemeClr val="tx2"/>
              </a:buClr>
            </a:pPr>
            <a:r>
              <a:rPr lang="en-GB" sz="1800">
                <a:latin typeface="Arial" panose="020B0604020202020204" pitchFamily="34" charset="0"/>
                <a:cs typeface="Arial" panose="020B0604020202020204" pitchFamily="34" charset="0"/>
              </a:rPr>
              <a:t>Not drawn to scale</a:t>
            </a:r>
          </a:p>
        </p:txBody>
      </p:sp>
    </p:spTree>
    <p:extLst>
      <p:ext uri="{BB962C8B-B14F-4D97-AF65-F5344CB8AC3E}">
        <p14:creationId xmlns:p14="http://schemas.microsoft.com/office/powerpoint/2010/main" val="32554088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7F67D-82A1-0038-84D5-D44B9C1E1FCF}"/>
              </a:ext>
            </a:extLst>
          </p:cNvPr>
          <p:cNvSpPr>
            <a:spLocks noGrp="1"/>
          </p:cNvSpPr>
          <p:nvPr>
            <p:ph type="title"/>
          </p:nvPr>
        </p:nvSpPr>
        <p:spPr/>
        <p:txBody>
          <a:bodyPr/>
          <a:lstStyle/>
          <a:p>
            <a:r>
              <a:rPr lang="en-GB"/>
              <a:t>6 Flooring </a:t>
            </a:r>
          </a:p>
        </p:txBody>
      </p:sp>
      <p:sp>
        <p:nvSpPr>
          <p:cNvPr id="3" name="Content Placeholder 2">
            <a:extLst>
              <a:ext uri="{FF2B5EF4-FFF2-40B4-BE49-F238E27FC236}">
                <a16:creationId xmlns:a16="http://schemas.microsoft.com/office/drawing/2014/main" id="{BBB1EC60-A620-999A-8F62-9DC6D19286D6}"/>
              </a:ext>
            </a:extLst>
          </p:cNvPr>
          <p:cNvSpPr>
            <a:spLocks noGrp="1"/>
          </p:cNvSpPr>
          <p:nvPr>
            <p:ph idx="1"/>
          </p:nvPr>
        </p:nvSpPr>
        <p:spPr/>
        <p:txBody>
          <a:bodyPr/>
          <a:lstStyle/>
          <a:p>
            <a:pPr marL="0" indent="0">
              <a:buNone/>
            </a:pPr>
            <a:r>
              <a:rPr lang="en-GB"/>
              <a:t>Toby wants to cover the floor of his kitchen in tiles.</a:t>
            </a:r>
          </a:p>
          <a:p>
            <a:r>
              <a:rPr lang="en-GB"/>
              <a:t>The ones he likes are 333 mm by 333 mm and need approximately 1 mm grouting between each tile.</a:t>
            </a:r>
          </a:p>
          <a:p>
            <a:r>
              <a:rPr lang="en-GB"/>
              <a:t>He measures his kitchen as 3 m by 4 m.</a:t>
            </a:r>
          </a:p>
          <a:p>
            <a:r>
              <a:rPr lang="en-GB"/>
              <a:t>How many tiles will he need?</a:t>
            </a:r>
          </a:p>
        </p:txBody>
      </p:sp>
    </p:spTree>
    <p:extLst>
      <p:ext uri="{BB962C8B-B14F-4D97-AF65-F5344CB8AC3E}">
        <p14:creationId xmlns:p14="http://schemas.microsoft.com/office/powerpoint/2010/main" val="36916947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F6B39-DE56-89DD-9391-71E3DD20B7D4}"/>
              </a:ext>
            </a:extLst>
          </p:cNvPr>
          <p:cNvSpPr>
            <a:spLocks noGrp="1"/>
          </p:cNvSpPr>
          <p:nvPr>
            <p:ph type="title"/>
          </p:nvPr>
        </p:nvSpPr>
        <p:spPr/>
        <p:txBody>
          <a:bodyPr/>
          <a:lstStyle/>
          <a:p>
            <a:r>
              <a:rPr lang="en-GB"/>
              <a:t>7 How many nines?</a:t>
            </a:r>
          </a:p>
        </p:txBody>
      </p:sp>
      <p:sp>
        <p:nvSpPr>
          <p:cNvPr id="3" name="Content Placeholder 2">
            <a:extLst>
              <a:ext uri="{FF2B5EF4-FFF2-40B4-BE49-F238E27FC236}">
                <a16:creationId xmlns:a16="http://schemas.microsoft.com/office/drawing/2014/main" id="{FA2F4D52-BB3F-E848-70E3-E68FA4C38B9D}"/>
              </a:ext>
            </a:extLst>
          </p:cNvPr>
          <p:cNvSpPr>
            <a:spLocks noGrp="1"/>
          </p:cNvSpPr>
          <p:nvPr>
            <p:ph idx="1"/>
          </p:nvPr>
        </p:nvSpPr>
        <p:spPr/>
        <p:txBody>
          <a:bodyPr/>
          <a:lstStyle/>
          <a:p>
            <a:pPr marL="0" indent="0">
              <a:buNone/>
            </a:pPr>
            <a:r>
              <a:rPr lang="en-GB"/>
              <a:t>A book has 129 numbered pages. How many times is the digit 9 used in the page numbering?</a:t>
            </a:r>
          </a:p>
        </p:txBody>
      </p:sp>
    </p:spTree>
    <p:extLst>
      <p:ext uri="{BB962C8B-B14F-4D97-AF65-F5344CB8AC3E}">
        <p14:creationId xmlns:p14="http://schemas.microsoft.com/office/powerpoint/2010/main" val="29564078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381658-969C-8C5F-83D0-06895620AD14}"/>
              </a:ext>
            </a:extLst>
          </p:cNvPr>
          <p:cNvSpPr>
            <a:spLocks noGrp="1"/>
          </p:cNvSpPr>
          <p:nvPr>
            <p:ph type="title"/>
          </p:nvPr>
        </p:nvSpPr>
        <p:spPr/>
        <p:txBody>
          <a:bodyPr/>
          <a:lstStyle/>
          <a:p>
            <a:r>
              <a:rPr lang="en-GB" dirty="0"/>
              <a:t>8 Biggest area?</a:t>
            </a:r>
          </a:p>
        </p:txBody>
      </p:sp>
      <p:sp>
        <p:nvSpPr>
          <p:cNvPr id="3" name="Content Placeholder 2">
            <a:extLst>
              <a:ext uri="{FF2B5EF4-FFF2-40B4-BE49-F238E27FC236}">
                <a16:creationId xmlns:a16="http://schemas.microsoft.com/office/drawing/2014/main" id="{348A1A1E-033C-2069-4648-8501771716DD}"/>
              </a:ext>
            </a:extLst>
          </p:cNvPr>
          <p:cNvSpPr>
            <a:spLocks noGrp="1"/>
          </p:cNvSpPr>
          <p:nvPr>
            <p:ph idx="1"/>
          </p:nvPr>
        </p:nvSpPr>
        <p:spPr/>
        <p:txBody>
          <a:bodyPr/>
          <a:lstStyle/>
          <a:p>
            <a:pPr marL="0" indent="0">
              <a:buNone/>
            </a:pPr>
            <a:r>
              <a:rPr lang="en-GB"/>
              <a:t>Mark has 24 matchsticks, all the same length. If he arranges them as a rectangle, what’s the biggest area he can enclose?</a:t>
            </a:r>
          </a:p>
        </p:txBody>
      </p:sp>
    </p:spTree>
    <p:extLst>
      <p:ext uri="{BB962C8B-B14F-4D97-AF65-F5344CB8AC3E}">
        <p14:creationId xmlns:p14="http://schemas.microsoft.com/office/powerpoint/2010/main" val="38262504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F1F551-D978-263F-8A77-D310A0D1AC54}"/>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9F476267-0FAA-6FAA-6199-06C15F06718E}"/>
              </a:ext>
            </a:extLst>
          </p:cNvPr>
          <p:cNvPicPr>
            <a:picLocks noChangeAspect="1"/>
          </p:cNvPicPr>
          <p:nvPr/>
        </p:nvPicPr>
        <p:blipFill>
          <a:blip r:embed="rId3"/>
          <a:srcRect l="14063"/>
          <a:stretch>
            <a:fillRect/>
          </a:stretch>
        </p:blipFill>
        <p:spPr>
          <a:xfrm>
            <a:off x="8693240" y="989946"/>
            <a:ext cx="3355442" cy="4760583"/>
          </a:xfrm>
          <a:prstGeom prst="rect">
            <a:avLst/>
          </a:prstGeom>
        </p:spPr>
      </p:pic>
      <p:sp>
        <p:nvSpPr>
          <p:cNvPr id="2" name="Title 1">
            <a:extLst>
              <a:ext uri="{FF2B5EF4-FFF2-40B4-BE49-F238E27FC236}">
                <a16:creationId xmlns:a16="http://schemas.microsoft.com/office/drawing/2014/main" id="{23168889-C80A-D56F-5CB2-33308CD038E0}"/>
              </a:ext>
            </a:extLst>
          </p:cNvPr>
          <p:cNvSpPr>
            <a:spLocks noGrp="1"/>
          </p:cNvSpPr>
          <p:nvPr>
            <p:ph type="title"/>
          </p:nvPr>
        </p:nvSpPr>
        <p:spPr/>
        <p:txBody>
          <a:bodyPr/>
          <a:lstStyle/>
          <a:p>
            <a:r>
              <a:rPr lang="en-GB"/>
              <a:t>9 Arranging bricks</a:t>
            </a:r>
          </a:p>
        </p:txBody>
      </p:sp>
      <p:sp>
        <p:nvSpPr>
          <p:cNvPr id="3" name="Content Placeholder 2">
            <a:extLst>
              <a:ext uri="{FF2B5EF4-FFF2-40B4-BE49-F238E27FC236}">
                <a16:creationId xmlns:a16="http://schemas.microsoft.com/office/drawing/2014/main" id="{D96BCF53-512E-446D-26B9-71FAA0C92DF4}"/>
              </a:ext>
            </a:extLst>
          </p:cNvPr>
          <p:cNvSpPr>
            <a:spLocks noGrp="1"/>
          </p:cNvSpPr>
          <p:nvPr>
            <p:ph idx="1"/>
          </p:nvPr>
        </p:nvSpPr>
        <p:spPr>
          <a:xfrm>
            <a:off x="838200" y="1144493"/>
            <a:ext cx="8314936" cy="4569014"/>
          </a:xfrm>
        </p:spPr>
        <p:txBody>
          <a:bodyPr/>
          <a:lstStyle/>
          <a:p>
            <a:pPr marL="0" indent="0">
              <a:buNone/>
            </a:pPr>
            <a:r>
              <a:rPr lang="en-GB"/>
              <a:t>Peni has five toy building bricks. </a:t>
            </a:r>
          </a:p>
          <a:p>
            <a:pPr marL="0" indent="0">
              <a:buNone/>
            </a:pPr>
            <a:r>
              <a:rPr lang="en-GB"/>
              <a:t>She needs to stack two for a model.</a:t>
            </a:r>
          </a:p>
          <a:p>
            <a:pPr marL="0" indent="0">
              <a:buNone/>
            </a:pPr>
            <a:r>
              <a:rPr lang="en-GB"/>
              <a:t>How many different ways can she choose two bricks? </a:t>
            </a:r>
          </a:p>
          <a:p>
            <a:pPr marL="0" indent="0">
              <a:buNone/>
            </a:pPr>
            <a:r>
              <a:rPr lang="en-GB"/>
              <a:t>(Choosing red then orange is </a:t>
            </a:r>
            <a:r>
              <a:rPr lang="en-GB" b="1"/>
              <a:t>not</a:t>
            </a:r>
            <a:r>
              <a:rPr lang="en-GB"/>
              <a:t> the same as choosing orange then red.)</a:t>
            </a:r>
          </a:p>
          <a:p>
            <a:pPr marL="0" indent="0">
              <a:buNone/>
            </a:pPr>
            <a:endParaRPr lang="en-GB"/>
          </a:p>
          <a:p>
            <a:pPr marL="0" indent="0">
              <a:buNone/>
            </a:pPr>
            <a:endParaRPr lang="en-GB"/>
          </a:p>
        </p:txBody>
      </p:sp>
      <p:sp>
        <p:nvSpPr>
          <p:cNvPr id="4" name="TextBox 3">
            <a:extLst>
              <a:ext uri="{FF2B5EF4-FFF2-40B4-BE49-F238E27FC236}">
                <a16:creationId xmlns:a16="http://schemas.microsoft.com/office/drawing/2014/main" id="{4CAADC72-7956-7A14-D182-494CFA182968}"/>
              </a:ext>
            </a:extLst>
          </p:cNvPr>
          <p:cNvSpPr txBox="1"/>
          <p:nvPr/>
        </p:nvSpPr>
        <p:spPr>
          <a:xfrm>
            <a:off x="1068946" y="6310648"/>
            <a:ext cx="3928057" cy="547352"/>
          </a:xfrm>
          <a:prstGeom prst="rect">
            <a:avLst/>
          </a:prstGeom>
          <a:noFill/>
        </p:spPr>
        <p:txBody>
          <a:bodyPr wrap="square" rtlCol="0">
            <a:spAutoFit/>
          </a:bodyPr>
          <a:lstStyle/>
          <a:p>
            <a:pPr algn="l">
              <a:buClr>
                <a:schemeClr val="tx2"/>
              </a:buClr>
            </a:pPr>
            <a:endParaRPr lang="en-GB" sz="1800" dirty="0" err="1">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222580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CAD5D-BA98-3BEA-1FDF-5D83295691A9}"/>
              </a:ext>
            </a:extLst>
          </p:cNvPr>
          <p:cNvSpPr>
            <a:spLocks noGrp="1"/>
          </p:cNvSpPr>
          <p:nvPr>
            <p:ph type="title"/>
          </p:nvPr>
        </p:nvSpPr>
        <p:spPr/>
        <p:txBody>
          <a:bodyPr/>
          <a:lstStyle/>
          <a:p>
            <a:r>
              <a:rPr lang="en-GB" dirty="0"/>
              <a:t>10 How many paving slabs?</a:t>
            </a:r>
          </a:p>
        </p:txBody>
      </p:sp>
      <p:sp>
        <p:nvSpPr>
          <p:cNvPr id="3" name="Content Placeholder 2">
            <a:extLst>
              <a:ext uri="{FF2B5EF4-FFF2-40B4-BE49-F238E27FC236}">
                <a16:creationId xmlns:a16="http://schemas.microsoft.com/office/drawing/2014/main" id="{414A2082-A068-6915-C388-89336AE8FE82}"/>
              </a:ext>
            </a:extLst>
          </p:cNvPr>
          <p:cNvSpPr>
            <a:spLocks noGrp="1"/>
          </p:cNvSpPr>
          <p:nvPr>
            <p:ph idx="1"/>
          </p:nvPr>
        </p:nvSpPr>
        <p:spPr/>
        <p:txBody>
          <a:bodyPr/>
          <a:lstStyle/>
          <a:p>
            <a:pPr marL="0" indent="0">
              <a:buNone/>
            </a:pPr>
            <a:r>
              <a:rPr lang="en-GB" dirty="0"/>
              <a:t>Alex wants to make a path out of paving slabs. The path should be between 50cm and 1m wide and needs to be 10m long. </a:t>
            </a:r>
          </a:p>
          <a:p>
            <a:pPr marL="0" indent="0">
              <a:buNone/>
            </a:pPr>
            <a:r>
              <a:rPr lang="en-GB" dirty="0"/>
              <a:t>He finds some paving slabs which measure 400mm by 400mm. </a:t>
            </a:r>
          </a:p>
          <a:p>
            <a:r>
              <a:rPr lang="en-GB" dirty="0"/>
              <a:t>How many slabs will he need?</a:t>
            </a:r>
          </a:p>
          <a:p>
            <a:pPr marL="0" indent="0">
              <a:buNone/>
            </a:pPr>
            <a:endParaRPr lang="en-GB" dirty="0"/>
          </a:p>
        </p:txBody>
      </p:sp>
    </p:spTree>
    <p:extLst>
      <p:ext uri="{BB962C8B-B14F-4D97-AF65-F5344CB8AC3E}">
        <p14:creationId xmlns:p14="http://schemas.microsoft.com/office/powerpoint/2010/main" val="25282442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72978B5-7A3C-61FF-A300-A649DE356248}"/>
              </a:ext>
            </a:extLst>
          </p:cNvPr>
          <p:cNvSpPr>
            <a:spLocks noGrp="1"/>
          </p:cNvSpPr>
          <p:nvPr>
            <p:ph type="title"/>
          </p:nvPr>
        </p:nvSpPr>
        <p:spPr/>
        <p:txBody>
          <a:bodyPr/>
          <a:lstStyle/>
          <a:p>
            <a:r>
              <a:rPr lang="en-GB"/>
              <a:t>Warning!</a:t>
            </a:r>
            <a:br>
              <a:rPr lang="en-GB"/>
            </a:br>
            <a:br>
              <a:rPr lang="en-GB"/>
            </a:br>
            <a:r>
              <a:rPr lang="en-GB"/>
              <a:t>Answers on next slides</a:t>
            </a:r>
          </a:p>
        </p:txBody>
      </p:sp>
    </p:spTree>
    <p:extLst>
      <p:ext uri="{BB962C8B-B14F-4D97-AF65-F5344CB8AC3E}">
        <p14:creationId xmlns:p14="http://schemas.microsoft.com/office/powerpoint/2010/main" val="16416145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1CF720-93BB-C76E-80E8-C4CF696288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B5239D-8CEA-4101-7403-00BDA59F6DC3}"/>
              </a:ext>
            </a:extLst>
          </p:cNvPr>
          <p:cNvSpPr>
            <a:spLocks noGrp="1"/>
          </p:cNvSpPr>
          <p:nvPr>
            <p:ph type="title"/>
          </p:nvPr>
        </p:nvSpPr>
        <p:spPr/>
        <p:txBody>
          <a:bodyPr/>
          <a:lstStyle/>
          <a:p>
            <a:r>
              <a:rPr lang="en-GB" dirty="0"/>
              <a:t>1 How much money is raised? Answer</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565EF5CC-2137-AC16-0B30-E3345C00BA89}"/>
                  </a:ext>
                </a:extLst>
              </p:cNvPr>
              <p:cNvSpPr>
                <a:spLocks noGrp="1"/>
              </p:cNvSpPr>
              <p:nvPr>
                <p:ph idx="1"/>
              </p:nvPr>
            </p:nvSpPr>
            <p:spPr>
              <a:xfrm>
                <a:off x="606669" y="1074154"/>
                <a:ext cx="10978662" cy="5238722"/>
              </a:xfrm>
            </p:spPr>
            <p:txBody>
              <a:bodyPr/>
              <a:lstStyle/>
              <a:p>
                <a:pPr marL="0" indent="0">
                  <a:buNone/>
                </a:pPr>
                <a:r>
                  <a:rPr lang="en-GB" sz="2400" dirty="0"/>
                  <a:t>To raise money, people are asked to guess the weight of a cake. It costs £1 per go. Prizes are:</a:t>
                </a:r>
              </a:p>
              <a:p>
                <a:r>
                  <a:rPr lang="en-GB" sz="2400" dirty="0"/>
                  <a:t>£10 for the closest weight</a:t>
                </a:r>
              </a:p>
              <a:p>
                <a:r>
                  <a:rPr lang="en-GB" sz="2400" dirty="0"/>
                  <a:t>£5 for next closest cake</a:t>
                </a:r>
              </a:p>
              <a:p>
                <a:r>
                  <a:rPr lang="en-GB" sz="2400" dirty="0"/>
                  <a:t>£1 for the third closest weight</a:t>
                </a:r>
              </a:p>
              <a:p>
                <a:pPr marL="0" indent="0">
                  <a:buNone/>
                </a:pPr>
                <a:r>
                  <a:rPr lang="en-GB" sz="2400" dirty="0"/>
                  <a:t>50 people take part; how much money is raised after the prizes are awarded?</a:t>
                </a:r>
              </a:p>
              <a:p>
                <a:pPr marL="0" indent="0">
                  <a:buNone/>
                </a:pPr>
                <a:endParaRPr lang="en-GB" dirty="0"/>
              </a:p>
              <a:p>
                <a:pPr marL="0" indent="0">
                  <a:buNone/>
                </a:pPr>
                <a:r>
                  <a:rPr lang="en-GB" dirty="0"/>
                  <a:t>Total taken: 		</a:t>
                </a:r>
                <a14:m>
                  <m:oMath xmlns:m="http://schemas.openxmlformats.org/officeDocument/2006/math">
                    <m:r>
                      <a:rPr lang="en-GB" i="1" dirty="0" smtClean="0">
                        <a:latin typeface="Cambria Math" panose="02040503050406030204" pitchFamily="18" charset="0"/>
                      </a:rPr>
                      <m:t>£50</m:t>
                    </m:r>
                  </m:oMath>
                </a14:m>
                <a:endParaRPr lang="en-GB" dirty="0"/>
              </a:p>
              <a:p>
                <a:pPr marL="0" indent="0">
                  <a:buNone/>
                </a:pPr>
                <a:r>
                  <a:rPr lang="en-GB" dirty="0"/>
                  <a:t>Total prizes: 		</a:t>
                </a:r>
                <a14:m>
                  <m:oMath xmlns:m="http://schemas.openxmlformats.org/officeDocument/2006/math">
                    <m:r>
                      <a:rPr lang="en-GB" i="1" dirty="0" smtClean="0">
                        <a:latin typeface="Cambria Math" panose="02040503050406030204" pitchFamily="18" charset="0"/>
                      </a:rPr>
                      <m:t>£10+£5+£1=£16</m:t>
                    </m:r>
                  </m:oMath>
                </a14:m>
                <a:endParaRPr lang="en-GB" dirty="0"/>
              </a:p>
              <a:p>
                <a:pPr marL="0" indent="0">
                  <a:buNone/>
                </a:pPr>
                <a:r>
                  <a:rPr lang="en-GB" dirty="0">
                    <a:solidFill>
                      <a:srgbClr val="C00000"/>
                    </a:solidFill>
                  </a:rPr>
                  <a:t>Total money raised: 	</a:t>
                </a:r>
                <a14:m>
                  <m:oMath xmlns:m="http://schemas.openxmlformats.org/officeDocument/2006/math">
                    <m:r>
                      <a:rPr lang="en-GB" i="1" dirty="0" smtClean="0">
                        <a:solidFill>
                          <a:srgbClr val="C00000"/>
                        </a:solidFill>
                        <a:latin typeface="Cambria Math" panose="02040503050406030204" pitchFamily="18" charset="0"/>
                      </a:rPr>
                      <m:t>£50−£16=£34</m:t>
                    </m:r>
                  </m:oMath>
                </a14:m>
                <a:endParaRPr lang="en-GB" dirty="0">
                  <a:solidFill>
                    <a:srgbClr val="C00000"/>
                  </a:solidFill>
                </a:endParaRPr>
              </a:p>
            </p:txBody>
          </p:sp>
        </mc:Choice>
        <mc:Fallback>
          <p:sp>
            <p:nvSpPr>
              <p:cNvPr id="3" name="Content Placeholder 2">
                <a:extLst>
                  <a:ext uri="{FF2B5EF4-FFF2-40B4-BE49-F238E27FC236}">
                    <a16:creationId xmlns:a16="http://schemas.microsoft.com/office/drawing/2014/main" id="{565EF5CC-2137-AC16-0B30-E3345C00BA89}"/>
                  </a:ext>
                </a:extLst>
              </p:cNvPr>
              <p:cNvSpPr>
                <a:spLocks noGrp="1" noRot="1" noChangeAspect="1" noMove="1" noResize="1" noEditPoints="1" noAdjustHandles="1" noChangeArrowheads="1" noChangeShapeType="1" noTextEdit="1"/>
              </p:cNvSpPr>
              <p:nvPr>
                <p:ph idx="1"/>
              </p:nvPr>
            </p:nvSpPr>
            <p:spPr>
              <a:xfrm>
                <a:off x="606669" y="1074154"/>
                <a:ext cx="10978662" cy="5238722"/>
              </a:xfrm>
              <a:blipFill>
                <a:blip r:embed="rId2"/>
                <a:stretch>
                  <a:fillRect l="-1722" t="-1628"/>
                </a:stretch>
              </a:blipFill>
            </p:spPr>
            <p:txBody>
              <a:bodyPr/>
              <a:lstStyle/>
              <a:p>
                <a:r>
                  <a:rPr lang="en-GB">
                    <a:noFill/>
                  </a:rPr>
                  <a:t> </a:t>
                </a:r>
              </a:p>
            </p:txBody>
          </p:sp>
        </mc:Fallback>
      </mc:AlternateContent>
    </p:spTree>
    <p:extLst>
      <p:ext uri="{BB962C8B-B14F-4D97-AF65-F5344CB8AC3E}">
        <p14:creationId xmlns:p14="http://schemas.microsoft.com/office/powerpoint/2010/main" val="2915965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fade">
                                      <p:cBhvr>
                                        <p:cTn id="7" dur="500"/>
                                        <p:tgtEl>
                                          <p:spTgt spid="3">
                                            <p:txEl>
                                              <p:pRg st="6" end="6"/>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7" end="7"/>
                                            </p:txEl>
                                          </p:spTgt>
                                        </p:tgtEl>
                                        <p:attrNameLst>
                                          <p:attrName>style.visibility</p:attrName>
                                        </p:attrNameLst>
                                      </p:cBhvr>
                                      <p:to>
                                        <p:strVal val="visible"/>
                                      </p:to>
                                    </p:set>
                                    <p:animEffect transition="in" filter="fade">
                                      <p:cBhvr>
                                        <p:cTn id="12" dur="500"/>
                                        <p:tgtEl>
                                          <p:spTgt spid="3">
                                            <p:txEl>
                                              <p:pRg st="7" end="7"/>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animEffect transition="in" filter="fade">
                                      <p:cBhvr>
                                        <p:cTn id="1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77138C-0570-0289-C2B4-2D49C24F2E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178B03-F58E-6283-40A2-1F0CEB1E1BA7}"/>
              </a:ext>
            </a:extLst>
          </p:cNvPr>
          <p:cNvSpPr>
            <a:spLocks noGrp="1"/>
          </p:cNvSpPr>
          <p:nvPr>
            <p:ph type="title"/>
          </p:nvPr>
        </p:nvSpPr>
        <p:spPr/>
        <p:txBody>
          <a:bodyPr/>
          <a:lstStyle/>
          <a:p>
            <a:r>
              <a:rPr lang="en-GB"/>
              <a:t>2 Comparing fractions - Answer</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4BD82F0-6003-0E11-4F0E-D22B2577FE5E}"/>
                  </a:ext>
                </a:extLst>
              </p:cNvPr>
              <p:cNvSpPr>
                <a:spLocks noGrp="1"/>
              </p:cNvSpPr>
              <p:nvPr>
                <p:ph idx="27"/>
              </p:nvPr>
            </p:nvSpPr>
            <p:spPr/>
            <p:txBody>
              <a:bodyPr/>
              <a:lstStyle/>
              <a:p>
                <a:pPr marL="0" indent="0">
                  <a:buNone/>
                </a:pPr>
                <a:r>
                  <a:rPr lang="en-GB" sz="3200"/>
                  <a:t>Which is bigger?</a:t>
                </a:r>
              </a:p>
              <a:p>
                <a:pPr marL="0" indent="0">
                  <a:buNone/>
                </a:pPr>
                <a:endParaRPr lang="en-GB"/>
              </a:p>
              <a:p>
                <a:pPr marL="0" indent="0">
                  <a:buNone/>
                </a:pPr>
                <a:endParaRPr lang="en-GB"/>
              </a:p>
              <a:p>
                <a:pPr marL="0" indent="0">
                  <a:buNone/>
                </a:pPr>
                <a14:m>
                  <m:oMathPara xmlns:m="http://schemas.openxmlformats.org/officeDocument/2006/math">
                    <m:oMath>
                      <m:f>
                        <m:fPr>
                          <m:ctrlPr>
                            <a:rPr lang="en-GB" sz="4000" b="0" i="1" dirty="0" smtClean="0">
                              <a:latin typeface="Cambria Math" panose="02040503050406030204" pitchFamily="18" charset="0"/>
                            </a:rPr>
                          </m:ctrlPr>
                        </m:fPr>
                        <m:num>
                          <m:r>
                            <a:rPr lang="en-GB" sz="4000" b="0" i="1" dirty="0" smtClean="0">
                              <a:latin typeface="Cambria Math" panose="02040503050406030204" pitchFamily="18" charset="0"/>
                            </a:rPr>
                            <m:t>3</m:t>
                          </m:r>
                        </m:num>
                        <m:den>
                          <m:r>
                            <a:rPr lang="en-GB" sz="4000" b="0" i="1" dirty="0" smtClean="0">
                              <a:latin typeface="Cambria Math" panose="02040503050406030204" pitchFamily="18" charset="0"/>
                            </a:rPr>
                            <m:t>7</m:t>
                          </m:r>
                        </m:den>
                      </m:f>
                      <m:r>
                        <a:rPr lang="en-GB" sz="4000" b="0" i="1" dirty="0" smtClean="0">
                          <a:latin typeface="Cambria Math" panose="02040503050406030204" pitchFamily="18" charset="0"/>
                        </a:rPr>
                        <m:t>+</m:t>
                      </m:r>
                      <m:f>
                        <m:fPr>
                          <m:ctrlPr>
                            <a:rPr lang="en-GB" sz="4000" b="0" i="1" dirty="0" smtClean="0">
                              <a:latin typeface="Cambria Math" panose="02040503050406030204" pitchFamily="18" charset="0"/>
                            </a:rPr>
                          </m:ctrlPr>
                        </m:fPr>
                        <m:num>
                          <m:r>
                            <a:rPr lang="en-GB" sz="4000" b="0" i="1" dirty="0" smtClean="0">
                              <a:latin typeface="Cambria Math" panose="02040503050406030204" pitchFamily="18" charset="0"/>
                            </a:rPr>
                            <m:t>2</m:t>
                          </m:r>
                        </m:num>
                        <m:den>
                          <m:r>
                            <a:rPr lang="en-GB" sz="4000" b="0" i="1" dirty="0" smtClean="0">
                              <a:latin typeface="Cambria Math" panose="02040503050406030204" pitchFamily="18" charset="0"/>
                            </a:rPr>
                            <m:t>9</m:t>
                          </m:r>
                        </m:den>
                      </m:f>
                      <m:r>
                        <a:rPr lang="en-GB" sz="4000" b="0" i="1" dirty="0" smtClean="0">
                          <a:latin typeface="Cambria Math" panose="02040503050406030204" pitchFamily="18" charset="0"/>
                        </a:rPr>
                        <m:t>= </m:t>
                      </m:r>
                      <m:f>
                        <m:fPr>
                          <m:ctrlPr>
                            <a:rPr lang="en-GB" sz="4000" b="0" i="1" dirty="0" smtClean="0">
                              <a:latin typeface="Cambria Math" panose="02040503050406030204" pitchFamily="18" charset="0"/>
                            </a:rPr>
                          </m:ctrlPr>
                        </m:fPr>
                        <m:num>
                          <m:r>
                            <a:rPr lang="en-GB" sz="4000" b="0" i="1" dirty="0" smtClean="0">
                              <a:latin typeface="Cambria Math" panose="02040503050406030204" pitchFamily="18" charset="0"/>
                            </a:rPr>
                            <m:t>41</m:t>
                          </m:r>
                        </m:num>
                        <m:den>
                          <m:r>
                            <a:rPr lang="en-GB" sz="4000" b="0" i="1" dirty="0" smtClean="0">
                              <a:latin typeface="Cambria Math" panose="02040503050406030204" pitchFamily="18" charset="0"/>
                            </a:rPr>
                            <m:t>63</m:t>
                          </m:r>
                        </m:den>
                      </m:f>
                    </m:oMath>
                  </m:oMathPara>
                </a14:m>
                <a:endParaRPr lang="en-GB" sz="4000"/>
              </a:p>
              <a:p>
                <a:pPr marL="0" indent="0">
                  <a:buNone/>
                </a:pPr>
                <a:endParaRPr lang="en-GB" sz="4000"/>
              </a:p>
              <a:p>
                <a:pPr marL="0" indent="0">
                  <a:buNone/>
                </a:pPr>
                <a:r>
                  <a:rPr lang="en-GB"/>
                  <a:t>This is less than two thirds</a:t>
                </a:r>
              </a:p>
              <a:p>
                <a:endParaRPr lang="en-GB"/>
              </a:p>
            </p:txBody>
          </p:sp>
        </mc:Choice>
        <mc:Fallback xmlns="">
          <p:sp>
            <p:nvSpPr>
              <p:cNvPr id="3" name="Content Placeholder 2">
                <a:extLst>
                  <a:ext uri="{FF2B5EF4-FFF2-40B4-BE49-F238E27FC236}">
                    <a16:creationId xmlns:a16="http://schemas.microsoft.com/office/drawing/2014/main" id="{94BD82F0-6003-0E11-4F0E-D22B2577FE5E}"/>
                  </a:ext>
                </a:extLst>
              </p:cNvPr>
              <p:cNvSpPr>
                <a:spLocks noGrp="1" noRot="1" noChangeAspect="1" noMove="1" noResize="1" noEditPoints="1" noAdjustHandles="1" noChangeArrowheads="1" noChangeShapeType="1" noTextEdit="1"/>
              </p:cNvSpPr>
              <p:nvPr>
                <p:ph idx="27"/>
              </p:nvPr>
            </p:nvSpPr>
            <p:spPr>
              <a:blipFill>
                <a:blip r:embed="rId3"/>
                <a:stretch>
                  <a:fillRect l="-2927" t="-161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Content Placeholder 5">
                <a:extLst>
                  <a:ext uri="{FF2B5EF4-FFF2-40B4-BE49-F238E27FC236}">
                    <a16:creationId xmlns:a16="http://schemas.microsoft.com/office/drawing/2014/main" id="{B17C6B6F-A96F-785E-DC3E-18AD9537806C}"/>
                  </a:ext>
                </a:extLst>
              </p:cNvPr>
              <p:cNvSpPr>
                <a:spLocks noGrp="1"/>
              </p:cNvSpPr>
              <p:nvPr>
                <p:ph idx="28"/>
              </p:nvPr>
            </p:nvSpPr>
            <p:spPr/>
            <p:txBody>
              <a:bodyPr/>
              <a:lstStyle/>
              <a:p>
                <a:pPr marL="0" indent="0">
                  <a:buNone/>
                </a:pPr>
                <a:endParaRPr lang="en-GB" sz="3200"/>
              </a:p>
              <a:p>
                <a:pPr marL="0" indent="0">
                  <a:buNone/>
                </a:pPr>
                <a:r>
                  <a:rPr lang="en-GB"/>
                  <a:t> </a:t>
                </a:r>
              </a:p>
              <a:p>
                <a:pPr marL="0" indent="0">
                  <a:buNone/>
                </a:pPr>
                <a:endParaRPr lang="en-GB"/>
              </a:p>
              <a:p>
                <a:pPr marL="0" indent="0">
                  <a:buNone/>
                </a:pPr>
                <a14:m>
                  <m:oMathPara xmlns:m="http://schemas.openxmlformats.org/officeDocument/2006/math">
                    <m:oMath>
                      <m:f>
                        <m:fPr>
                          <m:ctrlPr>
                            <a:rPr lang="en-GB" sz="4000" i="1" dirty="0">
                              <a:latin typeface="Cambria Math" panose="02040503050406030204" pitchFamily="18" charset="0"/>
                            </a:rPr>
                          </m:ctrlPr>
                        </m:fPr>
                        <m:num>
                          <m:r>
                            <a:rPr lang="en-GB" sz="4000" i="1" dirty="0">
                              <a:latin typeface="Cambria Math" panose="02040503050406030204" pitchFamily="18" charset="0"/>
                            </a:rPr>
                            <m:t>2</m:t>
                          </m:r>
                        </m:num>
                        <m:den>
                          <m:r>
                            <a:rPr lang="en-GB" sz="4000" i="1" dirty="0">
                              <a:latin typeface="Cambria Math" panose="02040503050406030204" pitchFamily="18" charset="0"/>
                            </a:rPr>
                            <m:t>6</m:t>
                          </m:r>
                        </m:den>
                      </m:f>
                      <m:r>
                        <a:rPr lang="en-GB" sz="4000" i="1" dirty="0">
                          <a:latin typeface="Cambria Math" panose="02040503050406030204" pitchFamily="18" charset="0"/>
                        </a:rPr>
                        <m:t>+</m:t>
                      </m:r>
                      <m:f>
                        <m:fPr>
                          <m:ctrlPr>
                            <a:rPr lang="en-GB" sz="4000" i="1" dirty="0">
                              <a:latin typeface="Cambria Math" panose="02040503050406030204" pitchFamily="18" charset="0"/>
                            </a:rPr>
                          </m:ctrlPr>
                        </m:fPr>
                        <m:num>
                          <m:r>
                            <a:rPr lang="en-GB" sz="4000" i="1" dirty="0">
                              <a:latin typeface="Cambria Math" panose="02040503050406030204" pitchFamily="18" charset="0"/>
                            </a:rPr>
                            <m:t>4</m:t>
                          </m:r>
                        </m:num>
                        <m:den>
                          <m:r>
                            <a:rPr lang="en-GB" sz="4000" i="1" dirty="0">
                              <a:latin typeface="Cambria Math" panose="02040503050406030204" pitchFamily="18" charset="0"/>
                            </a:rPr>
                            <m:t>11</m:t>
                          </m:r>
                        </m:den>
                      </m:f>
                      <m:r>
                        <a:rPr lang="en-GB" sz="4000" b="0" i="1" dirty="0" smtClean="0">
                          <a:latin typeface="Cambria Math" panose="02040503050406030204" pitchFamily="18" charset="0"/>
                        </a:rPr>
                        <m:t>=</m:t>
                      </m:r>
                      <m:f>
                        <m:fPr>
                          <m:ctrlPr>
                            <a:rPr lang="en-GB" sz="4000" b="0" i="1" dirty="0" smtClean="0">
                              <a:latin typeface="Cambria Math" panose="02040503050406030204" pitchFamily="18" charset="0"/>
                            </a:rPr>
                          </m:ctrlPr>
                        </m:fPr>
                        <m:num>
                          <m:r>
                            <a:rPr lang="en-GB" sz="4000" b="0" i="1" dirty="0" smtClean="0">
                              <a:latin typeface="Cambria Math" panose="02040503050406030204" pitchFamily="18" charset="0"/>
                            </a:rPr>
                            <m:t>46</m:t>
                          </m:r>
                        </m:num>
                        <m:den>
                          <m:r>
                            <a:rPr lang="en-GB" sz="4000" b="0" i="1" dirty="0" smtClean="0">
                              <a:latin typeface="Cambria Math" panose="02040503050406030204" pitchFamily="18" charset="0"/>
                            </a:rPr>
                            <m:t>66</m:t>
                          </m:r>
                        </m:den>
                      </m:f>
                    </m:oMath>
                  </m:oMathPara>
                </a14:m>
                <a:endParaRPr lang="en-GB" sz="4000" b="0"/>
              </a:p>
              <a:p>
                <a:pPr marL="0" indent="0">
                  <a:buNone/>
                </a:pPr>
                <a:endParaRPr lang="en-GB" sz="4000"/>
              </a:p>
              <a:p>
                <a:pPr marL="0" indent="0">
                  <a:buNone/>
                </a:pPr>
                <a:r>
                  <a:rPr lang="en-GB"/>
                  <a:t>This is more than two thirds</a:t>
                </a:r>
              </a:p>
            </p:txBody>
          </p:sp>
        </mc:Choice>
        <mc:Fallback xmlns="">
          <p:sp>
            <p:nvSpPr>
              <p:cNvPr id="6" name="Content Placeholder 5">
                <a:extLst>
                  <a:ext uri="{FF2B5EF4-FFF2-40B4-BE49-F238E27FC236}">
                    <a16:creationId xmlns:a16="http://schemas.microsoft.com/office/drawing/2014/main" id="{B17C6B6F-A96F-785E-DC3E-18AD9537806C}"/>
                  </a:ext>
                </a:extLst>
              </p:cNvPr>
              <p:cNvSpPr>
                <a:spLocks noGrp="1" noRot="1" noChangeAspect="1" noMove="1" noResize="1" noEditPoints="1" noAdjustHandles="1" noChangeArrowheads="1" noChangeShapeType="1" noTextEdit="1"/>
              </p:cNvSpPr>
              <p:nvPr>
                <p:ph idx="28"/>
              </p:nvPr>
            </p:nvSpPr>
            <p:spPr>
              <a:blipFill>
                <a:blip r:embed="rId4"/>
                <a:stretch>
                  <a:fillRect l="-2342"/>
                </a:stretch>
              </a:blipFill>
            </p:spPr>
            <p:txBody>
              <a:bodyPr/>
              <a:lstStyle/>
              <a:p>
                <a:r>
                  <a:rPr lang="en-US">
                    <a:noFill/>
                  </a:rPr>
                  <a:t> </a:t>
                </a:r>
              </a:p>
            </p:txBody>
          </p:sp>
        </mc:Fallback>
      </mc:AlternateContent>
      <p:sp>
        <p:nvSpPr>
          <p:cNvPr id="4" name="Rectangle 3">
            <a:extLst>
              <a:ext uri="{FF2B5EF4-FFF2-40B4-BE49-F238E27FC236}">
                <a16:creationId xmlns:a16="http://schemas.microsoft.com/office/drawing/2014/main" id="{9F7876EE-EE3F-34ED-08CC-0C2BC9BED002}"/>
              </a:ext>
            </a:extLst>
          </p:cNvPr>
          <p:cNvSpPr/>
          <p:nvPr/>
        </p:nvSpPr>
        <p:spPr>
          <a:xfrm>
            <a:off x="6309360" y="4648200"/>
            <a:ext cx="5202254" cy="1019007"/>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l">
              <a:buClr>
                <a:schemeClr val="tx2"/>
              </a:buClr>
              <a:buFont typeface="Wingdings" panose="05000000000000000000" pitchFamily="2" charset="2"/>
              <a:buNone/>
            </a:pPr>
            <a:endParaRPr lang="en-GB" err="1">
              <a:solidFill>
                <a:schemeClr val="tx1"/>
              </a:solidFill>
            </a:endParaRPr>
          </a:p>
        </p:txBody>
      </p:sp>
    </p:spTree>
    <p:extLst>
      <p:ext uri="{BB962C8B-B14F-4D97-AF65-F5344CB8AC3E}">
        <p14:creationId xmlns:p14="http://schemas.microsoft.com/office/powerpoint/2010/main" val="3160341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3" end="3"/>
                                            </p:txEl>
                                          </p:spTgt>
                                        </p:tgtEl>
                                        <p:attrNameLst>
                                          <p:attrName>style.visibility</p:attrName>
                                        </p:attrNameLst>
                                      </p:cBhvr>
                                      <p:to>
                                        <p:strVal val="visible"/>
                                      </p:to>
                                    </p:set>
                                    <p:animEffect transition="in" filter="fade">
                                      <p:cBhvr>
                                        <p:cTn id="12" dur="500"/>
                                        <p:tgtEl>
                                          <p:spTgt spid="6">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5" end="5"/>
                                            </p:txEl>
                                          </p:spTgt>
                                        </p:tgtEl>
                                        <p:attrNameLst>
                                          <p:attrName>style.visibility</p:attrName>
                                        </p:attrNameLst>
                                      </p:cBhvr>
                                      <p:to>
                                        <p:strVal val="visible"/>
                                      </p:to>
                                    </p:set>
                                    <p:animEffect transition="in" filter="fade">
                                      <p:cBhvr>
                                        <p:cTn id="22" dur="500"/>
                                        <p:tgtEl>
                                          <p:spTgt spid="6">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C494B4-39D8-2E26-1BDF-3D50148E725C}"/>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0C084AC4-AD54-A46D-68A8-2D08A695F393}"/>
              </a:ext>
            </a:extLst>
          </p:cNvPr>
          <p:cNvSpPr>
            <a:spLocks noGrp="1"/>
          </p:cNvSpPr>
          <p:nvPr>
            <p:ph type="title"/>
          </p:nvPr>
        </p:nvSpPr>
        <p:spPr/>
        <p:txBody>
          <a:bodyPr/>
          <a:lstStyle/>
          <a:p>
            <a:r>
              <a:rPr lang="en-GB"/>
              <a:t>3 Can you make… Answer</a:t>
            </a:r>
          </a:p>
        </p:txBody>
      </p:sp>
      <p:sp>
        <p:nvSpPr>
          <p:cNvPr id="6" name="Content Placeholder 5">
            <a:extLst>
              <a:ext uri="{FF2B5EF4-FFF2-40B4-BE49-F238E27FC236}">
                <a16:creationId xmlns:a16="http://schemas.microsoft.com/office/drawing/2014/main" id="{2B35DEA0-0E84-F4C7-8718-45299C9946C5}"/>
              </a:ext>
            </a:extLst>
          </p:cNvPr>
          <p:cNvSpPr>
            <a:spLocks noGrp="1"/>
          </p:cNvSpPr>
          <p:nvPr>
            <p:ph idx="1"/>
          </p:nvPr>
        </p:nvSpPr>
        <p:spPr/>
        <p:txBody>
          <a:bodyPr/>
          <a:lstStyle/>
          <a:p>
            <a:pPr marL="0" indent="0">
              <a:buNone/>
            </a:pPr>
            <a:r>
              <a:rPr lang="en-GB" dirty="0"/>
              <a:t>Rosie has bags of 1p, 2p and 5p coins.</a:t>
            </a:r>
          </a:p>
          <a:p>
            <a:r>
              <a:rPr lang="en-GB" dirty="0"/>
              <a:t>Can she use exactly 8 coins to make 30p?</a:t>
            </a:r>
          </a:p>
          <a:p>
            <a:endParaRPr lang="en-GB" dirty="0"/>
          </a:p>
          <a:p>
            <a:r>
              <a:rPr lang="en-GB" dirty="0">
                <a:solidFill>
                  <a:srgbClr val="C00000"/>
                </a:solidFill>
              </a:rPr>
              <a:t>One way is: 5p, 5p, 5p, 5p, 5p, 2p, 2p, 1p</a:t>
            </a:r>
          </a:p>
          <a:p>
            <a:endParaRPr lang="en-GB" dirty="0">
              <a:solidFill>
                <a:srgbClr val="C00000"/>
              </a:solidFill>
            </a:endParaRPr>
          </a:p>
          <a:p>
            <a:r>
              <a:rPr lang="en-GB" dirty="0">
                <a:solidFill>
                  <a:schemeClr val="tx1"/>
                </a:solidFill>
              </a:rPr>
              <a:t>Are there other ways?</a:t>
            </a:r>
          </a:p>
        </p:txBody>
      </p:sp>
    </p:spTree>
    <p:extLst>
      <p:ext uri="{BB962C8B-B14F-4D97-AF65-F5344CB8AC3E}">
        <p14:creationId xmlns:p14="http://schemas.microsoft.com/office/powerpoint/2010/main" val="593940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animEffect transition="in" filter="fade">
                                      <p:cBhvr>
                                        <p:cTn id="7" dur="500"/>
                                        <p:tgtEl>
                                          <p:spTgt spid="6">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5" end="5"/>
                                            </p:txEl>
                                          </p:spTgt>
                                        </p:tgtEl>
                                        <p:attrNameLst>
                                          <p:attrName>style.visibility</p:attrName>
                                        </p:attrNameLst>
                                      </p:cBhvr>
                                      <p:to>
                                        <p:strVal val="visible"/>
                                      </p:to>
                                    </p:set>
                                    <p:animEffect transition="in" filter="fade">
                                      <p:cBhvr>
                                        <p:cTn id="12" dur="5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702DEB-EF71-E24D-D427-04EAE71472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31E4D8-71CB-9989-B44B-BC055CD4F9F9}"/>
              </a:ext>
            </a:extLst>
          </p:cNvPr>
          <p:cNvSpPr>
            <a:spLocks noGrp="1"/>
          </p:cNvSpPr>
          <p:nvPr>
            <p:ph type="title"/>
          </p:nvPr>
        </p:nvSpPr>
        <p:spPr/>
        <p:txBody>
          <a:bodyPr/>
          <a:lstStyle/>
          <a:p>
            <a:r>
              <a:rPr lang="en-GB"/>
              <a:t>4 Best buy - Answer</a:t>
            </a:r>
          </a:p>
        </p:txBody>
      </p:sp>
      <p:sp>
        <p:nvSpPr>
          <p:cNvPr id="3" name="Content Placeholder 2">
            <a:extLst>
              <a:ext uri="{FF2B5EF4-FFF2-40B4-BE49-F238E27FC236}">
                <a16:creationId xmlns:a16="http://schemas.microsoft.com/office/drawing/2014/main" id="{62D4FCDF-A82C-11A0-93C5-A13B5BF5A7BB}"/>
              </a:ext>
            </a:extLst>
          </p:cNvPr>
          <p:cNvSpPr>
            <a:spLocks noGrp="1"/>
          </p:cNvSpPr>
          <p:nvPr>
            <p:ph idx="1"/>
          </p:nvPr>
        </p:nvSpPr>
        <p:spPr/>
        <p:txBody>
          <a:bodyPr/>
          <a:lstStyle/>
          <a:p>
            <a:pPr marL="0" indent="0">
              <a:buNone/>
            </a:pPr>
            <a:r>
              <a:rPr lang="en-GB" dirty="0"/>
              <a:t>Sam needs 4 bottles of lemonade. There are two offers, which is best? </a:t>
            </a:r>
            <a:r>
              <a:rPr lang="en-GB" dirty="0">
                <a:solidFill>
                  <a:srgbClr val="C00000"/>
                </a:solidFill>
              </a:rPr>
              <a:t>Start by assigning an ‘easy’ amount such as £1 per bottle.</a:t>
            </a:r>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r>
              <a:rPr lang="en-GB" dirty="0">
                <a:solidFill>
                  <a:srgbClr val="C00000"/>
                </a:solidFill>
              </a:rPr>
              <a:t>Offer 1 is the best buy for 4 bottles of lemonade</a:t>
            </a:r>
          </a:p>
        </p:txBody>
      </p:sp>
      <p:sp>
        <p:nvSpPr>
          <p:cNvPr id="4" name="Content Placeholder 2">
            <a:extLst>
              <a:ext uri="{FF2B5EF4-FFF2-40B4-BE49-F238E27FC236}">
                <a16:creationId xmlns:a16="http://schemas.microsoft.com/office/drawing/2014/main" id="{12ED7D2B-EAD1-4E91-E09E-39AF28EBF395}"/>
              </a:ext>
            </a:extLst>
          </p:cNvPr>
          <p:cNvSpPr txBox="1">
            <a:spLocks/>
          </p:cNvSpPr>
          <p:nvPr/>
        </p:nvSpPr>
        <p:spPr>
          <a:xfrm>
            <a:off x="844556" y="2316479"/>
            <a:ext cx="4916163" cy="3625627"/>
          </a:xfrm>
          <a:prstGeom prst="rect">
            <a:avLst/>
          </a:prstGeom>
        </p:spPr>
        <p:txBody>
          <a:bodyPr/>
          <a:lstStyle>
            <a:lvl1pPr marL="457200" indent="-457200" algn="l" defTabSz="914286" rtl="0" eaLnBrk="1" latinLnBrk="0" hangingPunct="1">
              <a:lnSpc>
                <a:spcPct val="100000"/>
              </a:lnSpc>
              <a:spcBef>
                <a:spcPts val="1000"/>
              </a:spcBef>
              <a:buClr>
                <a:srgbClr val="E00034"/>
              </a:buClr>
              <a:buFont typeface="Wingdings" panose="05000000000000000000" pitchFamily="2" charset="2"/>
              <a:buChar char="§"/>
              <a:defRPr sz="2800" kern="1200">
                <a:solidFill>
                  <a:srgbClr val="002147"/>
                </a:solidFill>
                <a:latin typeface="Arial" panose="020B0604020202020204" pitchFamily="34" charset="0"/>
                <a:ea typeface="+mn-ea"/>
                <a:cs typeface="Arial" panose="020B0604020202020204" pitchFamily="34" charset="0"/>
              </a:defRPr>
            </a:lvl1pPr>
            <a:lvl2pPr marL="715963" indent="-258763" algn="l" defTabSz="914286" rtl="0" eaLnBrk="1" latinLnBrk="0" hangingPunct="1">
              <a:lnSpc>
                <a:spcPct val="100000"/>
              </a:lnSpc>
              <a:spcBef>
                <a:spcPts val="500"/>
              </a:spcBef>
              <a:buClr>
                <a:srgbClr val="E00034"/>
              </a:buClr>
              <a:buFont typeface="Wingdings" panose="05000000000000000000" pitchFamily="2" charset="2"/>
              <a:buChar char="§"/>
              <a:defRPr sz="2100" kern="1200">
                <a:solidFill>
                  <a:srgbClr val="002147"/>
                </a:solidFill>
                <a:latin typeface="Arial" panose="020B0604020202020204" pitchFamily="34" charset="0"/>
                <a:ea typeface="+mn-ea"/>
                <a:cs typeface="Arial" panose="020B0604020202020204" pitchFamily="34" charset="0"/>
              </a:defRPr>
            </a:lvl2pPr>
            <a:lvl3pPr marL="898525" indent="-212725" algn="l" defTabSz="914286" rtl="0" eaLnBrk="1" latinLnBrk="0" hangingPunct="1">
              <a:lnSpc>
                <a:spcPct val="100000"/>
              </a:lnSpc>
              <a:spcBef>
                <a:spcPts val="500"/>
              </a:spcBef>
              <a:buClr>
                <a:srgbClr val="E00034"/>
              </a:buClr>
              <a:buFont typeface="Wingdings" panose="05000000000000000000" pitchFamily="2" charset="2"/>
              <a:buChar char="§"/>
              <a:defRPr sz="1800" kern="1200">
                <a:solidFill>
                  <a:srgbClr val="002147"/>
                </a:solidFill>
                <a:latin typeface="Arial" panose="020B0604020202020204" pitchFamily="34" charset="0"/>
                <a:ea typeface="+mn-ea"/>
                <a:cs typeface="Arial" panose="020B0604020202020204" pitchFamily="34" charset="0"/>
              </a:defRPr>
            </a:lvl3pPr>
            <a:lvl4pPr marL="1255713" indent="-227013" algn="l" defTabSz="914286" rtl="0" eaLnBrk="1" latinLnBrk="0" hangingPunct="1">
              <a:lnSpc>
                <a:spcPct val="100000"/>
              </a:lnSpc>
              <a:spcBef>
                <a:spcPts val="500"/>
              </a:spcBef>
              <a:buClr>
                <a:srgbClr val="E00034"/>
              </a:buClr>
              <a:buFont typeface="Wingdings" panose="05000000000000000000" pitchFamily="2" charset="2"/>
              <a:buChar char="§"/>
              <a:tabLst>
                <a:tab pos="1255713" algn="l"/>
              </a:tabLst>
              <a:defRPr sz="1500" kern="1200">
                <a:solidFill>
                  <a:srgbClr val="002147"/>
                </a:solidFill>
                <a:latin typeface="Arial" panose="020B0604020202020204" pitchFamily="34" charset="0"/>
                <a:ea typeface="+mn-ea"/>
                <a:cs typeface="Arial" panose="020B0604020202020204" pitchFamily="34" charset="0"/>
              </a:defRPr>
            </a:lvl4pPr>
            <a:lvl5pPr marL="1614488" indent="-242888" algn="l" defTabSz="914286" rtl="0" eaLnBrk="1" latinLnBrk="0" hangingPunct="1">
              <a:lnSpc>
                <a:spcPct val="100000"/>
              </a:lnSpc>
              <a:spcBef>
                <a:spcPts val="500"/>
              </a:spcBef>
              <a:buClr>
                <a:srgbClr val="E00034"/>
              </a:buClr>
              <a:buFont typeface="Wingdings" panose="05000000000000000000" pitchFamily="2" charset="2"/>
              <a:buChar char="§"/>
              <a:tabLst>
                <a:tab pos="1614488" algn="l"/>
              </a:tabLst>
              <a:defRPr sz="1500" kern="1200">
                <a:solidFill>
                  <a:srgbClr val="002147"/>
                </a:solidFill>
                <a:latin typeface="Arial" panose="020B0604020202020204" pitchFamily="34" charset="0"/>
                <a:ea typeface="+mn-ea"/>
                <a:cs typeface="Arial" panose="020B0604020202020204" pitchFamily="34" charset="0"/>
              </a:defRPr>
            </a:lvl5pPr>
            <a:lvl6pPr marL="2514286" indent="-228573" algn="l" defTabSz="91428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430" indent="-228573" algn="l" defTabSz="91428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573" indent="-228573" algn="l" defTabSz="91428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718" indent="-228573" algn="l" defTabSz="91428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a:t>Offer 1</a:t>
            </a:r>
          </a:p>
          <a:p>
            <a:pPr marL="0" indent="0">
              <a:buNone/>
            </a:pPr>
            <a:r>
              <a:rPr lang="en-GB"/>
              <a:t>3 for 2 on bottles of lemonade.</a:t>
            </a:r>
          </a:p>
          <a:p>
            <a:pPr marL="0" indent="0">
              <a:buNone/>
            </a:pPr>
            <a:r>
              <a:rPr lang="en-GB"/>
              <a:t>4 bottles would be</a:t>
            </a:r>
          </a:p>
          <a:p>
            <a:pPr marL="0" indent="0">
              <a:buNone/>
            </a:pPr>
            <a:r>
              <a:rPr lang="en-GB"/>
              <a:t>3 for £2 (using the offer) + £1</a:t>
            </a:r>
          </a:p>
          <a:p>
            <a:pPr marL="0" indent="0">
              <a:buNone/>
            </a:pPr>
            <a:r>
              <a:rPr lang="en-GB"/>
              <a:t>=£3</a:t>
            </a:r>
          </a:p>
        </p:txBody>
      </p:sp>
      <p:sp>
        <p:nvSpPr>
          <p:cNvPr id="5" name="Content Placeholder 2">
            <a:extLst>
              <a:ext uri="{FF2B5EF4-FFF2-40B4-BE49-F238E27FC236}">
                <a16:creationId xmlns:a16="http://schemas.microsoft.com/office/drawing/2014/main" id="{2EF76BDD-395F-0664-C0E1-7AC31E281D13}"/>
              </a:ext>
            </a:extLst>
          </p:cNvPr>
          <p:cNvSpPr txBox="1">
            <a:spLocks/>
          </p:cNvSpPr>
          <p:nvPr/>
        </p:nvSpPr>
        <p:spPr>
          <a:xfrm>
            <a:off x="7156443" y="2316479"/>
            <a:ext cx="4191000" cy="3778028"/>
          </a:xfrm>
          <a:prstGeom prst="rect">
            <a:avLst/>
          </a:prstGeom>
        </p:spPr>
        <p:txBody>
          <a:bodyPr/>
          <a:lstStyle>
            <a:lvl1pPr marL="457200" indent="-457200" algn="l" defTabSz="914286" rtl="0" eaLnBrk="1" latinLnBrk="0" hangingPunct="1">
              <a:lnSpc>
                <a:spcPct val="100000"/>
              </a:lnSpc>
              <a:spcBef>
                <a:spcPts val="1000"/>
              </a:spcBef>
              <a:buClr>
                <a:srgbClr val="E00034"/>
              </a:buClr>
              <a:buFont typeface="Wingdings" panose="05000000000000000000" pitchFamily="2" charset="2"/>
              <a:buChar char="§"/>
              <a:defRPr sz="2800" kern="1200">
                <a:solidFill>
                  <a:srgbClr val="002147"/>
                </a:solidFill>
                <a:latin typeface="Arial" panose="020B0604020202020204" pitchFamily="34" charset="0"/>
                <a:ea typeface="+mn-ea"/>
                <a:cs typeface="Arial" panose="020B0604020202020204" pitchFamily="34" charset="0"/>
              </a:defRPr>
            </a:lvl1pPr>
            <a:lvl2pPr marL="715963" indent="-258763" algn="l" defTabSz="914286" rtl="0" eaLnBrk="1" latinLnBrk="0" hangingPunct="1">
              <a:lnSpc>
                <a:spcPct val="100000"/>
              </a:lnSpc>
              <a:spcBef>
                <a:spcPts val="500"/>
              </a:spcBef>
              <a:buClr>
                <a:srgbClr val="E00034"/>
              </a:buClr>
              <a:buFont typeface="Wingdings" panose="05000000000000000000" pitchFamily="2" charset="2"/>
              <a:buChar char="§"/>
              <a:defRPr sz="2100" kern="1200">
                <a:solidFill>
                  <a:srgbClr val="002147"/>
                </a:solidFill>
                <a:latin typeface="Arial" panose="020B0604020202020204" pitchFamily="34" charset="0"/>
                <a:ea typeface="+mn-ea"/>
                <a:cs typeface="Arial" panose="020B0604020202020204" pitchFamily="34" charset="0"/>
              </a:defRPr>
            </a:lvl2pPr>
            <a:lvl3pPr marL="898525" indent="-212725" algn="l" defTabSz="914286" rtl="0" eaLnBrk="1" latinLnBrk="0" hangingPunct="1">
              <a:lnSpc>
                <a:spcPct val="100000"/>
              </a:lnSpc>
              <a:spcBef>
                <a:spcPts val="500"/>
              </a:spcBef>
              <a:buClr>
                <a:srgbClr val="E00034"/>
              </a:buClr>
              <a:buFont typeface="Wingdings" panose="05000000000000000000" pitchFamily="2" charset="2"/>
              <a:buChar char="§"/>
              <a:defRPr sz="1800" kern="1200">
                <a:solidFill>
                  <a:srgbClr val="002147"/>
                </a:solidFill>
                <a:latin typeface="Arial" panose="020B0604020202020204" pitchFamily="34" charset="0"/>
                <a:ea typeface="+mn-ea"/>
                <a:cs typeface="Arial" panose="020B0604020202020204" pitchFamily="34" charset="0"/>
              </a:defRPr>
            </a:lvl3pPr>
            <a:lvl4pPr marL="1255713" indent="-227013" algn="l" defTabSz="914286" rtl="0" eaLnBrk="1" latinLnBrk="0" hangingPunct="1">
              <a:lnSpc>
                <a:spcPct val="100000"/>
              </a:lnSpc>
              <a:spcBef>
                <a:spcPts val="500"/>
              </a:spcBef>
              <a:buClr>
                <a:srgbClr val="E00034"/>
              </a:buClr>
              <a:buFont typeface="Wingdings" panose="05000000000000000000" pitchFamily="2" charset="2"/>
              <a:buChar char="§"/>
              <a:tabLst>
                <a:tab pos="1255713" algn="l"/>
              </a:tabLst>
              <a:defRPr sz="1500" kern="1200">
                <a:solidFill>
                  <a:srgbClr val="002147"/>
                </a:solidFill>
                <a:latin typeface="Arial" panose="020B0604020202020204" pitchFamily="34" charset="0"/>
                <a:ea typeface="+mn-ea"/>
                <a:cs typeface="Arial" panose="020B0604020202020204" pitchFamily="34" charset="0"/>
              </a:defRPr>
            </a:lvl4pPr>
            <a:lvl5pPr marL="1614488" indent="-242888" algn="l" defTabSz="914286" rtl="0" eaLnBrk="1" latinLnBrk="0" hangingPunct="1">
              <a:lnSpc>
                <a:spcPct val="100000"/>
              </a:lnSpc>
              <a:spcBef>
                <a:spcPts val="500"/>
              </a:spcBef>
              <a:buClr>
                <a:srgbClr val="E00034"/>
              </a:buClr>
              <a:buFont typeface="Wingdings" panose="05000000000000000000" pitchFamily="2" charset="2"/>
              <a:buChar char="§"/>
              <a:tabLst>
                <a:tab pos="1614488" algn="l"/>
              </a:tabLst>
              <a:defRPr sz="1500" kern="1200">
                <a:solidFill>
                  <a:srgbClr val="002147"/>
                </a:solidFill>
                <a:latin typeface="Arial" panose="020B0604020202020204" pitchFamily="34" charset="0"/>
                <a:ea typeface="+mn-ea"/>
                <a:cs typeface="Arial" panose="020B0604020202020204" pitchFamily="34" charset="0"/>
              </a:defRPr>
            </a:lvl5pPr>
            <a:lvl6pPr marL="2514286" indent="-228573" algn="l" defTabSz="91428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430" indent="-228573" algn="l" defTabSz="91428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573" indent="-228573" algn="l" defTabSz="91428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718" indent="-228573" algn="l" defTabSz="91428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a:t>Offer 2</a:t>
            </a:r>
          </a:p>
          <a:p>
            <a:pPr marL="0" indent="0">
              <a:buNone/>
            </a:pPr>
            <a:r>
              <a:rPr lang="en-GB"/>
              <a:t>20% off all bottles of lemonade</a:t>
            </a:r>
          </a:p>
          <a:p>
            <a:pPr marL="0" indent="0">
              <a:buNone/>
            </a:pPr>
            <a:r>
              <a:rPr lang="en-GB"/>
              <a:t>4 bottles would be </a:t>
            </a:r>
          </a:p>
          <a:p>
            <a:pPr marL="0" indent="0">
              <a:buNone/>
            </a:pPr>
            <a:r>
              <a:rPr lang="en-GB"/>
              <a:t>£4 x 80%</a:t>
            </a:r>
          </a:p>
          <a:p>
            <a:pPr marL="0" indent="0">
              <a:buNone/>
            </a:pPr>
            <a:r>
              <a:rPr lang="en-GB"/>
              <a:t>=£3.20</a:t>
            </a:r>
          </a:p>
        </p:txBody>
      </p:sp>
    </p:spTree>
    <p:extLst>
      <p:ext uri="{BB962C8B-B14F-4D97-AF65-F5344CB8AC3E}">
        <p14:creationId xmlns:p14="http://schemas.microsoft.com/office/powerpoint/2010/main" val="4195097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500"/>
                                        <p:tgtEl>
                                          <p:spTgt spid="4">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3" end="3"/>
                                            </p:txEl>
                                          </p:spTgt>
                                        </p:tgtEl>
                                        <p:attrNameLst>
                                          <p:attrName>style.visibility</p:attrName>
                                        </p:attrNameLst>
                                      </p:cBhvr>
                                      <p:to>
                                        <p:strVal val="visible"/>
                                      </p:to>
                                    </p:set>
                                    <p:animEffect transition="in" filter="fade">
                                      <p:cBhvr>
                                        <p:cTn id="10" dur="500"/>
                                        <p:tgtEl>
                                          <p:spTgt spid="4">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
                                            <p:txEl>
                                              <p:pRg st="4" end="4"/>
                                            </p:txEl>
                                          </p:spTgt>
                                        </p:tgtEl>
                                        <p:attrNameLst>
                                          <p:attrName>style.visibility</p:attrName>
                                        </p:attrNameLst>
                                      </p:cBhvr>
                                      <p:to>
                                        <p:strVal val="visible"/>
                                      </p:to>
                                    </p:set>
                                    <p:animEffect transition="in" filter="fade">
                                      <p:cBhvr>
                                        <p:cTn id="13" dur="500"/>
                                        <p:tgtEl>
                                          <p:spTgt spid="4">
                                            <p:txEl>
                                              <p:pRg st="4" end="4"/>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5">
                                            <p:txEl>
                                              <p:pRg st="2" end="2"/>
                                            </p:txEl>
                                          </p:spTgt>
                                        </p:tgtEl>
                                        <p:attrNameLst>
                                          <p:attrName>style.visibility</p:attrName>
                                        </p:attrNameLst>
                                      </p:cBhvr>
                                      <p:to>
                                        <p:strVal val="visible"/>
                                      </p:to>
                                    </p:set>
                                    <p:animEffect transition="in" filter="fade">
                                      <p:cBhvr>
                                        <p:cTn id="18" dur="500"/>
                                        <p:tgtEl>
                                          <p:spTgt spid="5">
                                            <p:txEl>
                                              <p:pRg st="2" end="2"/>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Effect transition="in" filter="fade">
                                      <p:cBhvr>
                                        <p:cTn id="21" dur="500"/>
                                        <p:tgtEl>
                                          <p:spTgt spid="5">
                                            <p:txEl>
                                              <p:pRg st="3" end="3"/>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5">
                                            <p:txEl>
                                              <p:pRg st="4" end="4"/>
                                            </p:txEl>
                                          </p:spTgt>
                                        </p:tgtEl>
                                        <p:attrNameLst>
                                          <p:attrName>style.visibility</p:attrName>
                                        </p:attrNameLst>
                                      </p:cBhvr>
                                      <p:to>
                                        <p:strVal val="visible"/>
                                      </p:to>
                                    </p:set>
                                    <p:animEffect transition="in" filter="fade">
                                      <p:cBhvr>
                                        <p:cTn id="24" dur="500"/>
                                        <p:tgtEl>
                                          <p:spTgt spid="5">
                                            <p:txEl>
                                              <p:pRg st="4" end="4"/>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animEffect transition="in" filter="fade">
                                      <p:cBhvr>
                                        <p:cTn id="29"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0E7AFF-91E0-BB64-D7FE-953DB66803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1E408C-A56B-5384-2F3B-ABD1965C48C8}"/>
              </a:ext>
            </a:extLst>
          </p:cNvPr>
          <p:cNvSpPr>
            <a:spLocks noGrp="1"/>
          </p:cNvSpPr>
          <p:nvPr>
            <p:ph type="title"/>
          </p:nvPr>
        </p:nvSpPr>
        <p:spPr/>
        <p:txBody>
          <a:bodyPr/>
          <a:lstStyle/>
          <a:p>
            <a:r>
              <a:rPr lang="en-GB"/>
              <a:t>5 Area - Answer</a:t>
            </a:r>
          </a:p>
        </p:txBody>
      </p:sp>
      <p:sp>
        <p:nvSpPr>
          <p:cNvPr id="3" name="Content Placeholder 2">
            <a:extLst>
              <a:ext uri="{FF2B5EF4-FFF2-40B4-BE49-F238E27FC236}">
                <a16:creationId xmlns:a16="http://schemas.microsoft.com/office/drawing/2014/main" id="{9998F5D5-095A-F413-AFFF-4AF0EA2568B3}"/>
              </a:ext>
            </a:extLst>
          </p:cNvPr>
          <p:cNvSpPr>
            <a:spLocks noGrp="1"/>
          </p:cNvSpPr>
          <p:nvPr>
            <p:ph idx="1"/>
          </p:nvPr>
        </p:nvSpPr>
        <p:spPr>
          <a:xfrm>
            <a:off x="838200" y="1144493"/>
            <a:ext cx="10515600" cy="1217324"/>
          </a:xfrm>
        </p:spPr>
        <p:txBody>
          <a:bodyPr/>
          <a:lstStyle/>
          <a:p>
            <a:pPr marL="0" indent="0">
              <a:buNone/>
            </a:pPr>
            <a:r>
              <a:rPr lang="en-GB" dirty="0"/>
              <a:t>What is the area of the shaded part?</a:t>
            </a:r>
          </a:p>
          <a:p>
            <a:pPr marL="0" indent="0">
              <a:buNone/>
            </a:pPr>
            <a:r>
              <a:rPr lang="en-GB" dirty="0">
                <a:solidFill>
                  <a:srgbClr val="C00000"/>
                </a:solidFill>
              </a:rPr>
              <a:t>One solution – is yours the same?</a:t>
            </a:r>
          </a:p>
          <a:p>
            <a:pPr marL="0" indent="0">
              <a:buNone/>
            </a:pPr>
            <a:endParaRPr lang="en-GB" dirty="0"/>
          </a:p>
        </p:txBody>
      </p:sp>
      <p:grpSp>
        <p:nvGrpSpPr>
          <p:cNvPr id="17" name="Group 16">
            <a:extLst>
              <a:ext uri="{FF2B5EF4-FFF2-40B4-BE49-F238E27FC236}">
                <a16:creationId xmlns:a16="http://schemas.microsoft.com/office/drawing/2014/main" id="{664E5C78-053C-3FDD-8309-992AEB87A97D}"/>
              </a:ext>
            </a:extLst>
          </p:cNvPr>
          <p:cNvGrpSpPr/>
          <p:nvPr/>
        </p:nvGrpSpPr>
        <p:grpSpPr>
          <a:xfrm>
            <a:off x="3032760" y="3002280"/>
            <a:ext cx="5886450" cy="2747665"/>
            <a:chOff x="3032760" y="3002280"/>
            <a:chExt cx="5886450" cy="2747665"/>
          </a:xfrm>
        </p:grpSpPr>
        <p:grpSp>
          <p:nvGrpSpPr>
            <p:cNvPr id="6" name="Group 5">
              <a:extLst>
                <a:ext uri="{FF2B5EF4-FFF2-40B4-BE49-F238E27FC236}">
                  <a16:creationId xmlns:a16="http://schemas.microsoft.com/office/drawing/2014/main" id="{A01D475B-B83F-CBBB-0B49-D39791FEA06D}"/>
                </a:ext>
              </a:extLst>
            </p:cNvPr>
            <p:cNvGrpSpPr/>
            <p:nvPr/>
          </p:nvGrpSpPr>
          <p:grpSpPr>
            <a:xfrm>
              <a:off x="3272790" y="3002280"/>
              <a:ext cx="5646420" cy="2286000"/>
              <a:chOff x="3939540" y="3002280"/>
              <a:chExt cx="4312920" cy="1767840"/>
            </a:xfrm>
          </p:grpSpPr>
          <p:sp>
            <p:nvSpPr>
              <p:cNvPr id="4" name="Rectangle 3">
                <a:extLst>
                  <a:ext uri="{FF2B5EF4-FFF2-40B4-BE49-F238E27FC236}">
                    <a16:creationId xmlns:a16="http://schemas.microsoft.com/office/drawing/2014/main" id="{4A8BEF51-6A95-24D9-F054-96D2007B611E}"/>
                  </a:ext>
                </a:extLst>
              </p:cNvPr>
              <p:cNvSpPr/>
              <p:nvPr/>
            </p:nvSpPr>
            <p:spPr>
              <a:xfrm>
                <a:off x="3939540" y="3002280"/>
                <a:ext cx="4312920" cy="1767840"/>
              </a:xfrm>
              <a:prstGeom prst="rect">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l">
                  <a:buClr>
                    <a:schemeClr val="tx2"/>
                  </a:buClr>
                  <a:buFont typeface="Wingdings" panose="05000000000000000000" pitchFamily="2" charset="2"/>
                  <a:buNone/>
                </a:pPr>
                <a:endParaRPr lang="en-GB" err="1">
                  <a:solidFill>
                    <a:schemeClr val="tx1"/>
                  </a:solidFill>
                </a:endParaRPr>
              </a:p>
            </p:txBody>
          </p:sp>
          <p:sp>
            <p:nvSpPr>
              <p:cNvPr id="5" name="Isosceles Triangle 4">
                <a:extLst>
                  <a:ext uri="{FF2B5EF4-FFF2-40B4-BE49-F238E27FC236}">
                    <a16:creationId xmlns:a16="http://schemas.microsoft.com/office/drawing/2014/main" id="{C0EE607D-ACE5-3377-7108-034CC8265F03}"/>
                  </a:ext>
                </a:extLst>
              </p:cNvPr>
              <p:cNvSpPr/>
              <p:nvPr/>
            </p:nvSpPr>
            <p:spPr>
              <a:xfrm>
                <a:off x="3939540" y="3002280"/>
                <a:ext cx="1790700" cy="1767840"/>
              </a:xfrm>
              <a:prstGeom prst="triangle">
                <a:avLst>
                  <a:gd name="adj" fmla="val 0"/>
                </a:avLst>
              </a:prstGeom>
              <a:solidFill>
                <a:schemeClr val="bg1"/>
              </a:solidFill>
              <a:ln w="28575">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l">
                  <a:buClr>
                    <a:schemeClr val="tx2"/>
                  </a:buClr>
                  <a:buFont typeface="Wingdings" panose="05000000000000000000" pitchFamily="2" charset="2"/>
                  <a:buNone/>
                </a:pPr>
                <a:endParaRPr lang="en-GB" err="1">
                  <a:solidFill>
                    <a:schemeClr val="tx1"/>
                  </a:solidFill>
                </a:endParaRPr>
              </a:p>
            </p:txBody>
          </p:sp>
        </p:gr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27E4B2B2-71DF-85E9-AE59-9B567B8618C6}"/>
                    </a:ext>
                  </a:extLst>
                </p:cNvPr>
                <p:cNvSpPr txBox="1"/>
                <p:nvPr/>
              </p:nvSpPr>
              <p:spPr>
                <a:xfrm>
                  <a:off x="3467100" y="4312920"/>
                  <a:ext cx="1272540" cy="461665"/>
                </a:xfrm>
                <a:prstGeom prst="rect">
                  <a:avLst/>
                </a:prstGeom>
                <a:noFill/>
              </p:spPr>
              <p:txBody>
                <a:bodyPr wrap="square" rtlCol="0">
                  <a:spAutoFit/>
                </a:bodyPr>
                <a:lstStyle/>
                <a:p>
                  <a:pPr>
                    <a:buClr>
                      <a:schemeClr val="tx2"/>
                    </a:buClr>
                  </a:pPr>
                  <a14:m>
                    <m:oMathPara xmlns:m="http://schemas.openxmlformats.org/officeDocument/2006/math">
                      <m:oMath>
                        <m:r>
                          <a:rPr lang="en-GB" sz="2400" i="1" dirty="0" smtClean="0">
                            <a:latin typeface="Cambria Math" panose="02040503050406030204" pitchFamily="18" charset="0"/>
                            <a:cs typeface="Arial" panose="020B0604020202020204" pitchFamily="34" charset="0"/>
                          </a:rPr>
                          <m:t>8 </m:t>
                        </m:r>
                        <m:sSup>
                          <m:sSupPr>
                            <m:ctrlPr>
                              <a:rPr lang="en-GB" sz="2400" b="0" i="0" dirty="0" smtClean="0">
                                <a:latin typeface="Cambria Math" panose="02040503050406030204" pitchFamily="18" charset="0"/>
                                <a:cs typeface="Arial" panose="020B0604020202020204" pitchFamily="34" charset="0"/>
                              </a:rPr>
                            </m:ctrlPr>
                          </m:sSupPr>
                          <m:e>
                            <m:r>
                              <m:rPr>
                                <m:sty m:val="p"/>
                              </m:rPr>
                              <a:rPr lang="en-GB" sz="2400" b="0" i="0" dirty="0" smtClean="0">
                                <a:latin typeface="Cambria Math" panose="02040503050406030204" pitchFamily="18" charset="0"/>
                                <a:cs typeface="Arial" panose="020B0604020202020204" pitchFamily="34" charset="0"/>
                              </a:rPr>
                              <m:t>cm</m:t>
                            </m:r>
                          </m:e>
                          <m:sup>
                            <m:r>
                              <a:rPr lang="en-GB" sz="2400" b="0" i="1" dirty="0" smtClean="0">
                                <a:latin typeface="Cambria Math" panose="02040503050406030204" pitchFamily="18" charset="0"/>
                                <a:cs typeface="Arial" panose="020B0604020202020204" pitchFamily="34" charset="0"/>
                              </a:rPr>
                              <m:t>2</m:t>
                            </m:r>
                          </m:sup>
                        </m:sSup>
                      </m:oMath>
                    </m:oMathPara>
                  </a14:m>
                  <a:endParaRPr lang="en-GB" sz="2400">
                    <a:latin typeface="Arial" panose="020B0604020202020204" pitchFamily="34" charset="0"/>
                    <a:cs typeface="Arial" panose="020B0604020202020204" pitchFamily="34" charset="0"/>
                  </a:endParaRPr>
                </a:p>
              </p:txBody>
            </p:sp>
          </mc:Choice>
          <mc:Fallback xmlns="">
            <p:sp>
              <p:nvSpPr>
                <p:cNvPr id="7" name="TextBox 6">
                  <a:extLst>
                    <a:ext uri="{FF2B5EF4-FFF2-40B4-BE49-F238E27FC236}">
                      <a16:creationId xmlns:a16="http://schemas.microsoft.com/office/drawing/2014/main" id="{27E4B2B2-71DF-85E9-AE59-9B567B8618C6}"/>
                    </a:ext>
                  </a:extLst>
                </p:cNvPr>
                <p:cNvSpPr txBox="1">
                  <a:spLocks noRot="1" noChangeAspect="1" noMove="1" noResize="1" noEditPoints="1" noAdjustHandles="1" noChangeArrowheads="1" noChangeShapeType="1" noTextEdit="1"/>
                </p:cNvSpPr>
                <p:nvPr/>
              </p:nvSpPr>
              <p:spPr>
                <a:xfrm>
                  <a:off x="3467100" y="4312920"/>
                  <a:ext cx="1272540" cy="461665"/>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50AD2F83-1D90-C4AB-B42F-ED264D2E54CE}"/>
                    </a:ext>
                  </a:extLst>
                </p:cNvPr>
                <p:cNvSpPr txBox="1"/>
                <p:nvPr/>
              </p:nvSpPr>
              <p:spPr>
                <a:xfrm>
                  <a:off x="6631911" y="5288280"/>
                  <a:ext cx="1272540" cy="461665"/>
                </a:xfrm>
                <a:prstGeom prst="rect">
                  <a:avLst/>
                </a:prstGeom>
                <a:noFill/>
              </p:spPr>
              <p:txBody>
                <a:bodyPr wrap="square" rtlCol="0">
                  <a:spAutoFit/>
                </a:bodyPr>
                <a:lstStyle/>
                <a:p>
                  <a:pPr>
                    <a:buClr>
                      <a:schemeClr val="tx2"/>
                    </a:buClr>
                  </a:pPr>
                  <a14:m>
                    <m:oMathPara xmlns:m="http://schemas.openxmlformats.org/officeDocument/2006/math">
                      <m:oMath>
                        <m:r>
                          <a:rPr lang="en-GB" sz="2400" b="0" i="1" dirty="0" smtClean="0">
                            <a:latin typeface="Cambria Math" panose="02040503050406030204" pitchFamily="18" charset="0"/>
                            <a:cs typeface="Arial" panose="020B0604020202020204" pitchFamily="34" charset="0"/>
                          </a:rPr>
                          <m:t>5 </m:t>
                        </m:r>
                        <m:r>
                          <m:rPr>
                            <m:sty m:val="p"/>
                          </m:rPr>
                          <a:rPr lang="en-GB" sz="2400" b="0" i="0" dirty="0" smtClean="0">
                            <a:latin typeface="Cambria Math" panose="02040503050406030204" pitchFamily="18" charset="0"/>
                            <a:cs typeface="Arial" panose="020B0604020202020204" pitchFamily="34" charset="0"/>
                          </a:rPr>
                          <m:t>cm</m:t>
                        </m:r>
                      </m:oMath>
                    </m:oMathPara>
                  </a14:m>
                  <a:endParaRPr lang="en-GB" sz="2400">
                    <a:latin typeface="Arial" panose="020B0604020202020204" pitchFamily="34" charset="0"/>
                    <a:cs typeface="Arial" panose="020B0604020202020204" pitchFamily="34" charset="0"/>
                  </a:endParaRPr>
                </a:p>
              </p:txBody>
            </p:sp>
          </mc:Choice>
          <mc:Fallback xmlns="">
            <p:sp>
              <p:nvSpPr>
                <p:cNvPr id="8" name="TextBox 7">
                  <a:extLst>
                    <a:ext uri="{FF2B5EF4-FFF2-40B4-BE49-F238E27FC236}">
                      <a16:creationId xmlns:a16="http://schemas.microsoft.com/office/drawing/2014/main" id="{50AD2F83-1D90-C4AB-B42F-ED264D2E54CE}"/>
                    </a:ext>
                  </a:extLst>
                </p:cNvPr>
                <p:cNvSpPr txBox="1">
                  <a:spLocks noRot="1" noChangeAspect="1" noMove="1" noResize="1" noEditPoints="1" noAdjustHandles="1" noChangeArrowheads="1" noChangeShapeType="1" noTextEdit="1"/>
                </p:cNvSpPr>
                <p:nvPr/>
              </p:nvSpPr>
              <p:spPr>
                <a:xfrm>
                  <a:off x="6631911" y="5288280"/>
                  <a:ext cx="1272540" cy="461665"/>
                </a:xfrm>
                <a:prstGeom prst="rect">
                  <a:avLst/>
                </a:prstGeom>
                <a:blipFill>
                  <a:blip r:embed="rId3"/>
                  <a:stretch>
                    <a:fillRect/>
                  </a:stretch>
                </a:blipFill>
              </p:spPr>
              <p:txBody>
                <a:bodyPr/>
                <a:lstStyle/>
                <a:p>
                  <a:r>
                    <a:rPr lang="en-US">
                      <a:noFill/>
                    </a:rPr>
                    <a:t> </a:t>
                  </a:r>
                </a:p>
              </p:txBody>
            </p:sp>
          </mc:Fallback>
        </mc:AlternateContent>
        <p:cxnSp>
          <p:nvCxnSpPr>
            <p:cNvPr id="10" name="Straight Connector 9">
              <a:extLst>
                <a:ext uri="{FF2B5EF4-FFF2-40B4-BE49-F238E27FC236}">
                  <a16:creationId xmlns:a16="http://schemas.microsoft.com/office/drawing/2014/main" id="{34BD5FC3-D8E7-4345-115A-E1673E2186FB}"/>
                </a:ext>
              </a:extLst>
            </p:cNvPr>
            <p:cNvCxnSpPr>
              <a:cxnSpLocks/>
            </p:cNvCxnSpPr>
            <p:nvPr/>
          </p:nvCxnSpPr>
          <p:spPr>
            <a:xfrm>
              <a:off x="3032760" y="4312920"/>
              <a:ext cx="434340" cy="0"/>
            </a:xfrm>
            <a:prstGeom prst="line">
              <a:avLst/>
            </a:prstGeom>
            <a:ln w="3810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E69C22D5-B85C-3DC8-AC97-8610C0DB1D64}"/>
                </a:ext>
              </a:extLst>
            </p:cNvPr>
            <p:cNvCxnSpPr>
              <a:cxnSpLocks/>
            </p:cNvCxnSpPr>
            <p:nvPr/>
          </p:nvCxnSpPr>
          <p:spPr>
            <a:xfrm flipV="1">
              <a:off x="4236720" y="5074920"/>
              <a:ext cx="0" cy="444192"/>
            </a:xfrm>
            <a:prstGeom prst="line">
              <a:avLst/>
            </a:prstGeom>
            <a:ln w="38100">
              <a:solidFill>
                <a:srgbClr val="000000"/>
              </a:solidFill>
            </a:ln>
          </p:spPr>
          <p:style>
            <a:lnRef idx="1">
              <a:schemeClr val="accent1"/>
            </a:lnRef>
            <a:fillRef idx="0">
              <a:schemeClr val="accent1"/>
            </a:fillRef>
            <a:effectRef idx="0">
              <a:schemeClr val="accent1"/>
            </a:effectRef>
            <a:fontRef idx="minor">
              <a:schemeClr val="tx1"/>
            </a:fontRef>
          </p:style>
        </p:cxnSp>
      </p:grpSp>
      <p:sp>
        <p:nvSpPr>
          <p:cNvPr id="18" name="TextBox 17">
            <a:extLst>
              <a:ext uri="{FF2B5EF4-FFF2-40B4-BE49-F238E27FC236}">
                <a16:creationId xmlns:a16="http://schemas.microsoft.com/office/drawing/2014/main" id="{40DEB8AF-A9C8-0888-B73B-5FFB92E127D4}"/>
              </a:ext>
            </a:extLst>
          </p:cNvPr>
          <p:cNvSpPr txBox="1"/>
          <p:nvPr/>
        </p:nvSpPr>
        <p:spPr>
          <a:xfrm>
            <a:off x="10530841" y="1715487"/>
            <a:ext cx="1234439" cy="646331"/>
          </a:xfrm>
          <a:prstGeom prst="rect">
            <a:avLst/>
          </a:prstGeom>
          <a:noFill/>
        </p:spPr>
        <p:txBody>
          <a:bodyPr wrap="square" rtlCol="0">
            <a:spAutoFit/>
          </a:bodyPr>
          <a:lstStyle/>
          <a:p>
            <a:pPr algn="l">
              <a:buClr>
                <a:schemeClr val="tx2"/>
              </a:buClr>
            </a:pPr>
            <a:r>
              <a:rPr lang="en-GB" sz="1800">
                <a:latin typeface="Arial" panose="020B0604020202020204" pitchFamily="34" charset="0"/>
                <a:cs typeface="Arial" panose="020B0604020202020204" pitchFamily="34" charset="0"/>
              </a:rPr>
              <a:t>Not drawn to scale</a:t>
            </a: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8CAD1321-237D-5F55-1A56-B564F820D76E}"/>
                  </a:ext>
                </a:extLst>
              </p:cNvPr>
              <p:cNvSpPr txBox="1"/>
              <p:nvPr/>
            </p:nvSpPr>
            <p:spPr>
              <a:xfrm>
                <a:off x="198120" y="2644170"/>
                <a:ext cx="2529840" cy="1569660"/>
              </a:xfrm>
              <a:prstGeom prst="rect">
                <a:avLst/>
              </a:prstGeom>
              <a:noFill/>
            </p:spPr>
            <p:txBody>
              <a:bodyPr wrap="square" rtlCol="0">
                <a:spAutoFit/>
              </a:bodyPr>
              <a:lstStyle/>
              <a:p>
                <a:pPr>
                  <a:buClr>
                    <a:schemeClr val="tx2"/>
                  </a:buClr>
                </a:pPr>
                <a:r>
                  <a:rPr lang="en-GB" sz="2400">
                    <a:latin typeface="Arial" panose="020B0604020202020204" pitchFamily="34" charset="0"/>
                    <a:cs typeface="Arial" panose="020B0604020202020204" pitchFamily="34" charset="0"/>
                  </a:rPr>
                  <a:t>The triangle has area</a:t>
                </a:r>
                <a:r>
                  <a:rPr lang="en-GB" sz="2400">
                    <a:cs typeface="Arial" panose="020B0604020202020204" pitchFamily="34" charset="0"/>
                  </a:rPr>
                  <a:t> </a:t>
                </a:r>
                <a14:m>
                  <m:oMath xmlns:m="http://schemas.openxmlformats.org/officeDocument/2006/math">
                    <m:r>
                      <a:rPr lang="en-GB" sz="2400" i="1" dirty="0">
                        <a:latin typeface="Cambria Math" panose="02040503050406030204" pitchFamily="18" charset="0"/>
                        <a:cs typeface="Arial" panose="020B0604020202020204" pitchFamily="34" charset="0"/>
                      </a:rPr>
                      <m:t>8 </m:t>
                    </m:r>
                    <m:sSup>
                      <m:sSupPr>
                        <m:ctrlPr>
                          <a:rPr lang="en-GB" sz="2400" i="0" dirty="0">
                            <a:latin typeface="Cambria Math" panose="02040503050406030204" pitchFamily="18" charset="0"/>
                            <a:cs typeface="Arial" panose="020B0604020202020204" pitchFamily="34" charset="0"/>
                          </a:rPr>
                        </m:ctrlPr>
                      </m:sSupPr>
                      <m:e>
                        <m:r>
                          <m:rPr>
                            <m:sty m:val="p"/>
                          </m:rPr>
                          <a:rPr lang="en-GB" sz="2400" i="0" dirty="0">
                            <a:latin typeface="Cambria Math" panose="02040503050406030204" pitchFamily="18" charset="0"/>
                            <a:cs typeface="Arial" panose="020B0604020202020204" pitchFamily="34" charset="0"/>
                          </a:rPr>
                          <m:t>cm</m:t>
                        </m:r>
                      </m:e>
                      <m:sup>
                        <m:r>
                          <a:rPr lang="en-GB" sz="2400" i="1" dirty="0">
                            <a:latin typeface="Cambria Math" panose="02040503050406030204" pitchFamily="18" charset="0"/>
                            <a:cs typeface="Arial" panose="020B0604020202020204" pitchFamily="34" charset="0"/>
                          </a:rPr>
                          <m:t>2</m:t>
                        </m:r>
                      </m:sup>
                    </m:sSup>
                  </m:oMath>
                </a14:m>
                <a:r>
                  <a:rPr lang="en-GB" sz="2400">
                    <a:latin typeface="Arial" panose="020B0604020202020204" pitchFamily="34" charset="0"/>
                    <a:cs typeface="Arial" panose="020B0604020202020204" pitchFamily="34" charset="0"/>
                  </a:rPr>
                  <a:t>, so each short side must be </a:t>
                </a:r>
                <a14:m>
                  <m:oMath xmlns:m="http://schemas.openxmlformats.org/officeDocument/2006/math">
                    <m:r>
                      <a:rPr lang="en-GB" sz="2400" b="0" i="1" dirty="0" smtClean="0">
                        <a:latin typeface="Cambria Math" panose="02040503050406030204" pitchFamily="18" charset="0"/>
                        <a:cs typeface="Arial" panose="020B0604020202020204" pitchFamily="34" charset="0"/>
                      </a:rPr>
                      <m:t>4</m:t>
                    </m:r>
                    <m:r>
                      <a:rPr lang="en-GB" sz="2400" i="1" dirty="0">
                        <a:latin typeface="Cambria Math" panose="02040503050406030204" pitchFamily="18" charset="0"/>
                        <a:cs typeface="Arial" panose="020B0604020202020204" pitchFamily="34" charset="0"/>
                      </a:rPr>
                      <m:t> </m:t>
                    </m:r>
                    <m:r>
                      <m:rPr>
                        <m:sty m:val="p"/>
                      </m:rPr>
                      <a:rPr lang="en-GB" sz="2400" i="0" dirty="0">
                        <a:latin typeface="Cambria Math" panose="02040503050406030204" pitchFamily="18" charset="0"/>
                        <a:cs typeface="Arial" panose="020B0604020202020204" pitchFamily="34" charset="0"/>
                      </a:rPr>
                      <m:t>cm</m:t>
                    </m:r>
                  </m:oMath>
                </a14:m>
                <a:endParaRPr lang="en-GB" sz="2400">
                  <a:latin typeface="Arial" panose="020B0604020202020204" pitchFamily="34" charset="0"/>
                  <a:cs typeface="Arial" panose="020B0604020202020204" pitchFamily="34" charset="0"/>
                </a:endParaRPr>
              </a:p>
            </p:txBody>
          </p:sp>
        </mc:Choice>
        <mc:Fallback xmlns="">
          <p:sp>
            <p:nvSpPr>
              <p:cNvPr id="9" name="TextBox 8">
                <a:extLst>
                  <a:ext uri="{FF2B5EF4-FFF2-40B4-BE49-F238E27FC236}">
                    <a16:creationId xmlns:a16="http://schemas.microsoft.com/office/drawing/2014/main" id="{8CAD1321-237D-5F55-1A56-B564F820D76E}"/>
                  </a:ext>
                </a:extLst>
              </p:cNvPr>
              <p:cNvSpPr txBox="1">
                <a:spLocks noRot="1" noChangeAspect="1" noMove="1" noResize="1" noEditPoints="1" noAdjustHandles="1" noChangeArrowheads="1" noChangeShapeType="1" noTextEdit="1"/>
              </p:cNvSpPr>
              <p:nvPr/>
            </p:nvSpPr>
            <p:spPr>
              <a:xfrm>
                <a:off x="198120" y="2644170"/>
                <a:ext cx="2529840" cy="1569660"/>
              </a:xfrm>
              <a:prstGeom prst="rect">
                <a:avLst/>
              </a:prstGeom>
              <a:blipFill>
                <a:blip r:embed="rId4"/>
                <a:stretch>
                  <a:fillRect l="-3855" t="-2724" r="-723" b="-856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7877E030-346B-0442-FB71-2166B99565C9}"/>
                  </a:ext>
                </a:extLst>
              </p:cNvPr>
              <p:cNvSpPr txBox="1"/>
              <p:nvPr/>
            </p:nvSpPr>
            <p:spPr>
              <a:xfrm>
                <a:off x="260985" y="4736455"/>
                <a:ext cx="2529840" cy="1200329"/>
              </a:xfrm>
              <a:prstGeom prst="rect">
                <a:avLst/>
              </a:prstGeom>
              <a:noFill/>
            </p:spPr>
            <p:txBody>
              <a:bodyPr wrap="square" rtlCol="0">
                <a:spAutoFit/>
              </a:bodyPr>
              <a:lstStyle/>
              <a:p>
                <a:pPr>
                  <a:buClr>
                    <a:schemeClr val="tx2"/>
                  </a:buClr>
                </a:pPr>
                <a:r>
                  <a:rPr lang="en-GB" sz="2400">
                    <a:latin typeface="Arial" panose="020B0604020202020204" pitchFamily="34" charset="0"/>
                    <a:cs typeface="Arial" panose="020B0604020202020204" pitchFamily="34" charset="0"/>
                  </a:rPr>
                  <a:t>The long side of the rectangle must be </a:t>
                </a:r>
                <a14:m>
                  <m:oMath xmlns:m="http://schemas.openxmlformats.org/officeDocument/2006/math">
                    <m:r>
                      <a:rPr lang="en-GB" sz="2400" b="0" i="1" dirty="0" smtClean="0">
                        <a:latin typeface="Cambria Math" panose="02040503050406030204" pitchFamily="18" charset="0"/>
                        <a:cs typeface="Arial" panose="020B0604020202020204" pitchFamily="34" charset="0"/>
                      </a:rPr>
                      <m:t>9</m:t>
                    </m:r>
                    <m:r>
                      <a:rPr lang="en-GB" sz="2400" i="1" dirty="0">
                        <a:latin typeface="Cambria Math" panose="02040503050406030204" pitchFamily="18" charset="0"/>
                        <a:cs typeface="Arial" panose="020B0604020202020204" pitchFamily="34" charset="0"/>
                      </a:rPr>
                      <m:t> </m:t>
                    </m:r>
                    <m:r>
                      <m:rPr>
                        <m:sty m:val="p"/>
                      </m:rPr>
                      <a:rPr lang="en-GB" sz="2400" i="0" dirty="0">
                        <a:latin typeface="Cambria Math" panose="02040503050406030204" pitchFamily="18" charset="0"/>
                        <a:cs typeface="Arial" panose="020B0604020202020204" pitchFamily="34" charset="0"/>
                      </a:rPr>
                      <m:t>cm</m:t>
                    </m:r>
                  </m:oMath>
                </a14:m>
                <a:endParaRPr lang="en-GB" sz="2400">
                  <a:latin typeface="Arial" panose="020B0604020202020204" pitchFamily="34" charset="0"/>
                  <a:cs typeface="Arial" panose="020B0604020202020204" pitchFamily="34" charset="0"/>
                </a:endParaRPr>
              </a:p>
            </p:txBody>
          </p:sp>
        </mc:Choice>
        <mc:Fallback xmlns="">
          <p:sp>
            <p:nvSpPr>
              <p:cNvPr id="11" name="TextBox 10">
                <a:extLst>
                  <a:ext uri="{FF2B5EF4-FFF2-40B4-BE49-F238E27FC236}">
                    <a16:creationId xmlns:a16="http://schemas.microsoft.com/office/drawing/2014/main" id="{7877E030-346B-0442-FB71-2166B99565C9}"/>
                  </a:ext>
                </a:extLst>
              </p:cNvPr>
              <p:cNvSpPr txBox="1">
                <a:spLocks noRot="1" noChangeAspect="1" noMove="1" noResize="1" noEditPoints="1" noAdjustHandles="1" noChangeArrowheads="1" noChangeShapeType="1" noTextEdit="1"/>
              </p:cNvSpPr>
              <p:nvPr/>
            </p:nvSpPr>
            <p:spPr>
              <a:xfrm>
                <a:off x="260985" y="4736455"/>
                <a:ext cx="2529840" cy="1200329"/>
              </a:xfrm>
              <a:prstGeom prst="rect">
                <a:avLst/>
              </a:prstGeom>
              <a:blipFill>
                <a:blip r:embed="rId5"/>
                <a:stretch>
                  <a:fillRect l="-3855" t="-3553" b="-11168"/>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D444B30B-5411-0CBE-B604-438F81ED9C89}"/>
              </a:ext>
            </a:extLst>
          </p:cNvPr>
          <p:cNvSpPr txBox="1"/>
          <p:nvPr/>
        </p:nvSpPr>
        <p:spPr>
          <a:xfrm>
            <a:off x="9878096" y="2644170"/>
            <a:ext cx="2115784" cy="1200329"/>
          </a:xfrm>
          <a:prstGeom prst="rect">
            <a:avLst/>
          </a:prstGeom>
          <a:noFill/>
        </p:spPr>
        <p:txBody>
          <a:bodyPr wrap="square" rtlCol="0">
            <a:spAutoFit/>
          </a:bodyPr>
          <a:lstStyle/>
          <a:p>
            <a:pPr>
              <a:buClr>
                <a:schemeClr val="tx2"/>
              </a:buClr>
            </a:pPr>
            <a:r>
              <a:rPr lang="en-GB" sz="2400" dirty="0">
                <a:latin typeface="Arial" panose="020B0604020202020204" pitchFamily="34" charset="0"/>
                <a:cs typeface="Arial" panose="020B0604020202020204" pitchFamily="34" charset="0"/>
              </a:rPr>
              <a:t>The area of the rectangle is 36 cm</a:t>
            </a:r>
            <a:r>
              <a:rPr lang="en-GB" sz="2400" baseline="30000" dirty="0">
                <a:latin typeface="Arial" panose="020B0604020202020204" pitchFamily="34" charset="0"/>
                <a:cs typeface="Arial" panose="020B0604020202020204" pitchFamily="34" charset="0"/>
              </a:rPr>
              <a:t>2</a:t>
            </a:r>
            <a:r>
              <a:rPr lang="en-GB" sz="2400" dirty="0">
                <a:latin typeface="Arial" panose="020B0604020202020204" pitchFamily="34" charset="0"/>
                <a:cs typeface="Arial" panose="020B0604020202020204" pitchFamily="34" charset="0"/>
              </a:rPr>
              <a:t> </a:t>
            </a:r>
          </a:p>
        </p:txBody>
      </p:sp>
      <mc:AlternateContent xmlns:mc="http://schemas.openxmlformats.org/markup-compatibility/2006">
        <mc:Choice xmlns:a14="http://schemas.microsoft.com/office/drawing/2010/main" Requires="a14">
          <p:sp>
            <p:nvSpPr>
              <p:cNvPr id="14" name="TextBox 13">
                <a:extLst>
                  <a:ext uri="{FF2B5EF4-FFF2-40B4-BE49-F238E27FC236}">
                    <a16:creationId xmlns:a16="http://schemas.microsoft.com/office/drawing/2014/main" id="{500F2AF5-9E09-ECA9-33FF-CF1809245C53}"/>
                  </a:ext>
                </a:extLst>
              </p:cNvPr>
              <p:cNvSpPr txBox="1"/>
              <p:nvPr/>
            </p:nvSpPr>
            <p:spPr>
              <a:xfrm>
                <a:off x="9586653" y="4618166"/>
                <a:ext cx="2407227" cy="1200329"/>
              </a:xfrm>
              <a:prstGeom prst="rect">
                <a:avLst/>
              </a:prstGeom>
              <a:noFill/>
            </p:spPr>
            <p:txBody>
              <a:bodyPr wrap="square" rtlCol="0">
                <a:spAutoFit/>
              </a:bodyPr>
              <a:lstStyle/>
              <a:p>
                <a:pPr>
                  <a:buClr>
                    <a:schemeClr val="tx2"/>
                  </a:buClr>
                </a:pPr>
                <a:r>
                  <a:rPr lang="en-GB" sz="2400" dirty="0">
                    <a:solidFill>
                      <a:srgbClr val="C00000"/>
                    </a:solidFill>
                    <a:latin typeface="Arial" panose="020B0604020202020204" pitchFamily="34" charset="0"/>
                    <a:cs typeface="Arial" panose="020B0604020202020204" pitchFamily="34" charset="0"/>
                  </a:rPr>
                  <a:t>The shaded area is</a:t>
                </a:r>
              </a:p>
              <a:p>
                <a:pPr>
                  <a:buClr>
                    <a:schemeClr val="tx2"/>
                  </a:buClr>
                </a:pPr>
                <a14:m>
                  <m:oMathPara xmlns:m="http://schemas.openxmlformats.org/officeDocument/2006/math">
                    <m:oMath>
                      <m:r>
                        <a:rPr lang="en-GB" sz="2400" b="0" i="0" dirty="0" smtClean="0">
                          <a:solidFill>
                            <a:srgbClr val="C00000"/>
                          </a:solidFill>
                          <a:latin typeface="Cambria Math" panose="02040503050406030204" pitchFamily="18" charset="0"/>
                          <a:cs typeface="Arial" panose="020B0604020202020204" pitchFamily="34" charset="0"/>
                        </a:rPr>
                        <m:t>36−8=28</m:t>
                      </m:r>
                      <m:r>
                        <a:rPr lang="en-GB" sz="2400" i="1" dirty="0">
                          <a:solidFill>
                            <a:srgbClr val="C00000"/>
                          </a:solidFill>
                          <a:latin typeface="Cambria Math" panose="02040503050406030204" pitchFamily="18" charset="0"/>
                          <a:cs typeface="Arial" panose="020B0604020202020204" pitchFamily="34" charset="0"/>
                        </a:rPr>
                        <m:t> </m:t>
                      </m:r>
                      <m:sSup>
                        <m:sSupPr>
                          <m:ctrlPr>
                            <a:rPr lang="en-GB" sz="2400" i="0" dirty="0">
                              <a:solidFill>
                                <a:srgbClr val="C00000"/>
                              </a:solidFill>
                              <a:latin typeface="Cambria Math" panose="02040503050406030204" pitchFamily="18" charset="0"/>
                              <a:cs typeface="Arial" panose="020B0604020202020204" pitchFamily="34" charset="0"/>
                            </a:rPr>
                          </m:ctrlPr>
                        </m:sSupPr>
                        <m:e>
                          <m:r>
                            <m:rPr>
                              <m:sty m:val="p"/>
                            </m:rPr>
                            <a:rPr lang="en-GB" sz="2400" i="0" dirty="0">
                              <a:solidFill>
                                <a:srgbClr val="C00000"/>
                              </a:solidFill>
                              <a:latin typeface="Cambria Math" panose="02040503050406030204" pitchFamily="18" charset="0"/>
                              <a:cs typeface="Arial" panose="020B0604020202020204" pitchFamily="34" charset="0"/>
                            </a:rPr>
                            <m:t>cm</m:t>
                          </m:r>
                        </m:e>
                        <m:sup>
                          <m:r>
                            <a:rPr lang="en-GB" sz="2400" i="1" dirty="0">
                              <a:solidFill>
                                <a:srgbClr val="C00000"/>
                              </a:solidFill>
                              <a:latin typeface="Cambria Math" panose="02040503050406030204" pitchFamily="18" charset="0"/>
                              <a:cs typeface="Arial" panose="020B0604020202020204" pitchFamily="34" charset="0"/>
                            </a:rPr>
                            <m:t>2</m:t>
                          </m:r>
                        </m:sup>
                      </m:sSup>
                    </m:oMath>
                  </m:oMathPara>
                </a14:m>
                <a:endParaRPr lang="en-GB" sz="2400" dirty="0">
                  <a:solidFill>
                    <a:srgbClr val="C00000"/>
                  </a:solidFill>
                  <a:latin typeface="Arial" panose="020B0604020202020204" pitchFamily="34" charset="0"/>
                  <a:cs typeface="Arial" panose="020B0604020202020204" pitchFamily="34" charset="0"/>
                </a:endParaRPr>
              </a:p>
            </p:txBody>
          </p:sp>
        </mc:Choice>
        <mc:Fallback>
          <p:sp>
            <p:nvSpPr>
              <p:cNvPr id="14" name="TextBox 13">
                <a:extLst>
                  <a:ext uri="{FF2B5EF4-FFF2-40B4-BE49-F238E27FC236}">
                    <a16:creationId xmlns:a16="http://schemas.microsoft.com/office/drawing/2014/main" id="{500F2AF5-9E09-ECA9-33FF-CF1809245C53}"/>
                  </a:ext>
                </a:extLst>
              </p:cNvPr>
              <p:cNvSpPr txBox="1">
                <a:spLocks noRot="1" noChangeAspect="1" noMove="1" noResize="1" noEditPoints="1" noAdjustHandles="1" noChangeArrowheads="1" noChangeShapeType="1" noTextEdit="1"/>
              </p:cNvSpPr>
              <p:nvPr/>
            </p:nvSpPr>
            <p:spPr>
              <a:xfrm>
                <a:off x="9586653" y="4618166"/>
                <a:ext cx="2407227" cy="1200329"/>
              </a:xfrm>
              <a:prstGeom prst="rect">
                <a:avLst/>
              </a:prstGeom>
              <a:blipFill>
                <a:blip r:embed="rId6"/>
                <a:stretch>
                  <a:fillRect l="-4051" t="-3571"/>
                </a:stretch>
              </a:blipFill>
            </p:spPr>
            <p:txBody>
              <a:bodyPr/>
              <a:lstStyle/>
              <a:p>
                <a:r>
                  <a:rPr lang="en-GB">
                    <a:noFill/>
                  </a:rPr>
                  <a:t> </a:t>
                </a:r>
              </a:p>
            </p:txBody>
          </p:sp>
        </mc:Fallback>
      </mc:AlternateContent>
    </p:spTree>
    <p:extLst>
      <p:ext uri="{BB962C8B-B14F-4D97-AF65-F5344CB8AC3E}">
        <p14:creationId xmlns:p14="http://schemas.microsoft.com/office/powerpoint/2010/main" val="1477345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3" grpId="0"/>
      <p:bldP spid="1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8517E3-467E-6BDD-FDAA-534CA5F440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A8FC97-9588-D3D0-E239-E35AF1604E66}"/>
              </a:ext>
            </a:extLst>
          </p:cNvPr>
          <p:cNvSpPr>
            <a:spLocks noGrp="1"/>
          </p:cNvSpPr>
          <p:nvPr>
            <p:ph type="title"/>
          </p:nvPr>
        </p:nvSpPr>
        <p:spPr/>
        <p:txBody>
          <a:bodyPr/>
          <a:lstStyle/>
          <a:p>
            <a:r>
              <a:rPr lang="en-GB"/>
              <a:t>6 Flooring - Answer</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58B084E7-6DBB-9E93-0B7F-0A419DB5B885}"/>
                  </a:ext>
                </a:extLst>
              </p:cNvPr>
              <p:cNvSpPr>
                <a:spLocks noGrp="1"/>
              </p:cNvSpPr>
              <p:nvPr>
                <p:ph idx="1"/>
              </p:nvPr>
            </p:nvSpPr>
            <p:spPr/>
            <p:txBody>
              <a:bodyPr/>
              <a:lstStyle/>
              <a:p>
                <a:pPr marL="0" indent="0">
                  <a:buNone/>
                </a:pPr>
                <a:r>
                  <a:rPr lang="en-GB" dirty="0"/>
                  <a:t>Toby wants to cover the floor of his kitchen in tiles. The ones he likes are 333 mm by 333 mm and need approximately 1 mm grouting between each tile.</a:t>
                </a:r>
              </a:p>
              <a:p>
                <a:pPr marL="0" indent="0">
                  <a:buNone/>
                </a:pPr>
                <a:r>
                  <a:rPr lang="en-GB" dirty="0"/>
                  <a:t>He measures his kitchen as 3 m by 4 m. How many tiles will he need?</a:t>
                </a:r>
              </a:p>
              <a:p>
                <a:pPr marL="0" indent="0">
                  <a:buNone/>
                </a:pPr>
                <a:endParaRPr lang="en-GB" dirty="0"/>
              </a:p>
              <a:p>
                <a:pPr marL="0" indent="0">
                  <a:buNone/>
                </a:pPr>
                <a:r>
                  <a:rPr lang="en-GB" dirty="0"/>
                  <a:t>333 mm is just under one third of a metre, </a:t>
                </a:r>
              </a:p>
              <a:p>
                <a:pPr marL="0" indent="0">
                  <a:buNone/>
                </a:pPr>
                <a:r>
                  <a:rPr lang="en-GB" dirty="0"/>
                  <a:t>so one answer is </a:t>
                </a:r>
                <a14:m>
                  <m:oMath xmlns:m="http://schemas.openxmlformats.org/officeDocument/2006/math">
                    <m:r>
                      <a:rPr lang="en-GB" i="1" dirty="0" smtClean="0">
                        <a:solidFill>
                          <a:srgbClr val="C00000"/>
                        </a:solidFill>
                        <a:latin typeface="Cambria Math" panose="02040503050406030204" pitchFamily="18" charset="0"/>
                      </a:rPr>
                      <m:t>12</m:t>
                    </m:r>
                    <m:r>
                      <a:rPr lang="en-GB" b="0" i="1" dirty="0" smtClean="0">
                        <a:solidFill>
                          <a:srgbClr val="C00000"/>
                        </a:solidFill>
                        <a:latin typeface="Cambria Math" panose="02040503050406030204" pitchFamily="18" charset="0"/>
                        <a:ea typeface="Cambria Math" panose="02040503050406030204" pitchFamily="18" charset="0"/>
                      </a:rPr>
                      <m:t>×</m:t>
                    </m:r>
                    <m:r>
                      <a:rPr lang="en-GB" i="1" dirty="0" smtClean="0">
                        <a:solidFill>
                          <a:srgbClr val="C00000"/>
                        </a:solidFill>
                        <a:latin typeface="Cambria Math" panose="02040503050406030204" pitchFamily="18" charset="0"/>
                      </a:rPr>
                      <m:t>9</m:t>
                    </m:r>
                    <m:r>
                      <a:rPr lang="en-GB" b="0" i="1" dirty="0" smtClean="0">
                        <a:solidFill>
                          <a:srgbClr val="C00000"/>
                        </a:solidFill>
                        <a:latin typeface="Cambria Math" panose="02040503050406030204" pitchFamily="18" charset="0"/>
                      </a:rPr>
                      <m:t>=</m:t>
                    </m:r>
                    <m:r>
                      <a:rPr lang="en-GB" i="1" dirty="0" smtClean="0">
                        <a:solidFill>
                          <a:srgbClr val="C00000"/>
                        </a:solidFill>
                        <a:latin typeface="Cambria Math" panose="02040503050406030204" pitchFamily="18" charset="0"/>
                      </a:rPr>
                      <m:t>108</m:t>
                    </m:r>
                  </m:oMath>
                </a14:m>
                <a:r>
                  <a:rPr lang="en-GB" dirty="0">
                    <a:solidFill>
                      <a:srgbClr val="C00000"/>
                    </a:solidFill>
                  </a:rPr>
                  <a:t> tiles</a:t>
                </a:r>
              </a:p>
              <a:p>
                <a:pPr marL="0" indent="0">
                  <a:buNone/>
                </a:pPr>
                <a:endParaRPr lang="en-GB" dirty="0"/>
              </a:p>
              <a:p>
                <a:pPr marL="0" indent="0">
                  <a:buNone/>
                </a:pPr>
                <a:r>
                  <a:rPr lang="en-GB" dirty="0"/>
                  <a:t>Is this sensible?</a:t>
                </a:r>
              </a:p>
            </p:txBody>
          </p:sp>
        </mc:Choice>
        <mc:Fallback>
          <p:sp>
            <p:nvSpPr>
              <p:cNvPr id="3" name="Content Placeholder 2">
                <a:extLst>
                  <a:ext uri="{FF2B5EF4-FFF2-40B4-BE49-F238E27FC236}">
                    <a16:creationId xmlns:a16="http://schemas.microsoft.com/office/drawing/2014/main" id="{58B084E7-6DBB-9E93-0B7F-0A419DB5B885}"/>
                  </a:ext>
                </a:extLst>
              </p:cNvPr>
              <p:cNvSpPr>
                <a:spLocks noGrp="1" noRot="1" noChangeAspect="1" noMove="1" noResize="1" noEditPoints="1" noAdjustHandles="1" noChangeArrowheads="1" noChangeShapeType="1" noTextEdit="1"/>
              </p:cNvSpPr>
              <p:nvPr>
                <p:ph idx="1"/>
              </p:nvPr>
            </p:nvSpPr>
            <p:spPr>
              <a:blipFill>
                <a:blip r:embed="rId3"/>
                <a:stretch>
                  <a:fillRect l="-1797" t="-2003" r="-1101"/>
                </a:stretch>
              </a:blipFill>
            </p:spPr>
            <p:txBody>
              <a:bodyPr/>
              <a:lstStyle/>
              <a:p>
                <a:r>
                  <a:rPr lang="en-GB">
                    <a:noFill/>
                  </a:rPr>
                  <a:t> </a:t>
                </a:r>
              </a:p>
            </p:txBody>
          </p:sp>
        </mc:Fallback>
      </mc:AlternateContent>
    </p:spTree>
    <p:extLst>
      <p:ext uri="{BB962C8B-B14F-4D97-AF65-F5344CB8AC3E}">
        <p14:creationId xmlns:p14="http://schemas.microsoft.com/office/powerpoint/2010/main" val="252529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fade">
                                      <p:cBhvr>
                                        <p:cTn id="1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DCE0EF-61DC-C6C8-C8F5-F4E56C0218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2235CD-0EE8-CD57-ED93-90B42CACC600}"/>
              </a:ext>
            </a:extLst>
          </p:cNvPr>
          <p:cNvSpPr>
            <a:spLocks noGrp="1"/>
          </p:cNvSpPr>
          <p:nvPr>
            <p:ph type="title"/>
          </p:nvPr>
        </p:nvSpPr>
        <p:spPr/>
        <p:txBody>
          <a:bodyPr/>
          <a:lstStyle/>
          <a:p>
            <a:r>
              <a:rPr lang="en-GB"/>
              <a:t>7 How many nines? Answer</a:t>
            </a:r>
          </a:p>
        </p:txBody>
      </p:sp>
      <p:sp>
        <p:nvSpPr>
          <p:cNvPr id="3" name="Content Placeholder 2">
            <a:extLst>
              <a:ext uri="{FF2B5EF4-FFF2-40B4-BE49-F238E27FC236}">
                <a16:creationId xmlns:a16="http://schemas.microsoft.com/office/drawing/2014/main" id="{2309AFB3-3D33-1EAC-A362-70A9B2C77FF2}"/>
              </a:ext>
            </a:extLst>
          </p:cNvPr>
          <p:cNvSpPr>
            <a:spLocks noGrp="1"/>
          </p:cNvSpPr>
          <p:nvPr>
            <p:ph idx="1"/>
          </p:nvPr>
        </p:nvSpPr>
        <p:spPr>
          <a:xfrm>
            <a:off x="837862" y="992094"/>
            <a:ext cx="10515600" cy="1006279"/>
          </a:xfrm>
        </p:spPr>
        <p:txBody>
          <a:bodyPr/>
          <a:lstStyle/>
          <a:p>
            <a:pPr marL="0" indent="0">
              <a:buNone/>
            </a:pPr>
            <a:r>
              <a:rPr lang="en-GB"/>
              <a:t>A book has 129 numbered pages. How many times is the digit 9 used in the page numbering?</a:t>
            </a:r>
          </a:p>
          <a:p>
            <a:pPr marL="0" indent="0">
              <a:buNone/>
            </a:pPr>
            <a:r>
              <a:rPr lang="en-GB"/>
              <a:t>	</a:t>
            </a:r>
          </a:p>
        </p:txBody>
      </p:sp>
      <p:sp>
        <p:nvSpPr>
          <p:cNvPr id="4" name="Content Placeholder 2">
            <a:extLst>
              <a:ext uri="{FF2B5EF4-FFF2-40B4-BE49-F238E27FC236}">
                <a16:creationId xmlns:a16="http://schemas.microsoft.com/office/drawing/2014/main" id="{5758C99D-56CB-306D-7F98-B33ED529E4D8}"/>
              </a:ext>
            </a:extLst>
          </p:cNvPr>
          <p:cNvSpPr txBox="1">
            <a:spLocks/>
          </p:cNvSpPr>
          <p:nvPr/>
        </p:nvSpPr>
        <p:spPr>
          <a:xfrm>
            <a:off x="837862" y="2150771"/>
            <a:ext cx="3079124" cy="3065173"/>
          </a:xfrm>
          <a:prstGeom prst="rect">
            <a:avLst/>
          </a:prstGeom>
        </p:spPr>
        <p:txBody>
          <a:bodyPr/>
          <a:lstStyle>
            <a:lvl1pPr marL="457200" indent="-457200" algn="l" defTabSz="914286" rtl="0" eaLnBrk="1" latinLnBrk="0" hangingPunct="1">
              <a:lnSpc>
                <a:spcPct val="100000"/>
              </a:lnSpc>
              <a:spcBef>
                <a:spcPts val="1000"/>
              </a:spcBef>
              <a:buClr>
                <a:srgbClr val="E00034"/>
              </a:buClr>
              <a:buFont typeface="Wingdings" panose="05000000000000000000" pitchFamily="2" charset="2"/>
              <a:buChar char="§"/>
              <a:defRPr sz="2800" kern="1200">
                <a:solidFill>
                  <a:srgbClr val="002147"/>
                </a:solidFill>
                <a:latin typeface="Arial" panose="020B0604020202020204" pitchFamily="34" charset="0"/>
                <a:ea typeface="+mn-ea"/>
                <a:cs typeface="Arial" panose="020B0604020202020204" pitchFamily="34" charset="0"/>
              </a:defRPr>
            </a:lvl1pPr>
            <a:lvl2pPr marL="715963" indent="-258763" algn="l" defTabSz="914286" rtl="0" eaLnBrk="1" latinLnBrk="0" hangingPunct="1">
              <a:lnSpc>
                <a:spcPct val="100000"/>
              </a:lnSpc>
              <a:spcBef>
                <a:spcPts val="500"/>
              </a:spcBef>
              <a:buClr>
                <a:srgbClr val="E00034"/>
              </a:buClr>
              <a:buFont typeface="Wingdings" panose="05000000000000000000" pitchFamily="2" charset="2"/>
              <a:buChar char="§"/>
              <a:defRPr sz="2100" kern="1200">
                <a:solidFill>
                  <a:srgbClr val="002147"/>
                </a:solidFill>
                <a:latin typeface="Arial" panose="020B0604020202020204" pitchFamily="34" charset="0"/>
                <a:ea typeface="+mn-ea"/>
                <a:cs typeface="Arial" panose="020B0604020202020204" pitchFamily="34" charset="0"/>
              </a:defRPr>
            </a:lvl2pPr>
            <a:lvl3pPr marL="898525" indent="-212725" algn="l" defTabSz="914286" rtl="0" eaLnBrk="1" latinLnBrk="0" hangingPunct="1">
              <a:lnSpc>
                <a:spcPct val="100000"/>
              </a:lnSpc>
              <a:spcBef>
                <a:spcPts val="500"/>
              </a:spcBef>
              <a:buClr>
                <a:srgbClr val="E00034"/>
              </a:buClr>
              <a:buFont typeface="Wingdings" panose="05000000000000000000" pitchFamily="2" charset="2"/>
              <a:buChar char="§"/>
              <a:defRPr sz="1800" kern="1200">
                <a:solidFill>
                  <a:srgbClr val="002147"/>
                </a:solidFill>
                <a:latin typeface="Arial" panose="020B0604020202020204" pitchFamily="34" charset="0"/>
                <a:ea typeface="+mn-ea"/>
                <a:cs typeface="Arial" panose="020B0604020202020204" pitchFamily="34" charset="0"/>
              </a:defRPr>
            </a:lvl3pPr>
            <a:lvl4pPr marL="1255713" indent="-227013" algn="l" defTabSz="914286" rtl="0" eaLnBrk="1" latinLnBrk="0" hangingPunct="1">
              <a:lnSpc>
                <a:spcPct val="100000"/>
              </a:lnSpc>
              <a:spcBef>
                <a:spcPts val="500"/>
              </a:spcBef>
              <a:buClr>
                <a:srgbClr val="E00034"/>
              </a:buClr>
              <a:buFont typeface="Wingdings" panose="05000000000000000000" pitchFamily="2" charset="2"/>
              <a:buChar char="§"/>
              <a:tabLst>
                <a:tab pos="1255713" algn="l"/>
              </a:tabLst>
              <a:defRPr sz="1500" kern="1200">
                <a:solidFill>
                  <a:srgbClr val="002147"/>
                </a:solidFill>
                <a:latin typeface="Arial" panose="020B0604020202020204" pitchFamily="34" charset="0"/>
                <a:ea typeface="+mn-ea"/>
                <a:cs typeface="Arial" panose="020B0604020202020204" pitchFamily="34" charset="0"/>
              </a:defRPr>
            </a:lvl4pPr>
            <a:lvl5pPr marL="1614488" indent="-242888" algn="l" defTabSz="914286" rtl="0" eaLnBrk="1" latinLnBrk="0" hangingPunct="1">
              <a:lnSpc>
                <a:spcPct val="100000"/>
              </a:lnSpc>
              <a:spcBef>
                <a:spcPts val="500"/>
              </a:spcBef>
              <a:buClr>
                <a:srgbClr val="E00034"/>
              </a:buClr>
              <a:buFont typeface="Wingdings" panose="05000000000000000000" pitchFamily="2" charset="2"/>
              <a:buChar char="§"/>
              <a:tabLst>
                <a:tab pos="1614488" algn="l"/>
              </a:tabLst>
              <a:defRPr sz="1500" kern="1200">
                <a:solidFill>
                  <a:srgbClr val="002147"/>
                </a:solidFill>
                <a:latin typeface="Arial" panose="020B0604020202020204" pitchFamily="34" charset="0"/>
                <a:ea typeface="+mn-ea"/>
                <a:cs typeface="Arial" panose="020B0604020202020204" pitchFamily="34" charset="0"/>
              </a:defRPr>
            </a:lvl5pPr>
            <a:lvl6pPr marL="2514286" indent="-228573" algn="l" defTabSz="91428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430" indent="-228573" algn="l" defTabSz="91428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573" indent="-228573" algn="l" defTabSz="91428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718" indent="-228573" algn="l" defTabSz="91428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panose="05000000000000000000" pitchFamily="2" charset="2"/>
              <a:buNone/>
            </a:pPr>
            <a:r>
              <a:rPr lang="en-GB" dirty="0"/>
              <a:t>single digit	</a:t>
            </a:r>
          </a:p>
          <a:p>
            <a:pPr marL="0" indent="0">
              <a:buFont typeface="Wingdings" panose="05000000000000000000" pitchFamily="2" charset="2"/>
              <a:buNone/>
            </a:pPr>
            <a:r>
              <a:rPr lang="en-GB" dirty="0"/>
              <a:t>Just the digit 9</a:t>
            </a:r>
          </a:p>
          <a:p>
            <a:pPr marL="0" indent="0">
              <a:buFont typeface="Wingdings" panose="05000000000000000000" pitchFamily="2" charset="2"/>
              <a:buNone/>
            </a:pPr>
            <a:r>
              <a:rPr lang="en-GB" dirty="0"/>
              <a:t>So </a:t>
            </a:r>
            <a:r>
              <a:rPr lang="en-GB" dirty="0">
                <a:solidFill>
                  <a:srgbClr val="C00000"/>
                </a:solidFill>
              </a:rPr>
              <a:t>1 time</a:t>
            </a:r>
            <a:r>
              <a:rPr lang="en-GB" dirty="0"/>
              <a:t>		</a:t>
            </a:r>
          </a:p>
        </p:txBody>
      </p:sp>
      <p:sp>
        <p:nvSpPr>
          <p:cNvPr id="5" name="Content Placeholder 2">
            <a:extLst>
              <a:ext uri="{FF2B5EF4-FFF2-40B4-BE49-F238E27FC236}">
                <a16:creationId xmlns:a16="http://schemas.microsoft.com/office/drawing/2014/main" id="{F5146762-982E-ADA9-A97A-207827486180}"/>
              </a:ext>
            </a:extLst>
          </p:cNvPr>
          <p:cNvSpPr txBox="1">
            <a:spLocks/>
          </p:cNvSpPr>
          <p:nvPr/>
        </p:nvSpPr>
        <p:spPr>
          <a:xfrm>
            <a:off x="4069386" y="2091743"/>
            <a:ext cx="4052552" cy="3065173"/>
          </a:xfrm>
          <a:prstGeom prst="rect">
            <a:avLst/>
          </a:prstGeom>
        </p:spPr>
        <p:txBody>
          <a:bodyPr/>
          <a:lstStyle>
            <a:lvl1pPr marL="457200" indent="-457200" algn="l" defTabSz="914286" rtl="0" eaLnBrk="1" latinLnBrk="0" hangingPunct="1">
              <a:lnSpc>
                <a:spcPct val="100000"/>
              </a:lnSpc>
              <a:spcBef>
                <a:spcPts val="1000"/>
              </a:spcBef>
              <a:buClr>
                <a:srgbClr val="E00034"/>
              </a:buClr>
              <a:buFont typeface="Wingdings" panose="05000000000000000000" pitchFamily="2" charset="2"/>
              <a:buChar char="§"/>
              <a:defRPr sz="2800" kern="1200">
                <a:solidFill>
                  <a:srgbClr val="002147"/>
                </a:solidFill>
                <a:latin typeface="Arial" panose="020B0604020202020204" pitchFamily="34" charset="0"/>
                <a:ea typeface="+mn-ea"/>
                <a:cs typeface="Arial" panose="020B0604020202020204" pitchFamily="34" charset="0"/>
              </a:defRPr>
            </a:lvl1pPr>
            <a:lvl2pPr marL="715963" indent="-258763" algn="l" defTabSz="914286" rtl="0" eaLnBrk="1" latinLnBrk="0" hangingPunct="1">
              <a:lnSpc>
                <a:spcPct val="100000"/>
              </a:lnSpc>
              <a:spcBef>
                <a:spcPts val="500"/>
              </a:spcBef>
              <a:buClr>
                <a:srgbClr val="E00034"/>
              </a:buClr>
              <a:buFont typeface="Wingdings" panose="05000000000000000000" pitchFamily="2" charset="2"/>
              <a:buChar char="§"/>
              <a:defRPr sz="2100" kern="1200">
                <a:solidFill>
                  <a:srgbClr val="002147"/>
                </a:solidFill>
                <a:latin typeface="Arial" panose="020B0604020202020204" pitchFamily="34" charset="0"/>
                <a:ea typeface="+mn-ea"/>
                <a:cs typeface="Arial" panose="020B0604020202020204" pitchFamily="34" charset="0"/>
              </a:defRPr>
            </a:lvl2pPr>
            <a:lvl3pPr marL="898525" indent="-212725" algn="l" defTabSz="914286" rtl="0" eaLnBrk="1" latinLnBrk="0" hangingPunct="1">
              <a:lnSpc>
                <a:spcPct val="100000"/>
              </a:lnSpc>
              <a:spcBef>
                <a:spcPts val="500"/>
              </a:spcBef>
              <a:buClr>
                <a:srgbClr val="E00034"/>
              </a:buClr>
              <a:buFont typeface="Wingdings" panose="05000000000000000000" pitchFamily="2" charset="2"/>
              <a:buChar char="§"/>
              <a:defRPr sz="1800" kern="1200">
                <a:solidFill>
                  <a:srgbClr val="002147"/>
                </a:solidFill>
                <a:latin typeface="Arial" panose="020B0604020202020204" pitchFamily="34" charset="0"/>
                <a:ea typeface="+mn-ea"/>
                <a:cs typeface="Arial" panose="020B0604020202020204" pitchFamily="34" charset="0"/>
              </a:defRPr>
            </a:lvl3pPr>
            <a:lvl4pPr marL="1255713" indent="-227013" algn="l" defTabSz="914286" rtl="0" eaLnBrk="1" latinLnBrk="0" hangingPunct="1">
              <a:lnSpc>
                <a:spcPct val="100000"/>
              </a:lnSpc>
              <a:spcBef>
                <a:spcPts val="500"/>
              </a:spcBef>
              <a:buClr>
                <a:srgbClr val="E00034"/>
              </a:buClr>
              <a:buFont typeface="Wingdings" panose="05000000000000000000" pitchFamily="2" charset="2"/>
              <a:buChar char="§"/>
              <a:tabLst>
                <a:tab pos="1255713" algn="l"/>
              </a:tabLst>
              <a:defRPr sz="1500" kern="1200">
                <a:solidFill>
                  <a:srgbClr val="002147"/>
                </a:solidFill>
                <a:latin typeface="Arial" panose="020B0604020202020204" pitchFamily="34" charset="0"/>
                <a:ea typeface="+mn-ea"/>
                <a:cs typeface="Arial" panose="020B0604020202020204" pitchFamily="34" charset="0"/>
              </a:defRPr>
            </a:lvl4pPr>
            <a:lvl5pPr marL="1614488" indent="-242888" algn="l" defTabSz="914286" rtl="0" eaLnBrk="1" latinLnBrk="0" hangingPunct="1">
              <a:lnSpc>
                <a:spcPct val="100000"/>
              </a:lnSpc>
              <a:spcBef>
                <a:spcPts val="500"/>
              </a:spcBef>
              <a:buClr>
                <a:srgbClr val="E00034"/>
              </a:buClr>
              <a:buFont typeface="Wingdings" panose="05000000000000000000" pitchFamily="2" charset="2"/>
              <a:buChar char="§"/>
              <a:tabLst>
                <a:tab pos="1614488" algn="l"/>
              </a:tabLst>
              <a:defRPr sz="1500" kern="1200">
                <a:solidFill>
                  <a:srgbClr val="002147"/>
                </a:solidFill>
                <a:latin typeface="Arial" panose="020B0604020202020204" pitchFamily="34" charset="0"/>
                <a:ea typeface="+mn-ea"/>
                <a:cs typeface="Arial" panose="020B0604020202020204" pitchFamily="34" charset="0"/>
              </a:defRPr>
            </a:lvl5pPr>
            <a:lvl6pPr marL="2514286" indent="-228573" algn="l" defTabSz="91428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430" indent="-228573" algn="l" defTabSz="91428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573" indent="-228573" algn="l" defTabSz="91428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718" indent="-228573" algn="l" defTabSz="91428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panose="05000000000000000000" pitchFamily="2" charset="2"/>
              <a:buNone/>
            </a:pPr>
            <a:r>
              <a:rPr lang="en-GB" dirty="0"/>
              <a:t>double digit	</a:t>
            </a:r>
          </a:p>
          <a:p>
            <a:pPr marL="0" indent="0">
              <a:buFont typeface="Wingdings" panose="05000000000000000000" pitchFamily="2" charset="2"/>
              <a:buNone/>
            </a:pPr>
            <a:r>
              <a:rPr lang="en-GB" dirty="0"/>
              <a:t>One as a unit for each of the groups of ten (9)</a:t>
            </a:r>
          </a:p>
          <a:p>
            <a:pPr marL="0" indent="0">
              <a:buFont typeface="Wingdings" panose="05000000000000000000" pitchFamily="2" charset="2"/>
              <a:buNone/>
            </a:pPr>
            <a:r>
              <a:rPr lang="en-GB" dirty="0"/>
              <a:t>One for the initial digit in the nineties (10)</a:t>
            </a:r>
          </a:p>
          <a:p>
            <a:pPr marL="0" indent="0">
              <a:buFont typeface="Wingdings" panose="05000000000000000000" pitchFamily="2" charset="2"/>
              <a:buNone/>
            </a:pPr>
            <a:r>
              <a:rPr lang="en-GB" dirty="0"/>
              <a:t>So </a:t>
            </a:r>
            <a:r>
              <a:rPr lang="en-GB" dirty="0">
                <a:solidFill>
                  <a:srgbClr val="C00000"/>
                </a:solidFill>
              </a:rPr>
              <a:t>19 times</a:t>
            </a:r>
            <a:r>
              <a:rPr lang="en-GB" dirty="0"/>
              <a:t>		</a:t>
            </a:r>
          </a:p>
        </p:txBody>
      </p:sp>
      <p:sp>
        <p:nvSpPr>
          <p:cNvPr id="6" name="Content Placeholder 2">
            <a:extLst>
              <a:ext uri="{FF2B5EF4-FFF2-40B4-BE49-F238E27FC236}">
                <a16:creationId xmlns:a16="http://schemas.microsoft.com/office/drawing/2014/main" id="{5F2B638B-DFE1-732B-014C-A350332AA401}"/>
              </a:ext>
            </a:extLst>
          </p:cNvPr>
          <p:cNvSpPr txBox="1">
            <a:spLocks/>
          </p:cNvSpPr>
          <p:nvPr/>
        </p:nvSpPr>
        <p:spPr>
          <a:xfrm>
            <a:off x="8274338" y="1998373"/>
            <a:ext cx="3079124" cy="3217571"/>
          </a:xfrm>
          <a:prstGeom prst="rect">
            <a:avLst/>
          </a:prstGeom>
        </p:spPr>
        <p:txBody>
          <a:bodyPr/>
          <a:lstStyle>
            <a:lvl1pPr marL="457200" indent="-457200" algn="l" defTabSz="914286" rtl="0" eaLnBrk="1" latinLnBrk="0" hangingPunct="1">
              <a:lnSpc>
                <a:spcPct val="100000"/>
              </a:lnSpc>
              <a:spcBef>
                <a:spcPts val="1000"/>
              </a:spcBef>
              <a:buClr>
                <a:srgbClr val="E00034"/>
              </a:buClr>
              <a:buFont typeface="Wingdings" panose="05000000000000000000" pitchFamily="2" charset="2"/>
              <a:buChar char="§"/>
              <a:defRPr sz="2800" kern="1200">
                <a:solidFill>
                  <a:srgbClr val="002147"/>
                </a:solidFill>
                <a:latin typeface="Arial" panose="020B0604020202020204" pitchFamily="34" charset="0"/>
                <a:ea typeface="+mn-ea"/>
                <a:cs typeface="Arial" panose="020B0604020202020204" pitchFamily="34" charset="0"/>
              </a:defRPr>
            </a:lvl1pPr>
            <a:lvl2pPr marL="715963" indent="-258763" algn="l" defTabSz="914286" rtl="0" eaLnBrk="1" latinLnBrk="0" hangingPunct="1">
              <a:lnSpc>
                <a:spcPct val="100000"/>
              </a:lnSpc>
              <a:spcBef>
                <a:spcPts val="500"/>
              </a:spcBef>
              <a:buClr>
                <a:srgbClr val="E00034"/>
              </a:buClr>
              <a:buFont typeface="Wingdings" panose="05000000000000000000" pitchFamily="2" charset="2"/>
              <a:buChar char="§"/>
              <a:defRPr sz="2100" kern="1200">
                <a:solidFill>
                  <a:srgbClr val="002147"/>
                </a:solidFill>
                <a:latin typeface="Arial" panose="020B0604020202020204" pitchFamily="34" charset="0"/>
                <a:ea typeface="+mn-ea"/>
                <a:cs typeface="Arial" panose="020B0604020202020204" pitchFamily="34" charset="0"/>
              </a:defRPr>
            </a:lvl2pPr>
            <a:lvl3pPr marL="898525" indent="-212725" algn="l" defTabSz="914286" rtl="0" eaLnBrk="1" latinLnBrk="0" hangingPunct="1">
              <a:lnSpc>
                <a:spcPct val="100000"/>
              </a:lnSpc>
              <a:spcBef>
                <a:spcPts val="500"/>
              </a:spcBef>
              <a:buClr>
                <a:srgbClr val="E00034"/>
              </a:buClr>
              <a:buFont typeface="Wingdings" panose="05000000000000000000" pitchFamily="2" charset="2"/>
              <a:buChar char="§"/>
              <a:defRPr sz="1800" kern="1200">
                <a:solidFill>
                  <a:srgbClr val="002147"/>
                </a:solidFill>
                <a:latin typeface="Arial" panose="020B0604020202020204" pitchFamily="34" charset="0"/>
                <a:ea typeface="+mn-ea"/>
                <a:cs typeface="Arial" panose="020B0604020202020204" pitchFamily="34" charset="0"/>
              </a:defRPr>
            </a:lvl3pPr>
            <a:lvl4pPr marL="1255713" indent="-227013" algn="l" defTabSz="914286" rtl="0" eaLnBrk="1" latinLnBrk="0" hangingPunct="1">
              <a:lnSpc>
                <a:spcPct val="100000"/>
              </a:lnSpc>
              <a:spcBef>
                <a:spcPts val="500"/>
              </a:spcBef>
              <a:buClr>
                <a:srgbClr val="E00034"/>
              </a:buClr>
              <a:buFont typeface="Wingdings" panose="05000000000000000000" pitchFamily="2" charset="2"/>
              <a:buChar char="§"/>
              <a:tabLst>
                <a:tab pos="1255713" algn="l"/>
              </a:tabLst>
              <a:defRPr sz="1500" kern="1200">
                <a:solidFill>
                  <a:srgbClr val="002147"/>
                </a:solidFill>
                <a:latin typeface="Arial" panose="020B0604020202020204" pitchFamily="34" charset="0"/>
                <a:ea typeface="+mn-ea"/>
                <a:cs typeface="Arial" panose="020B0604020202020204" pitchFamily="34" charset="0"/>
              </a:defRPr>
            </a:lvl4pPr>
            <a:lvl5pPr marL="1614488" indent="-242888" algn="l" defTabSz="914286" rtl="0" eaLnBrk="1" latinLnBrk="0" hangingPunct="1">
              <a:lnSpc>
                <a:spcPct val="100000"/>
              </a:lnSpc>
              <a:spcBef>
                <a:spcPts val="500"/>
              </a:spcBef>
              <a:buClr>
                <a:srgbClr val="E00034"/>
              </a:buClr>
              <a:buFont typeface="Wingdings" panose="05000000000000000000" pitchFamily="2" charset="2"/>
              <a:buChar char="§"/>
              <a:tabLst>
                <a:tab pos="1614488" algn="l"/>
              </a:tabLst>
              <a:defRPr sz="1500" kern="1200">
                <a:solidFill>
                  <a:srgbClr val="002147"/>
                </a:solidFill>
                <a:latin typeface="Arial" panose="020B0604020202020204" pitchFamily="34" charset="0"/>
                <a:ea typeface="+mn-ea"/>
                <a:cs typeface="Arial" panose="020B0604020202020204" pitchFamily="34" charset="0"/>
              </a:defRPr>
            </a:lvl5pPr>
            <a:lvl6pPr marL="2514286" indent="-228573" algn="l" defTabSz="91428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430" indent="-228573" algn="l" defTabSz="91428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573" indent="-228573" algn="l" defTabSz="91428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718" indent="-228573" algn="l" defTabSz="91428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panose="05000000000000000000" pitchFamily="2" charset="2"/>
              <a:buNone/>
            </a:pPr>
            <a:r>
              <a:rPr lang="en-GB" dirty="0"/>
              <a:t>triple digit</a:t>
            </a:r>
          </a:p>
          <a:p>
            <a:pPr marL="0" indent="0">
              <a:buNone/>
            </a:pPr>
            <a:r>
              <a:rPr lang="en-GB" dirty="0"/>
              <a:t>One as a unit for each of the groups of ten up to 29</a:t>
            </a:r>
          </a:p>
          <a:p>
            <a:pPr marL="0" indent="0">
              <a:buNone/>
            </a:pPr>
            <a:r>
              <a:rPr lang="en-GB" dirty="0"/>
              <a:t>So </a:t>
            </a:r>
            <a:r>
              <a:rPr lang="en-GB" dirty="0">
                <a:solidFill>
                  <a:srgbClr val="C00000"/>
                </a:solidFill>
              </a:rPr>
              <a:t>3 times	</a:t>
            </a:r>
          </a:p>
        </p:txBody>
      </p:sp>
      <p:sp>
        <p:nvSpPr>
          <p:cNvPr id="7" name="Content Placeholder 2">
            <a:extLst>
              <a:ext uri="{FF2B5EF4-FFF2-40B4-BE49-F238E27FC236}">
                <a16:creationId xmlns:a16="http://schemas.microsoft.com/office/drawing/2014/main" id="{EC81CA60-7D11-90F8-E05A-57FAC977EF86}"/>
              </a:ext>
            </a:extLst>
          </p:cNvPr>
          <p:cNvSpPr txBox="1">
            <a:spLocks/>
          </p:cNvSpPr>
          <p:nvPr/>
        </p:nvSpPr>
        <p:spPr>
          <a:xfrm>
            <a:off x="844557" y="5523311"/>
            <a:ext cx="10515600" cy="1006279"/>
          </a:xfrm>
          <a:prstGeom prst="rect">
            <a:avLst/>
          </a:prstGeom>
        </p:spPr>
        <p:txBody>
          <a:bodyPr/>
          <a:lstStyle>
            <a:lvl1pPr marL="457200" indent="-457200" algn="l" defTabSz="914286" rtl="0" eaLnBrk="1" latinLnBrk="0" hangingPunct="1">
              <a:lnSpc>
                <a:spcPct val="100000"/>
              </a:lnSpc>
              <a:spcBef>
                <a:spcPts val="1000"/>
              </a:spcBef>
              <a:buClr>
                <a:srgbClr val="E00034"/>
              </a:buClr>
              <a:buFont typeface="Wingdings" panose="05000000000000000000" pitchFamily="2" charset="2"/>
              <a:buChar char="§"/>
              <a:defRPr sz="2800" kern="1200">
                <a:solidFill>
                  <a:srgbClr val="002147"/>
                </a:solidFill>
                <a:latin typeface="Arial" panose="020B0604020202020204" pitchFamily="34" charset="0"/>
                <a:ea typeface="+mn-ea"/>
                <a:cs typeface="Arial" panose="020B0604020202020204" pitchFamily="34" charset="0"/>
              </a:defRPr>
            </a:lvl1pPr>
            <a:lvl2pPr marL="715963" indent="-258763" algn="l" defTabSz="914286" rtl="0" eaLnBrk="1" latinLnBrk="0" hangingPunct="1">
              <a:lnSpc>
                <a:spcPct val="100000"/>
              </a:lnSpc>
              <a:spcBef>
                <a:spcPts val="500"/>
              </a:spcBef>
              <a:buClr>
                <a:srgbClr val="E00034"/>
              </a:buClr>
              <a:buFont typeface="Wingdings" panose="05000000000000000000" pitchFamily="2" charset="2"/>
              <a:buChar char="§"/>
              <a:defRPr sz="2100" kern="1200">
                <a:solidFill>
                  <a:srgbClr val="002147"/>
                </a:solidFill>
                <a:latin typeface="Arial" panose="020B0604020202020204" pitchFamily="34" charset="0"/>
                <a:ea typeface="+mn-ea"/>
                <a:cs typeface="Arial" panose="020B0604020202020204" pitchFamily="34" charset="0"/>
              </a:defRPr>
            </a:lvl2pPr>
            <a:lvl3pPr marL="898525" indent="-212725" algn="l" defTabSz="914286" rtl="0" eaLnBrk="1" latinLnBrk="0" hangingPunct="1">
              <a:lnSpc>
                <a:spcPct val="100000"/>
              </a:lnSpc>
              <a:spcBef>
                <a:spcPts val="500"/>
              </a:spcBef>
              <a:buClr>
                <a:srgbClr val="E00034"/>
              </a:buClr>
              <a:buFont typeface="Wingdings" panose="05000000000000000000" pitchFamily="2" charset="2"/>
              <a:buChar char="§"/>
              <a:defRPr sz="1800" kern="1200">
                <a:solidFill>
                  <a:srgbClr val="002147"/>
                </a:solidFill>
                <a:latin typeface="Arial" panose="020B0604020202020204" pitchFamily="34" charset="0"/>
                <a:ea typeface="+mn-ea"/>
                <a:cs typeface="Arial" panose="020B0604020202020204" pitchFamily="34" charset="0"/>
              </a:defRPr>
            </a:lvl3pPr>
            <a:lvl4pPr marL="1255713" indent="-227013" algn="l" defTabSz="914286" rtl="0" eaLnBrk="1" latinLnBrk="0" hangingPunct="1">
              <a:lnSpc>
                <a:spcPct val="100000"/>
              </a:lnSpc>
              <a:spcBef>
                <a:spcPts val="500"/>
              </a:spcBef>
              <a:buClr>
                <a:srgbClr val="E00034"/>
              </a:buClr>
              <a:buFont typeface="Wingdings" panose="05000000000000000000" pitchFamily="2" charset="2"/>
              <a:buChar char="§"/>
              <a:tabLst>
                <a:tab pos="1255713" algn="l"/>
              </a:tabLst>
              <a:defRPr sz="1500" kern="1200">
                <a:solidFill>
                  <a:srgbClr val="002147"/>
                </a:solidFill>
                <a:latin typeface="Arial" panose="020B0604020202020204" pitchFamily="34" charset="0"/>
                <a:ea typeface="+mn-ea"/>
                <a:cs typeface="Arial" panose="020B0604020202020204" pitchFamily="34" charset="0"/>
              </a:defRPr>
            </a:lvl4pPr>
            <a:lvl5pPr marL="1614488" indent="-242888" algn="l" defTabSz="914286" rtl="0" eaLnBrk="1" latinLnBrk="0" hangingPunct="1">
              <a:lnSpc>
                <a:spcPct val="100000"/>
              </a:lnSpc>
              <a:spcBef>
                <a:spcPts val="500"/>
              </a:spcBef>
              <a:buClr>
                <a:srgbClr val="E00034"/>
              </a:buClr>
              <a:buFont typeface="Wingdings" panose="05000000000000000000" pitchFamily="2" charset="2"/>
              <a:buChar char="§"/>
              <a:tabLst>
                <a:tab pos="1614488" algn="l"/>
              </a:tabLst>
              <a:defRPr sz="1500" kern="1200">
                <a:solidFill>
                  <a:srgbClr val="002147"/>
                </a:solidFill>
                <a:latin typeface="Arial" panose="020B0604020202020204" pitchFamily="34" charset="0"/>
                <a:ea typeface="+mn-ea"/>
                <a:cs typeface="Arial" panose="020B0604020202020204" pitchFamily="34" charset="0"/>
              </a:defRPr>
            </a:lvl5pPr>
            <a:lvl6pPr marL="2514286" indent="-228573" algn="l" defTabSz="91428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430" indent="-228573" algn="l" defTabSz="91428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573" indent="-228573" algn="l" defTabSz="91428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718" indent="-228573" algn="l" defTabSz="91428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panose="05000000000000000000" pitchFamily="2" charset="2"/>
              <a:buNone/>
            </a:pPr>
            <a:r>
              <a:rPr lang="en-GB" dirty="0"/>
              <a:t>Total is </a:t>
            </a:r>
            <a:r>
              <a:rPr lang="en-GB" dirty="0">
                <a:solidFill>
                  <a:srgbClr val="C00000"/>
                </a:solidFill>
              </a:rPr>
              <a:t>23 times </a:t>
            </a:r>
            <a:r>
              <a:rPr lang="en-GB" dirty="0"/>
              <a:t>as a page number</a:t>
            </a:r>
          </a:p>
          <a:p>
            <a:pPr marL="0" indent="0">
              <a:buFont typeface="Wingdings" panose="05000000000000000000" pitchFamily="2" charset="2"/>
              <a:buNone/>
            </a:pPr>
            <a:r>
              <a:rPr lang="en-GB" dirty="0"/>
              <a:t>	</a:t>
            </a:r>
          </a:p>
        </p:txBody>
      </p:sp>
    </p:spTree>
    <p:extLst>
      <p:ext uri="{BB962C8B-B14F-4D97-AF65-F5344CB8AC3E}">
        <p14:creationId xmlns:p14="http://schemas.microsoft.com/office/powerpoint/2010/main" val="942096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0" end="0"/>
                                            </p:txEl>
                                          </p:spTgt>
                                        </p:tgtEl>
                                        <p:attrNameLst>
                                          <p:attrName>style.visibility</p:attrName>
                                        </p:attrNameLst>
                                      </p:cBhvr>
                                      <p:to>
                                        <p:strVal val="visible"/>
                                      </p:to>
                                    </p:set>
                                    <p:animEffect transition="in" filter="fade">
                                      <p:cBhvr>
                                        <p:cTn id="22" dur="500"/>
                                        <p:tgtEl>
                                          <p:spTgt spid="5">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xEl>
                                              <p:pRg st="1" end="1"/>
                                            </p:txEl>
                                          </p:spTgt>
                                        </p:tgtEl>
                                        <p:attrNameLst>
                                          <p:attrName>style.visibility</p:attrName>
                                        </p:attrNameLst>
                                      </p:cBhvr>
                                      <p:to>
                                        <p:strVal val="visible"/>
                                      </p:to>
                                    </p:set>
                                    <p:animEffect transition="in" filter="fade">
                                      <p:cBhvr>
                                        <p:cTn id="27" dur="500"/>
                                        <p:tgtEl>
                                          <p:spTgt spid="5">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
                                            <p:txEl>
                                              <p:pRg st="2" end="2"/>
                                            </p:txEl>
                                          </p:spTgt>
                                        </p:tgtEl>
                                        <p:attrNameLst>
                                          <p:attrName>style.visibility</p:attrName>
                                        </p:attrNameLst>
                                      </p:cBhvr>
                                      <p:to>
                                        <p:strVal val="visible"/>
                                      </p:to>
                                    </p:set>
                                    <p:animEffect transition="in" filter="fade">
                                      <p:cBhvr>
                                        <p:cTn id="32" dur="500"/>
                                        <p:tgtEl>
                                          <p:spTgt spid="5">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5">
                                            <p:txEl>
                                              <p:pRg st="3" end="3"/>
                                            </p:txEl>
                                          </p:spTgt>
                                        </p:tgtEl>
                                        <p:attrNameLst>
                                          <p:attrName>style.visibility</p:attrName>
                                        </p:attrNameLst>
                                      </p:cBhvr>
                                      <p:to>
                                        <p:strVal val="visible"/>
                                      </p:to>
                                    </p:set>
                                    <p:animEffect transition="in" filter="fade">
                                      <p:cBhvr>
                                        <p:cTn id="37" dur="500"/>
                                        <p:tgtEl>
                                          <p:spTgt spid="5">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6">
                                            <p:txEl>
                                              <p:pRg st="0" end="0"/>
                                            </p:txEl>
                                          </p:spTgt>
                                        </p:tgtEl>
                                        <p:attrNameLst>
                                          <p:attrName>style.visibility</p:attrName>
                                        </p:attrNameLst>
                                      </p:cBhvr>
                                      <p:to>
                                        <p:strVal val="visible"/>
                                      </p:to>
                                    </p:set>
                                    <p:animEffect transition="in" filter="fade">
                                      <p:cBhvr>
                                        <p:cTn id="42" dur="500"/>
                                        <p:tgtEl>
                                          <p:spTgt spid="6">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6">
                                            <p:txEl>
                                              <p:pRg st="1" end="1"/>
                                            </p:txEl>
                                          </p:spTgt>
                                        </p:tgtEl>
                                        <p:attrNameLst>
                                          <p:attrName>style.visibility</p:attrName>
                                        </p:attrNameLst>
                                      </p:cBhvr>
                                      <p:to>
                                        <p:strVal val="visible"/>
                                      </p:to>
                                    </p:set>
                                    <p:animEffect transition="in" filter="fade">
                                      <p:cBhvr>
                                        <p:cTn id="47" dur="500"/>
                                        <p:tgtEl>
                                          <p:spTgt spid="6">
                                            <p:txEl>
                                              <p:pRg st="1" end="1"/>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6">
                                            <p:txEl>
                                              <p:pRg st="2" end="2"/>
                                            </p:txEl>
                                          </p:spTgt>
                                        </p:tgtEl>
                                        <p:attrNameLst>
                                          <p:attrName>style.visibility</p:attrName>
                                        </p:attrNameLst>
                                      </p:cBhvr>
                                      <p:to>
                                        <p:strVal val="visible"/>
                                      </p:to>
                                    </p:set>
                                    <p:animEffect transition="in" filter="fade">
                                      <p:cBhvr>
                                        <p:cTn id="52" dur="500"/>
                                        <p:tgtEl>
                                          <p:spTgt spid="6">
                                            <p:txEl>
                                              <p:pRg st="2" end="2"/>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7">
                                            <p:txEl>
                                              <p:pRg st="0" end="0"/>
                                            </p:txEl>
                                          </p:spTgt>
                                        </p:tgtEl>
                                        <p:attrNameLst>
                                          <p:attrName>style.visibility</p:attrName>
                                        </p:attrNameLst>
                                      </p:cBhvr>
                                      <p:to>
                                        <p:strVal val="visible"/>
                                      </p:to>
                                    </p:set>
                                    <p:animEffect transition="in" filter="fade">
                                      <p:cBhvr>
                                        <p:cTn id="57"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04A5F8-6B91-AB13-998E-CB7A1F1BCD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E0FCB5-D519-2E7A-9211-E72AC12AF1CE}"/>
              </a:ext>
            </a:extLst>
          </p:cNvPr>
          <p:cNvSpPr>
            <a:spLocks noGrp="1"/>
          </p:cNvSpPr>
          <p:nvPr>
            <p:ph type="title"/>
          </p:nvPr>
        </p:nvSpPr>
        <p:spPr/>
        <p:txBody>
          <a:bodyPr/>
          <a:lstStyle/>
          <a:p>
            <a:r>
              <a:rPr lang="en-GB" dirty="0"/>
              <a:t>8 Biggest area? Answer</a:t>
            </a:r>
          </a:p>
        </p:txBody>
      </p:sp>
      <p:sp>
        <p:nvSpPr>
          <p:cNvPr id="3" name="Content Placeholder 2">
            <a:extLst>
              <a:ext uri="{FF2B5EF4-FFF2-40B4-BE49-F238E27FC236}">
                <a16:creationId xmlns:a16="http://schemas.microsoft.com/office/drawing/2014/main" id="{63E11BF3-3060-0BED-7B62-D96CB0C26170}"/>
              </a:ext>
            </a:extLst>
          </p:cNvPr>
          <p:cNvSpPr>
            <a:spLocks noGrp="1"/>
          </p:cNvSpPr>
          <p:nvPr>
            <p:ph idx="1"/>
          </p:nvPr>
        </p:nvSpPr>
        <p:spPr/>
        <p:txBody>
          <a:bodyPr/>
          <a:lstStyle/>
          <a:p>
            <a:pPr marL="0" indent="0">
              <a:buNone/>
            </a:pPr>
            <a:r>
              <a:rPr lang="en-GB"/>
              <a:t>Mark has 24 matchsticks, all the same length. If he arranges them as a rectangle, what’s the biggest area he can enclose?</a:t>
            </a:r>
          </a:p>
          <a:p>
            <a:endParaRPr lang="en-GB"/>
          </a:p>
          <a:p>
            <a:pPr marL="0" indent="0">
              <a:buNone/>
            </a:pPr>
            <a:r>
              <a:rPr lang="en-GB"/>
              <a:t>We can find these rectangles:</a:t>
            </a:r>
          </a:p>
          <a:p>
            <a:r>
              <a:rPr lang="en-GB"/>
              <a:t>11 x 1	area is 11</a:t>
            </a:r>
          </a:p>
          <a:p>
            <a:r>
              <a:rPr lang="en-GB"/>
              <a:t>10 x 2	area is 20</a:t>
            </a:r>
          </a:p>
          <a:p>
            <a:r>
              <a:rPr lang="en-GB"/>
              <a:t>9 x 3	area is 27</a:t>
            </a:r>
          </a:p>
          <a:p>
            <a:r>
              <a:rPr lang="en-GB"/>
              <a:t>8 x 4	area is 32</a:t>
            </a:r>
          </a:p>
          <a:p>
            <a:r>
              <a:rPr lang="en-GB"/>
              <a:t>7 x 5	area is 35</a:t>
            </a:r>
          </a:p>
          <a:p>
            <a:r>
              <a:rPr lang="en-GB"/>
              <a:t>6 x 6	area is 36		</a:t>
            </a:r>
          </a:p>
        </p:txBody>
      </p:sp>
      <p:cxnSp>
        <p:nvCxnSpPr>
          <p:cNvPr id="5" name="Straight Arrow Connector 4">
            <a:extLst>
              <a:ext uri="{FF2B5EF4-FFF2-40B4-BE49-F238E27FC236}">
                <a16:creationId xmlns:a16="http://schemas.microsoft.com/office/drawing/2014/main" id="{E7BDB279-078C-15AE-D87F-5A5460E079BF}"/>
              </a:ext>
            </a:extLst>
          </p:cNvPr>
          <p:cNvCxnSpPr/>
          <p:nvPr/>
        </p:nvCxnSpPr>
        <p:spPr>
          <a:xfrm flipH="1">
            <a:off x="4495800" y="5629275"/>
            <a:ext cx="781050" cy="0"/>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AFAF62A1-E3F8-2CA4-E1BF-6D3A0B802E22}"/>
              </a:ext>
            </a:extLst>
          </p:cNvPr>
          <p:cNvSpPr txBox="1"/>
          <p:nvPr/>
        </p:nvSpPr>
        <p:spPr>
          <a:xfrm>
            <a:off x="5414961" y="5367665"/>
            <a:ext cx="4633913" cy="523220"/>
          </a:xfrm>
          <a:prstGeom prst="rect">
            <a:avLst/>
          </a:prstGeom>
          <a:noFill/>
        </p:spPr>
        <p:txBody>
          <a:bodyPr wrap="square" rtlCol="0">
            <a:spAutoFit/>
          </a:bodyPr>
          <a:lstStyle/>
          <a:p>
            <a:pPr>
              <a:buClr>
                <a:schemeClr val="tx2"/>
              </a:buClr>
            </a:pPr>
            <a:r>
              <a:rPr lang="en-GB" sz="2800" dirty="0"/>
              <a:t>this is the biggest area</a:t>
            </a:r>
            <a:endParaRPr lang="en-GB"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2717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500"/>
                                        <p:tgtEl>
                                          <p:spTgt spid="3">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animEffect transition="in" filter="fade">
                                      <p:cBhvr>
                                        <p:cTn id="32" dur="500"/>
                                        <p:tgtEl>
                                          <p:spTgt spid="3">
                                            <p:txEl>
                                              <p:pRg st="8" end="8"/>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500"/>
                                        <p:tgtEl>
                                          <p:spTgt spid="5"/>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243BE1-1561-33EA-A9FA-AA4A808D81D4}"/>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4A73E9A0-CCB1-DE34-2CE4-2822AE2A31BD}"/>
              </a:ext>
            </a:extLst>
          </p:cNvPr>
          <p:cNvPicPr>
            <a:picLocks noChangeAspect="1"/>
          </p:cNvPicPr>
          <p:nvPr/>
        </p:nvPicPr>
        <p:blipFill>
          <a:blip r:embed="rId3"/>
          <a:srcRect l="14063"/>
          <a:stretch>
            <a:fillRect/>
          </a:stretch>
        </p:blipFill>
        <p:spPr>
          <a:xfrm>
            <a:off x="8693240" y="989946"/>
            <a:ext cx="3355442" cy="4760583"/>
          </a:xfrm>
          <a:prstGeom prst="rect">
            <a:avLst/>
          </a:prstGeom>
        </p:spPr>
      </p:pic>
      <p:sp>
        <p:nvSpPr>
          <p:cNvPr id="2" name="Title 1">
            <a:extLst>
              <a:ext uri="{FF2B5EF4-FFF2-40B4-BE49-F238E27FC236}">
                <a16:creationId xmlns:a16="http://schemas.microsoft.com/office/drawing/2014/main" id="{0DDEEFBE-23EE-951F-05CB-B3325966A78F}"/>
              </a:ext>
            </a:extLst>
          </p:cNvPr>
          <p:cNvSpPr>
            <a:spLocks noGrp="1"/>
          </p:cNvSpPr>
          <p:nvPr>
            <p:ph type="title"/>
          </p:nvPr>
        </p:nvSpPr>
        <p:spPr/>
        <p:txBody>
          <a:bodyPr/>
          <a:lstStyle/>
          <a:p>
            <a:r>
              <a:rPr lang="en-GB"/>
              <a:t>9 Arranging bricks - Answer</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18ACABCF-F466-B009-963D-554629919FBE}"/>
                  </a:ext>
                </a:extLst>
              </p:cNvPr>
              <p:cNvSpPr>
                <a:spLocks noGrp="1"/>
              </p:cNvSpPr>
              <p:nvPr>
                <p:ph idx="1"/>
              </p:nvPr>
            </p:nvSpPr>
            <p:spPr>
              <a:xfrm>
                <a:off x="838200" y="1144493"/>
                <a:ext cx="8314936" cy="4569014"/>
              </a:xfrm>
            </p:spPr>
            <p:txBody>
              <a:bodyPr/>
              <a:lstStyle/>
              <a:p>
                <a:pPr marL="0" indent="0">
                  <a:buNone/>
                </a:pPr>
                <a:r>
                  <a:rPr lang="en-GB" sz="2400" dirty="0"/>
                  <a:t>Peni has five toy building bricks. </a:t>
                </a:r>
              </a:p>
              <a:p>
                <a:pPr marL="0" indent="0">
                  <a:buNone/>
                </a:pPr>
                <a:r>
                  <a:rPr lang="en-GB" sz="2400" dirty="0"/>
                  <a:t>She needs to stack two for a model.</a:t>
                </a:r>
              </a:p>
              <a:p>
                <a:pPr marL="0" indent="0">
                  <a:buNone/>
                </a:pPr>
                <a:r>
                  <a:rPr lang="en-GB" sz="2400" dirty="0"/>
                  <a:t>How many different ways can she choose two bricks? </a:t>
                </a:r>
              </a:p>
              <a:p>
                <a:pPr marL="0" indent="0">
                  <a:buNone/>
                </a:pPr>
                <a:r>
                  <a:rPr lang="en-GB" sz="2400" dirty="0"/>
                  <a:t>(Choosing red then orange is </a:t>
                </a:r>
                <a:r>
                  <a:rPr lang="en-GB" sz="2400" b="1" dirty="0"/>
                  <a:t>not</a:t>
                </a:r>
                <a:r>
                  <a:rPr lang="en-GB" sz="2400" dirty="0"/>
                  <a:t> the same as choosing orange then red.)</a:t>
                </a:r>
              </a:p>
              <a:p>
                <a:pPr marL="0" indent="0">
                  <a:buNone/>
                </a:pPr>
                <a:endParaRPr lang="en-GB" dirty="0"/>
              </a:p>
              <a:p>
                <a:pPr marL="0" indent="0">
                  <a:buNone/>
                </a:pPr>
                <a:r>
                  <a:rPr lang="en-GB" dirty="0"/>
                  <a:t>She can choose any of the five for her first choice,</a:t>
                </a:r>
              </a:p>
              <a:p>
                <a:pPr marL="0" indent="0">
                  <a:buNone/>
                </a:pPr>
                <a:r>
                  <a:rPr lang="en-GB" dirty="0"/>
                  <a:t>then any from the remaining four for her second choice </a:t>
                </a:r>
              </a:p>
              <a:p>
                <a:pPr marL="0" indent="0">
                  <a:buNone/>
                </a:pPr>
                <a:r>
                  <a:rPr lang="en-GB" dirty="0"/>
                  <a:t>so </a:t>
                </a:r>
                <a14:m>
                  <m:oMath xmlns:m="http://schemas.openxmlformats.org/officeDocument/2006/math">
                    <m:r>
                      <a:rPr lang="en-GB" i="1" dirty="0" smtClean="0">
                        <a:solidFill>
                          <a:srgbClr val="C00000"/>
                        </a:solidFill>
                        <a:latin typeface="Cambria Math" panose="02040503050406030204" pitchFamily="18" charset="0"/>
                      </a:rPr>
                      <m:t>5</m:t>
                    </m:r>
                    <m:r>
                      <a:rPr lang="en-GB" i="1" dirty="0" smtClean="0">
                        <a:solidFill>
                          <a:srgbClr val="C00000"/>
                        </a:solidFill>
                        <a:latin typeface="Cambria Math" panose="02040503050406030204" pitchFamily="18" charset="0"/>
                        <a:ea typeface="Cambria Math" panose="02040503050406030204" pitchFamily="18" charset="0"/>
                      </a:rPr>
                      <m:t>×</m:t>
                    </m:r>
                    <m:r>
                      <a:rPr lang="en-GB" i="1" dirty="0" smtClean="0">
                        <a:solidFill>
                          <a:srgbClr val="C00000"/>
                        </a:solidFill>
                        <a:latin typeface="Cambria Math" panose="02040503050406030204" pitchFamily="18" charset="0"/>
                      </a:rPr>
                      <m:t>4=20</m:t>
                    </m:r>
                  </m:oMath>
                </a14:m>
                <a:r>
                  <a:rPr lang="en-GB" dirty="0"/>
                  <a:t> different combinations.</a:t>
                </a:r>
              </a:p>
            </p:txBody>
          </p:sp>
        </mc:Choice>
        <mc:Fallback>
          <p:sp>
            <p:nvSpPr>
              <p:cNvPr id="3" name="Content Placeholder 2">
                <a:extLst>
                  <a:ext uri="{FF2B5EF4-FFF2-40B4-BE49-F238E27FC236}">
                    <a16:creationId xmlns:a16="http://schemas.microsoft.com/office/drawing/2014/main" id="{18ACABCF-F466-B009-963D-554629919FBE}"/>
                  </a:ext>
                </a:extLst>
              </p:cNvPr>
              <p:cNvSpPr>
                <a:spLocks noGrp="1" noRot="1" noChangeAspect="1" noMove="1" noResize="1" noEditPoints="1" noAdjustHandles="1" noChangeArrowheads="1" noChangeShapeType="1" noTextEdit="1"/>
              </p:cNvSpPr>
              <p:nvPr>
                <p:ph idx="1"/>
              </p:nvPr>
            </p:nvSpPr>
            <p:spPr>
              <a:xfrm>
                <a:off x="838200" y="1144493"/>
                <a:ext cx="8314936" cy="4569014"/>
              </a:xfrm>
              <a:blipFill>
                <a:blip r:embed="rId4"/>
                <a:stretch>
                  <a:fillRect l="-2274" t="-2003"/>
                </a:stretch>
              </a:blipFill>
            </p:spPr>
            <p:txBody>
              <a:bodyPr/>
              <a:lstStyle/>
              <a:p>
                <a:r>
                  <a:rPr lang="en-GB">
                    <a:noFill/>
                  </a:rPr>
                  <a:t> </a:t>
                </a:r>
              </a:p>
            </p:txBody>
          </p:sp>
        </mc:Fallback>
      </mc:AlternateContent>
    </p:spTree>
    <p:extLst>
      <p:ext uri="{BB962C8B-B14F-4D97-AF65-F5344CB8AC3E}">
        <p14:creationId xmlns:p14="http://schemas.microsoft.com/office/powerpoint/2010/main" val="2773987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500"/>
                                        <p:tgtEl>
                                          <p:spTgt spid="3">
                                            <p:txEl>
                                              <p:pRg st="5" end="5"/>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6" end="6"/>
                                            </p:txEl>
                                          </p:spTgt>
                                        </p:tgtEl>
                                        <p:attrNameLst>
                                          <p:attrName>style.visibility</p:attrName>
                                        </p:attrNameLst>
                                      </p:cBhvr>
                                      <p:to>
                                        <p:strVal val="visible"/>
                                      </p:to>
                                    </p:set>
                                    <p:animEffect transition="in" filter="fade">
                                      <p:cBhvr>
                                        <p:cTn id="12" dur="500"/>
                                        <p:tgtEl>
                                          <p:spTgt spid="3">
                                            <p:txEl>
                                              <p:pRg st="6" end="6"/>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animEffect transition="in" filter="fade">
                                      <p:cBhvr>
                                        <p:cTn id="1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5CC02C-F991-391E-C793-A86F554D04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7B551E-6F3F-7081-D6EA-A637F1345002}"/>
              </a:ext>
            </a:extLst>
          </p:cNvPr>
          <p:cNvSpPr>
            <a:spLocks noGrp="1"/>
          </p:cNvSpPr>
          <p:nvPr>
            <p:ph type="title"/>
          </p:nvPr>
        </p:nvSpPr>
        <p:spPr/>
        <p:txBody>
          <a:bodyPr/>
          <a:lstStyle/>
          <a:p>
            <a:r>
              <a:rPr lang="en-GB" dirty="0"/>
              <a:t>10 How many paving slabs? Answer</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C16D8BD7-5A6B-CC02-BE88-0DC6E4142550}"/>
                  </a:ext>
                </a:extLst>
              </p:cNvPr>
              <p:cNvSpPr>
                <a:spLocks noGrp="1"/>
              </p:cNvSpPr>
              <p:nvPr>
                <p:ph idx="1"/>
              </p:nvPr>
            </p:nvSpPr>
            <p:spPr>
              <a:xfrm>
                <a:off x="838200" y="1144492"/>
                <a:ext cx="10515600" cy="5024487"/>
              </a:xfrm>
            </p:spPr>
            <p:txBody>
              <a:bodyPr/>
              <a:lstStyle/>
              <a:p>
                <a:pPr marL="0" indent="0">
                  <a:buNone/>
                </a:pPr>
                <a:r>
                  <a:rPr lang="en-GB" sz="2000" dirty="0"/>
                  <a:t>Alex wants to make a path out of paving slabs. The path should be between 50cm and 1m wide and needs to be 10m long. </a:t>
                </a:r>
              </a:p>
              <a:p>
                <a:pPr marL="0" indent="0">
                  <a:buNone/>
                </a:pPr>
                <a:r>
                  <a:rPr lang="en-GB" sz="2000" dirty="0"/>
                  <a:t>He finds some paving slabs which measure 400mm by 400mm. </a:t>
                </a:r>
              </a:p>
              <a:p>
                <a:r>
                  <a:rPr lang="en-GB" sz="2000" dirty="0"/>
                  <a:t>How many slabs will he need?</a:t>
                </a:r>
              </a:p>
              <a:p>
                <a:pPr marL="0" indent="0">
                  <a:buNone/>
                </a:pPr>
                <a:endParaRPr lang="en-GB" dirty="0"/>
              </a:p>
              <a:p>
                <a:pPr marL="0" indent="0">
                  <a:buNone/>
                </a:pPr>
                <a:r>
                  <a:rPr lang="en-GB" dirty="0"/>
                  <a:t>Note: 400mm = 40cm = 0.4m</a:t>
                </a:r>
              </a:p>
              <a:p>
                <a:pPr marL="0" indent="0">
                  <a:buNone/>
                </a:pPr>
                <a:r>
                  <a:rPr lang="en-GB" dirty="0"/>
                  <a:t>He will need two slabs across the width of the path (which will make it about 80cm wide)</a:t>
                </a:r>
              </a:p>
              <a:p>
                <a:pPr marL="0" indent="0">
                  <a:buNone/>
                </a:pPr>
                <a:r>
                  <a:rPr lang="en-GB" dirty="0"/>
                  <a:t>He will need </a:t>
                </a:r>
                <a14:m>
                  <m:oMath xmlns:m="http://schemas.openxmlformats.org/officeDocument/2006/math">
                    <m:r>
                      <a:rPr lang="en-GB" i="1" dirty="0" smtClean="0">
                        <a:latin typeface="Cambria Math" panose="02040503050406030204" pitchFamily="18" charset="0"/>
                      </a:rPr>
                      <m:t>10</m:t>
                    </m:r>
                    <m:r>
                      <a:rPr lang="en-GB" i="1" dirty="0" smtClean="0">
                        <a:latin typeface="Cambria Math" panose="02040503050406030204" pitchFamily="18" charset="0"/>
                        <a:ea typeface="Cambria Math" panose="02040503050406030204" pitchFamily="18" charset="0"/>
                      </a:rPr>
                      <m:t>÷</m:t>
                    </m:r>
                    <m:r>
                      <a:rPr lang="en-GB" i="1" dirty="0" smtClean="0">
                        <a:latin typeface="Cambria Math" panose="02040503050406030204" pitchFamily="18" charset="0"/>
                      </a:rPr>
                      <m:t>0.4 = 25 </m:t>
                    </m:r>
                  </m:oMath>
                </a14:m>
                <a:r>
                  <a:rPr lang="en-GB" dirty="0"/>
                  <a:t>slabs for the length</a:t>
                </a:r>
              </a:p>
              <a:p>
                <a:pPr marL="0" indent="0">
                  <a:buNone/>
                </a:pPr>
                <a:r>
                  <a:rPr lang="en-GB" dirty="0">
                    <a:solidFill>
                      <a:srgbClr val="C00000"/>
                    </a:solidFill>
                  </a:rPr>
                  <a:t>In total he will need 50 slabs</a:t>
                </a:r>
              </a:p>
              <a:p>
                <a:pPr marL="0" indent="0">
                  <a:buNone/>
                </a:pPr>
                <a:endParaRPr lang="en-GB" dirty="0"/>
              </a:p>
            </p:txBody>
          </p:sp>
        </mc:Choice>
        <mc:Fallback>
          <p:sp>
            <p:nvSpPr>
              <p:cNvPr id="3" name="Content Placeholder 2">
                <a:extLst>
                  <a:ext uri="{FF2B5EF4-FFF2-40B4-BE49-F238E27FC236}">
                    <a16:creationId xmlns:a16="http://schemas.microsoft.com/office/drawing/2014/main" id="{C16D8BD7-5A6B-CC02-BE88-0DC6E4142550}"/>
                  </a:ext>
                </a:extLst>
              </p:cNvPr>
              <p:cNvSpPr>
                <a:spLocks noGrp="1" noRot="1" noChangeAspect="1" noMove="1" noResize="1" noEditPoints="1" noAdjustHandles="1" noChangeArrowheads="1" noChangeShapeType="1" noTextEdit="1"/>
              </p:cNvSpPr>
              <p:nvPr>
                <p:ph idx="1"/>
              </p:nvPr>
            </p:nvSpPr>
            <p:spPr>
              <a:xfrm>
                <a:off x="838200" y="1144492"/>
                <a:ext cx="10515600" cy="5024487"/>
              </a:xfrm>
              <a:blipFill>
                <a:blip r:embed="rId2"/>
                <a:stretch>
                  <a:fillRect l="-1797" t="-1456"/>
                </a:stretch>
              </a:blipFill>
            </p:spPr>
            <p:txBody>
              <a:bodyPr/>
              <a:lstStyle/>
              <a:p>
                <a:r>
                  <a:rPr lang="en-GB">
                    <a:noFill/>
                  </a:rPr>
                  <a:t> </a:t>
                </a:r>
              </a:p>
            </p:txBody>
          </p:sp>
        </mc:Fallback>
      </mc:AlternateContent>
    </p:spTree>
    <p:extLst>
      <p:ext uri="{BB962C8B-B14F-4D97-AF65-F5344CB8AC3E}">
        <p14:creationId xmlns:p14="http://schemas.microsoft.com/office/powerpoint/2010/main" val="3310569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fade">
                                      <p:cBhvr>
                                        <p:cTn id="12" dur="500"/>
                                        <p:tgtEl>
                                          <p:spTgt spid="3">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fade">
                                      <p:cBhvr>
                                        <p:cTn id="17" dur="500"/>
                                        <p:tgtEl>
                                          <p:spTgt spid="3">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fade">
                                      <p:cBhvr>
                                        <p:cTn id="2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MEI Template 2025">
  <a:themeElements>
    <a:clrScheme name="Custom 1">
      <a:dk1>
        <a:srgbClr val="223454"/>
      </a:dk1>
      <a:lt1>
        <a:sysClr val="window" lastClr="FFFFFF"/>
      </a:lt1>
      <a:dk2>
        <a:srgbClr val="007E67"/>
      </a:dk2>
      <a:lt2>
        <a:srgbClr val="A3C4D6"/>
      </a:lt2>
      <a:accent1>
        <a:srgbClr val="223454"/>
      </a:accent1>
      <a:accent2>
        <a:srgbClr val="007E67"/>
      </a:accent2>
      <a:accent3>
        <a:srgbClr val="92D749"/>
      </a:accent3>
      <a:accent4>
        <a:srgbClr val="537B9A"/>
      </a:accent4>
      <a:accent5>
        <a:srgbClr val="A3C4D6"/>
      </a:accent5>
      <a:accent6>
        <a:srgbClr val="014E64"/>
      </a:accent6>
      <a:hlink>
        <a:srgbClr val="223454"/>
      </a:hlink>
      <a:folHlink>
        <a:srgbClr val="007E67"/>
      </a:folHlink>
    </a:clrScheme>
    <a:fontScheme name="MEI 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spcBef>
            <a:spcPts val="1000"/>
          </a:spcBef>
          <a:defRPr sz="2400" dirty="0"/>
        </a:defPPr>
      </a:lstStyle>
      <a:style>
        <a:lnRef idx="2">
          <a:schemeClr val="accent1">
            <a:shade val="15000"/>
          </a:schemeClr>
        </a:lnRef>
        <a:fillRef idx="1">
          <a:schemeClr val="accent1"/>
        </a:fillRef>
        <a:effectRef idx="0">
          <a:schemeClr val="accent1"/>
        </a:effectRef>
        <a:fontRef idx="minor">
          <a:schemeClr val="lt1"/>
        </a:fontRef>
      </a:style>
    </a:spDef>
    <a:lnDef>
      <a:spPr>
        <a:ln w="12700"/>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noAutofit/>
      </a:bodyPr>
      <a:lstStyle>
        <a:defPPr algn="l">
          <a:spcBef>
            <a:spcPts val="1000"/>
          </a:spcBef>
          <a:defRPr sz="2400" dirty="0" err="1" smtClean="0">
            <a:solidFill>
              <a:schemeClr val="accent1"/>
            </a:solidFill>
          </a:defRPr>
        </a:defPPr>
      </a:lstStyle>
    </a:txDef>
  </a:objectDefaults>
  <a:extraClrSchemeLst/>
  <a:extLst>
    <a:ext uri="{05A4C25C-085E-4340-85A3-A5531E510DB2}">
      <thm15:themeFamily xmlns:thm15="http://schemas.microsoft.com/office/thememl/2012/main" name="MEI 2025" id="{3A9E89EC-E336-8B47-8C0A-4A716B20D7C8}" vid="{DEB06C02-98C2-AC44-9098-0F90ABBE4AC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44CBE547A60E44E9BF17A4A581A3D43" ma:contentTypeVersion="12" ma:contentTypeDescription="Create a new document." ma:contentTypeScope="" ma:versionID="bcdb6c8f4bce52825373357e0941abab">
  <xsd:schema xmlns:xsd="http://www.w3.org/2001/XMLSchema" xmlns:xs="http://www.w3.org/2001/XMLSchema" xmlns:p="http://schemas.microsoft.com/office/2006/metadata/properties" xmlns:ns2="ead72878-7a14-4344-8df1-0032fea9b12c" xmlns:ns3="cc03fc67-95bb-42c1-8a28-cc4fd8dcbc9e" targetNamespace="http://schemas.microsoft.com/office/2006/metadata/properties" ma:root="true" ma:fieldsID="ec08e85b91cdaaa1831e98f8b48d705d" ns2:_="" ns3:_="">
    <xsd:import namespace="ead72878-7a14-4344-8df1-0032fea9b12c"/>
    <xsd:import namespace="cc03fc67-95bb-42c1-8a28-cc4fd8dcbc9e"/>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ObjectDetectorVersions" minOccurs="0"/>
                <xsd:element ref="ns2:MediaServiceOCR" minOccurs="0"/>
                <xsd:element ref="ns2:MediaServiceGenerationTime" minOccurs="0"/>
                <xsd:element ref="ns2:MediaServiceEventHashCode" minOccurs="0"/>
                <xsd:element ref="ns2:MediaServiceDateTaken" minOccurs="0"/>
                <xsd:element ref="ns2:MediaServiceSearchPropertie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ad72878-7a14-4344-8df1-0032fea9b12c"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9595c6af-26c2-4f38-83c5-fb566ee8644d"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c03fc67-95bb-42c1-8a28-cc4fd8dcbc9e"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cd4ba9fd-ed56-4806-b28d-60b7a8dff36b}" ma:internalName="TaxCatchAll" ma:showField="CatchAllData" ma:web="cc03fc67-95bb-42c1-8a28-cc4fd8dcbc9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ad72878-7a14-4344-8df1-0032fea9b12c">
      <Terms xmlns="http://schemas.microsoft.com/office/infopath/2007/PartnerControls"/>
    </lcf76f155ced4ddcb4097134ff3c332f>
    <TaxCatchAll xmlns="cc03fc67-95bb-42c1-8a28-cc4fd8dcbc9e" xsi:nil="true"/>
  </documentManagement>
</p:properties>
</file>

<file path=customXml/itemProps1.xml><?xml version="1.0" encoding="utf-8"?>
<ds:datastoreItem xmlns:ds="http://schemas.openxmlformats.org/officeDocument/2006/customXml" ds:itemID="{45ACF92A-64B5-44B8-ACEC-E2E98FC7515D}">
  <ds:schemaRefs>
    <ds:schemaRef ds:uri="http://schemas.microsoft.com/sharepoint/v3/contenttype/forms"/>
  </ds:schemaRefs>
</ds:datastoreItem>
</file>

<file path=customXml/itemProps2.xml><?xml version="1.0" encoding="utf-8"?>
<ds:datastoreItem xmlns:ds="http://schemas.openxmlformats.org/officeDocument/2006/customXml" ds:itemID="{9728DFAE-2710-4D38-8CDC-A28F5DAF2D8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ad72878-7a14-4344-8df1-0032fea9b12c"/>
    <ds:schemaRef ds:uri="cc03fc67-95bb-42c1-8a28-cc4fd8dcbc9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3997D50-8F6F-4CF6-AFAC-7BB08ACEB5BF}">
  <ds:schemaRefs>
    <ds:schemaRef ds:uri="http://purl.org/dc/dcmitype/"/>
    <ds:schemaRef ds:uri="http://schemas.microsoft.com/office/2006/documentManagement/types"/>
    <ds:schemaRef ds:uri="http://purl.org/dc/terms/"/>
    <ds:schemaRef ds:uri="http://schemas.microsoft.com/office/2006/metadata/properties"/>
    <ds:schemaRef ds:uri="http://schemas.microsoft.com/office/infopath/2007/PartnerControls"/>
    <ds:schemaRef ds:uri="http://schemas.openxmlformats.org/package/2006/metadata/core-properties"/>
    <ds:schemaRef ds:uri="cc03fc67-95bb-42c1-8a28-cc4fd8dcbc9e"/>
    <ds:schemaRef ds:uri="ead72878-7a14-4344-8df1-0032fea9b12c"/>
    <ds:schemaRef ds:uri="http://www.w3.org/XML/1998/namespace"/>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MEI 2025</Template>
  <TotalTime>13</TotalTime>
  <Words>1423</Words>
  <Application>Microsoft Office PowerPoint</Application>
  <PresentationFormat>Widescreen</PresentationFormat>
  <Paragraphs>182</Paragraphs>
  <Slides>23</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Cambria Math</vt:lpstr>
      <vt:lpstr>Wingdings</vt:lpstr>
      <vt:lpstr>MEI Template 2025</vt:lpstr>
      <vt:lpstr>Maths Week England Quiz</vt:lpstr>
      <vt:lpstr>Information for teachers</vt:lpstr>
      <vt:lpstr>1 How much money is raised?</vt:lpstr>
      <vt:lpstr>2 Comparing fractions</vt:lpstr>
      <vt:lpstr>3 Can you make…</vt:lpstr>
      <vt:lpstr>4 Best buy</vt:lpstr>
      <vt:lpstr>5 Area</vt:lpstr>
      <vt:lpstr>6 Flooring </vt:lpstr>
      <vt:lpstr>7 How many nines?</vt:lpstr>
      <vt:lpstr>8 Biggest area?</vt:lpstr>
      <vt:lpstr>9 Arranging bricks</vt:lpstr>
      <vt:lpstr>10 How many paving slabs?</vt:lpstr>
      <vt:lpstr>Warning!  Answers on next slides</vt:lpstr>
      <vt:lpstr>1 How much money is raised? Answer</vt:lpstr>
      <vt:lpstr>2 Comparing fractions - Answer</vt:lpstr>
      <vt:lpstr>3 Can you make… Answer</vt:lpstr>
      <vt:lpstr>4 Best buy - Answer</vt:lpstr>
      <vt:lpstr>5 Area - Answer</vt:lpstr>
      <vt:lpstr>6 Flooring - Answer</vt:lpstr>
      <vt:lpstr>7 How many nines? Answer</vt:lpstr>
      <vt:lpstr>8 Biggest area? Answer</vt:lpstr>
      <vt:lpstr>9 Arranging bricks - Answer</vt:lpstr>
      <vt:lpstr>10 How many paving slabs? Answer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Cath Moore</dc:creator>
  <cp:lastModifiedBy>Cath Moore</cp:lastModifiedBy>
  <cp:revision>1</cp:revision>
  <dcterms:created xsi:type="dcterms:W3CDTF">2026-10-29T10:03:59Z</dcterms:created>
  <dcterms:modified xsi:type="dcterms:W3CDTF">2026-10-29T10:20:16Z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0x010100D44CBE547A60E44E9BF17A4A581A3D43</vt:lpwstr>
  </property>
  <property fmtid="{D5CDD505-2E9C-101B-9397-08002B2CF9AE}" pid="3" name="MediaServiceImageTags">
    <vt:lpwstr/>
  </property>
</Properties>
</file>