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9" r:id="rId5"/>
    <p:sldId id="260" r:id="rId6"/>
    <p:sldId id="261" r:id="rId7"/>
    <p:sldId id="262" r:id="rId8"/>
    <p:sldId id="263" r:id="rId9"/>
    <p:sldId id="264" r:id="rId10"/>
    <p:sldId id="25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147"/>
    <a:srgbClr val="009F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67FF67-A9DE-4604-A2DF-B110815EF408}" v="1" dt="2022-10-27T13:11:43.5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65" d="100"/>
          <a:sy n="65" d="100"/>
        </p:scale>
        <p:origin x="7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Beddoes" userId="de4b4b59-1937-4889-b485-118d59d10a27" providerId="ADAL" clId="{3E67FF67-A9DE-4604-A2DF-B110815EF408}"/>
    <pc:docChg chg="custSel delSld modSld">
      <pc:chgData name="Rachel Beddoes" userId="de4b4b59-1937-4889-b485-118d59d10a27" providerId="ADAL" clId="{3E67FF67-A9DE-4604-A2DF-B110815EF408}" dt="2022-10-27T13:16:10.376" v="20" actId="207"/>
      <pc:docMkLst>
        <pc:docMk/>
      </pc:docMkLst>
      <pc:sldChg chg="del">
        <pc:chgData name="Rachel Beddoes" userId="de4b4b59-1937-4889-b485-118d59d10a27" providerId="ADAL" clId="{3E67FF67-A9DE-4604-A2DF-B110815EF408}" dt="2022-10-27T13:15:04.596" v="16" actId="47"/>
        <pc:sldMkLst>
          <pc:docMk/>
          <pc:sldMk cId="3470651983" sldId="257"/>
        </pc:sldMkLst>
      </pc:sldChg>
      <pc:sldChg chg="modSp mod modClrScheme chgLayout">
        <pc:chgData name="Rachel Beddoes" userId="de4b4b59-1937-4889-b485-118d59d10a27" providerId="ADAL" clId="{3E67FF67-A9DE-4604-A2DF-B110815EF408}" dt="2022-10-27T13:12:14.828" v="1" actId="207"/>
        <pc:sldMkLst>
          <pc:docMk/>
          <pc:sldMk cId="1624883349" sldId="259"/>
        </pc:sldMkLst>
        <pc:picChg chg="mod">
          <ac:chgData name="Rachel Beddoes" userId="de4b4b59-1937-4889-b485-118d59d10a27" providerId="ADAL" clId="{3E67FF67-A9DE-4604-A2DF-B110815EF408}" dt="2022-10-27T13:12:14.828" v="1" actId="207"/>
          <ac:picMkLst>
            <pc:docMk/>
            <pc:sldMk cId="1624883349" sldId="259"/>
            <ac:picMk id="2" creationId="{A5F824CE-0E09-FA06-DBC4-E1BD0B8BFA7D}"/>
          </ac:picMkLst>
        </pc:picChg>
        <pc:picChg chg="mod">
          <ac:chgData name="Rachel Beddoes" userId="de4b4b59-1937-4889-b485-118d59d10a27" providerId="ADAL" clId="{3E67FF67-A9DE-4604-A2DF-B110815EF408}" dt="2022-10-27T13:12:14.828" v="1" actId="207"/>
          <ac:picMkLst>
            <pc:docMk/>
            <pc:sldMk cId="1624883349" sldId="259"/>
            <ac:picMk id="4" creationId="{252FAE0E-8EFE-9AF4-9670-2D2E0F10A56A}"/>
          </ac:picMkLst>
        </pc:picChg>
        <pc:picChg chg="mod">
          <ac:chgData name="Rachel Beddoes" userId="de4b4b59-1937-4889-b485-118d59d10a27" providerId="ADAL" clId="{3E67FF67-A9DE-4604-A2DF-B110815EF408}" dt="2022-10-27T13:12:14.828" v="1" actId="207"/>
          <ac:picMkLst>
            <pc:docMk/>
            <pc:sldMk cId="1624883349" sldId="259"/>
            <ac:picMk id="9" creationId="{B22C786B-CF07-F028-FB00-3177D7956DAE}"/>
          </ac:picMkLst>
        </pc:picChg>
      </pc:sldChg>
      <pc:sldChg chg="modSp mod modClrScheme chgLayout">
        <pc:chgData name="Rachel Beddoes" userId="de4b4b59-1937-4889-b485-118d59d10a27" providerId="ADAL" clId="{3E67FF67-A9DE-4604-A2DF-B110815EF408}" dt="2022-10-27T13:12:30.651" v="3" actId="207"/>
        <pc:sldMkLst>
          <pc:docMk/>
          <pc:sldMk cId="1113391187" sldId="260"/>
        </pc:sldMkLst>
        <pc:picChg chg="mod">
          <ac:chgData name="Rachel Beddoes" userId="de4b4b59-1937-4889-b485-118d59d10a27" providerId="ADAL" clId="{3E67FF67-A9DE-4604-A2DF-B110815EF408}" dt="2022-10-27T13:12:30.651" v="3" actId="207"/>
          <ac:picMkLst>
            <pc:docMk/>
            <pc:sldMk cId="1113391187" sldId="260"/>
            <ac:picMk id="2" creationId="{A5F824CE-0E09-FA06-DBC4-E1BD0B8BFA7D}"/>
          </ac:picMkLst>
        </pc:picChg>
        <pc:picChg chg="mod">
          <ac:chgData name="Rachel Beddoes" userId="de4b4b59-1937-4889-b485-118d59d10a27" providerId="ADAL" clId="{3E67FF67-A9DE-4604-A2DF-B110815EF408}" dt="2022-10-27T13:12:30.651" v="3" actId="207"/>
          <ac:picMkLst>
            <pc:docMk/>
            <pc:sldMk cId="1113391187" sldId="260"/>
            <ac:picMk id="4" creationId="{252FAE0E-8EFE-9AF4-9670-2D2E0F10A56A}"/>
          </ac:picMkLst>
        </pc:picChg>
        <pc:picChg chg="mod">
          <ac:chgData name="Rachel Beddoes" userId="de4b4b59-1937-4889-b485-118d59d10a27" providerId="ADAL" clId="{3E67FF67-A9DE-4604-A2DF-B110815EF408}" dt="2022-10-27T13:12:30.651" v="3" actId="207"/>
          <ac:picMkLst>
            <pc:docMk/>
            <pc:sldMk cId="1113391187" sldId="260"/>
            <ac:picMk id="9" creationId="{B22C786B-CF07-F028-FB00-3177D7956DAE}"/>
          </ac:picMkLst>
        </pc:picChg>
        <pc:picChg chg="mod">
          <ac:chgData name="Rachel Beddoes" userId="de4b4b59-1937-4889-b485-118d59d10a27" providerId="ADAL" clId="{3E67FF67-A9DE-4604-A2DF-B110815EF408}" dt="2022-10-27T13:12:23.397" v="2" actId="207"/>
          <ac:picMkLst>
            <pc:docMk/>
            <pc:sldMk cId="1113391187" sldId="260"/>
            <ac:picMk id="19" creationId="{69776D53-772B-BF12-823F-22C91BED420A}"/>
          </ac:picMkLst>
        </pc:picChg>
      </pc:sldChg>
      <pc:sldChg chg="modSp mod modClrScheme chgLayout">
        <pc:chgData name="Rachel Beddoes" userId="de4b4b59-1937-4889-b485-118d59d10a27" providerId="ADAL" clId="{3E67FF67-A9DE-4604-A2DF-B110815EF408}" dt="2022-10-27T13:16:10.376" v="20" actId="207"/>
        <pc:sldMkLst>
          <pc:docMk/>
          <pc:sldMk cId="2976358921" sldId="261"/>
        </pc:sldMkLst>
        <pc:spChg chg="mod">
          <ac:chgData name="Rachel Beddoes" userId="de4b4b59-1937-4889-b485-118d59d10a27" providerId="ADAL" clId="{3E67FF67-A9DE-4604-A2DF-B110815EF408}" dt="2022-10-27T13:13:46.382" v="7" actId="207"/>
          <ac:spMkLst>
            <pc:docMk/>
            <pc:sldMk cId="2976358921" sldId="261"/>
            <ac:spMk id="8" creationId="{ABCC6E60-00D3-F647-2D0E-C0B395DB0606}"/>
          </ac:spMkLst>
        </pc:spChg>
        <pc:picChg chg="mod">
          <ac:chgData name="Rachel Beddoes" userId="de4b4b59-1937-4889-b485-118d59d10a27" providerId="ADAL" clId="{3E67FF67-A9DE-4604-A2DF-B110815EF408}" dt="2022-10-27T13:13:35.567" v="6" actId="207"/>
          <ac:picMkLst>
            <pc:docMk/>
            <pc:sldMk cId="2976358921" sldId="261"/>
            <ac:picMk id="2" creationId="{A5F824CE-0E09-FA06-DBC4-E1BD0B8BFA7D}"/>
          </ac:picMkLst>
        </pc:picChg>
        <pc:picChg chg="mod">
          <ac:chgData name="Rachel Beddoes" userId="de4b4b59-1937-4889-b485-118d59d10a27" providerId="ADAL" clId="{3E67FF67-A9DE-4604-A2DF-B110815EF408}" dt="2022-10-27T13:12:42.415" v="5" actId="207"/>
          <ac:picMkLst>
            <pc:docMk/>
            <pc:sldMk cId="2976358921" sldId="261"/>
            <ac:picMk id="3" creationId="{CE11CA9A-5DB6-A2EA-D2F3-5CD8F0AAEAAD}"/>
          </ac:picMkLst>
        </pc:picChg>
        <pc:picChg chg="mod">
          <ac:chgData name="Rachel Beddoes" userId="de4b4b59-1937-4889-b485-118d59d10a27" providerId="ADAL" clId="{3E67FF67-A9DE-4604-A2DF-B110815EF408}" dt="2022-10-27T13:13:35.567" v="6" actId="207"/>
          <ac:picMkLst>
            <pc:docMk/>
            <pc:sldMk cId="2976358921" sldId="261"/>
            <ac:picMk id="7" creationId="{490C0172-EDB5-444B-95EF-4355CF306042}"/>
          </ac:picMkLst>
        </pc:picChg>
        <pc:picChg chg="mod">
          <ac:chgData name="Rachel Beddoes" userId="de4b4b59-1937-4889-b485-118d59d10a27" providerId="ADAL" clId="{3E67FF67-A9DE-4604-A2DF-B110815EF408}" dt="2022-10-27T13:13:50.159" v="8" actId="207"/>
          <ac:picMkLst>
            <pc:docMk/>
            <pc:sldMk cId="2976358921" sldId="261"/>
            <ac:picMk id="9" creationId="{B22C786B-CF07-F028-FB00-3177D7956DAE}"/>
          </ac:picMkLst>
        </pc:picChg>
        <pc:picChg chg="mod">
          <ac:chgData name="Rachel Beddoes" userId="de4b4b59-1937-4889-b485-118d59d10a27" providerId="ADAL" clId="{3E67FF67-A9DE-4604-A2DF-B110815EF408}" dt="2022-10-27T13:16:10.376" v="20" actId="207"/>
          <ac:picMkLst>
            <pc:docMk/>
            <pc:sldMk cId="2976358921" sldId="261"/>
            <ac:picMk id="11" creationId="{4523B6A7-DCC8-C7C1-F002-28744A35C8D8}"/>
          </ac:picMkLst>
        </pc:picChg>
        <pc:picChg chg="mod">
          <ac:chgData name="Rachel Beddoes" userId="de4b4b59-1937-4889-b485-118d59d10a27" providerId="ADAL" clId="{3E67FF67-A9DE-4604-A2DF-B110815EF408}" dt="2022-10-27T13:12:39.164" v="4" actId="207"/>
          <ac:picMkLst>
            <pc:docMk/>
            <pc:sldMk cId="2976358921" sldId="261"/>
            <ac:picMk id="19" creationId="{69776D53-772B-BF12-823F-22C91BED420A}"/>
          </ac:picMkLst>
        </pc:picChg>
      </pc:sldChg>
      <pc:sldChg chg="modSp mod modClrScheme chgLayout">
        <pc:chgData name="Rachel Beddoes" userId="de4b4b59-1937-4889-b485-118d59d10a27" providerId="ADAL" clId="{3E67FF67-A9DE-4604-A2DF-B110815EF408}" dt="2022-10-27T13:16:00.009" v="19" actId="207"/>
        <pc:sldMkLst>
          <pc:docMk/>
          <pc:sldMk cId="1510884966" sldId="262"/>
        </pc:sldMkLst>
        <pc:spChg chg="mod">
          <ac:chgData name="Rachel Beddoes" userId="de4b4b59-1937-4889-b485-118d59d10a27" providerId="ADAL" clId="{3E67FF67-A9DE-4604-A2DF-B110815EF408}" dt="2022-10-27T13:16:00.009" v="19" actId="207"/>
          <ac:spMkLst>
            <pc:docMk/>
            <pc:sldMk cId="1510884966" sldId="262"/>
            <ac:spMk id="4" creationId="{B71C7877-7768-039E-13B5-8AF44BD134B8}"/>
          </ac:spMkLst>
        </pc:spChg>
        <pc:picChg chg="mod">
          <ac:chgData name="Rachel Beddoes" userId="de4b4b59-1937-4889-b485-118d59d10a27" providerId="ADAL" clId="{3E67FF67-A9DE-4604-A2DF-B110815EF408}" dt="2022-10-27T13:14:09.937" v="10" actId="207"/>
          <ac:picMkLst>
            <pc:docMk/>
            <pc:sldMk cId="1510884966" sldId="262"/>
            <ac:picMk id="2" creationId="{A5F824CE-0E09-FA06-DBC4-E1BD0B8BFA7D}"/>
          </ac:picMkLst>
        </pc:picChg>
        <pc:picChg chg="mod">
          <ac:chgData name="Rachel Beddoes" userId="de4b4b59-1937-4889-b485-118d59d10a27" providerId="ADAL" clId="{3E67FF67-A9DE-4604-A2DF-B110815EF408}" dt="2022-10-27T13:14:09.937" v="10" actId="207"/>
          <ac:picMkLst>
            <pc:docMk/>
            <pc:sldMk cId="1510884966" sldId="262"/>
            <ac:picMk id="7" creationId="{490C0172-EDB5-444B-95EF-4355CF306042}"/>
          </ac:picMkLst>
        </pc:picChg>
        <pc:picChg chg="mod">
          <ac:chgData name="Rachel Beddoes" userId="de4b4b59-1937-4889-b485-118d59d10a27" providerId="ADAL" clId="{3E67FF67-A9DE-4604-A2DF-B110815EF408}" dt="2022-10-27T13:14:09.937" v="10" actId="207"/>
          <ac:picMkLst>
            <pc:docMk/>
            <pc:sldMk cId="1510884966" sldId="262"/>
            <ac:picMk id="9" creationId="{B22C786B-CF07-F028-FB00-3177D7956DAE}"/>
          </ac:picMkLst>
        </pc:picChg>
        <pc:picChg chg="mod">
          <ac:chgData name="Rachel Beddoes" userId="de4b4b59-1937-4889-b485-118d59d10a27" providerId="ADAL" clId="{3E67FF67-A9DE-4604-A2DF-B110815EF408}" dt="2022-10-27T13:14:02.101" v="9" actId="207"/>
          <ac:picMkLst>
            <pc:docMk/>
            <pc:sldMk cId="1510884966" sldId="262"/>
            <ac:picMk id="19" creationId="{69776D53-772B-BF12-823F-22C91BED420A}"/>
          </ac:picMkLst>
        </pc:picChg>
      </pc:sldChg>
      <pc:sldChg chg="modSp mod modClrScheme chgLayout">
        <pc:chgData name="Rachel Beddoes" userId="de4b4b59-1937-4889-b485-118d59d10a27" providerId="ADAL" clId="{3E67FF67-A9DE-4604-A2DF-B110815EF408}" dt="2022-10-27T13:14:21.253" v="12" actId="1076"/>
        <pc:sldMkLst>
          <pc:docMk/>
          <pc:sldMk cId="3973817652" sldId="263"/>
        </pc:sldMkLst>
        <pc:spChg chg="mod">
          <ac:chgData name="Rachel Beddoes" userId="de4b4b59-1937-4889-b485-118d59d10a27" providerId="ADAL" clId="{3E67FF67-A9DE-4604-A2DF-B110815EF408}" dt="2022-10-27T13:14:21.253" v="12" actId="1076"/>
          <ac:spMkLst>
            <pc:docMk/>
            <pc:sldMk cId="3973817652" sldId="263"/>
            <ac:spMk id="2" creationId="{08680883-3E76-43AB-2488-A693E0607543}"/>
          </ac:spMkLst>
        </pc:spChg>
      </pc:sldChg>
      <pc:sldChg chg="modSp mod modClrScheme chgLayout">
        <pc:chgData name="Rachel Beddoes" userId="de4b4b59-1937-4889-b485-118d59d10a27" providerId="ADAL" clId="{3E67FF67-A9DE-4604-A2DF-B110815EF408}" dt="2022-10-27T13:14:50.753" v="15" actId="207"/>
        <pc:sldMkLst>
          <pc:docMk/>
          <pc:sldMk cId="98204624" sldId="264"/>
        </pc:sldMkLst>
        <pc:spChg chg="mod">
          <ac:chgData name="Rachel Beddoes" userId="de4b4b59-1937-4889-b485-118d59d10a27" providerId="ADAL" clId="{3E67FF67-A9DE-4604-A2DF-B110815EF408}" dt="2022-10-27T13:14:37.584" v="14" actId="1076"/>
          <ac:spMkLst>
            <pc:docMk/>
            <pc:sldMk cId="98204624" sldId="264"/>
            <ac:spMk id="2" creationId="{08680883-3E76-43AB-2488-A693E0607543}"/>
          </ac:spMkLst>
        </pc:spChg>
        <pc:picChg chg="mod">
          <ac:chgData name="Rachel Beddoes" userId="de4b4b59-1937-4889-b485-118d59d10a27" providerId="ADAL" clId="{3E67FF67-A9DE-4604-A2DF-B110815EF408}" dt="2022-10-27T13:14:50.753" v="15" actId="207"/>
          <ac:picMkLst>
            <pc:docMk/>
            <pc:sldMk cId="98204624" sldId="264"/>
            <ac:picMk id="39" creationId="{EDAA1E01-CC84-BF6D-0634-AD074E51417A}"/>
          </ac:picMkLst>
        </pc:picChg>
        <pc:picChg chg="mod">
          <ac:chgData name="Rachel Beddoes" userId="de4b4b59-1937-4889-b485-118d59d10a27" providerId="ADAL" clId="{3E67FF67-A9DE-4604-A2DF-B110815EF408}" dt="2022-10-27T13:14:50.753" v="15" actId="207"/>
          <ac:picMkLst>
            <pc:docMk/>
            <pc:sldMk cId="98204624" sldId="264"/>
            <ac:picMk id="40" creationId="{B08CB86B-CF01-C39D-206B-677673EB21FB}"/>
          </ac:picMkLst>
        </pc:picChg>
        <pc:picChg chg="mod">
          <ac:chgData name="Rachel Beddoes" userId="de4b4b59-1937-4889-b485-118d59d10a27" providerId="ADAL" clId="{3E67FF67-A9DE-4604-A2DF-B110815EF408}" dt="2022-10-27T13:14:50.753" v="15" actId="207"/>
          <ac:picMkLst>
            <pc:docMk/>
            <pc:sldMk cId="98204624" sldId="264"/>
            <ac:picMk id="41" creationId="{95D627C4-975A-86E4-1F54-70E8B24E0A1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9A47F-E424-48CC-B7F1-355530EF4E2E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E3062-43F0-4793-B76B-895291533B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544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If you’d like a video introduction then my favourite (old) version is https://www.youtube.com/watch?v=mhlc7peGlGg but don’t stop before  the solution.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67F657-DF2C-4F7A-9564-0A4D6E1B1FE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920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for animation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67F657-DF2C-4F7A-9564-0A4D6E1B1FE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56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Click for animation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67F657-DF2C-4F7A-9564-0A4D6E1B1FE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67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Ways to convince yourself…..</a:t>
            </a:r>
          </a:p>
          <a:p>
            <a:r>
              <a:rPr lang="en-GB" dirty="0"/>
              <a:t>Have a discussion</a:t>
            </a:r>
          </a:p>
          <a:p>
            <a:r>
              <a:rPr lang="en-GB" dirty="0"/>
              <a:t>Play the game a lot of times</a:t>
            </a:r>
          </a:p>
          <a:p>
            <a:r>
              <a:rPr lang="en-GB" dirty="0"/>
              <a:t>Play the game a lot of times as a class and record all your results (Stick/Switch…..Win/Lose)</a:t>
            </a:r>
          </a:p>
          <a:p>
            <a:r>
              <a:rPr lang="en-GB" dirty="0"/>
              <a:t>Consider all the different scenarios and make a diagram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67F657-DF2C-4F7A-9564-0A4D6E1B1FE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623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KS4/5 students (and teachers) may find this article interesting. https://priceonomics.com/the-time-everyone-corrected-the-worlds-smartest/ </a:t>
            </a:r>
          </a:p>
          <a:p>
            <a:r>
              <a:rPr lang="en-GB" dirty="0"/>
              <a:t>It highlights the controversy over the problem when it was first brought to our attention in the late 80’s.  If anyone finds it tricky (counter-intuitive) then you are in good company as it baffled some of the worlds greatest brains!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67F657-DF2C-4F7A-9564-0A4D6E1B1FE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825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0021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51D2FA30-101D-4582-8413-CDD099D88B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121" y="1596771"/>
            <a:ext cx="4569879" cy="366445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6966D79-F80E-4A6B-9B11-D28B649409A5}"/>
              </a:ext>
            </a:extLst>
          </p:cNvPr>
          <p:cNvSpPr txBox="1"/>
          <p:nvPr userDrawn="1"/>
        </p:nvSpPr>
        <p:spPr>
          <a:xfrm>
            <a:off x="6391275" y="2895600"/>
            <a:ext cx="37433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9FDA"/>
                </a:solidFill>
                <a:latin typeface="Rockwell Light" panose="02040303020102020203" pitchFamily="18" charset="0"/>
              </a:rPr>
              <a:t>Over 50 years at the forefront of Mathematics Education </a:t>
            </a:r>
          </a:p>
        </p:txBody>
      </p:sp>
    </p:spTree>
    <p:extLst>
      <p:ext uri="{BB962C8B-B14F-4D97-AF65-F5344CB8AC3E}">
        <p14:creationId xmlns:p14="http://schemas.microsoft.com/office/powerpoint/2010/main" val="1802899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E9E18-B16A-4E52-B265-385E5631A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09FD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A32DF8-33FB-458C-BD52-34F2881C35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6F2E0F-0040-4CA7-9990-6BD5114386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2147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3320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5F6E7-C8CC-4584-8FE7-48938D83A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5099051"/>
            <a:ext cx="8286750" cy="63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FD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38E2B1F-7DFD-4347-8075-754C1FE1243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981200" y="866775"/>
            <a:ext cx="8286750" cy="40767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E439220-9EAB-4D75-8A80-2A7C6D1F72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81200" y="5810250"/>
            <a:ext cx="8286750" cy="876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2147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1672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41B3E3-BA9B-408D-B306-F12E63A90B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52425" y="952500"/>
            <a:ext cx="11477625" cy="669926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009FD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58B2E1-CE13-425A-B286-1A1C18027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52424" y="1774825"/>
            <a:ext cx="11477625" cy="4625975"/>
          </a:xfrm>
          <a:prstGeom prst="rect">
            <a:avLst/>
          </a:prstGeom>
        </p:spPr>
        <p:txBody>
          <a:bodyPr vert="eaVert"/>
          <a:lstStyle>
            <a:lvl1pPr marL="514350" indent="-51435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</a:defRPr>
            </a:lvl1pPr>
            <a:lvl2pPr marL="914400" indent="-4572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</a:defRPr>
            </a:lvl2pPr>
            <a:lvl3pPr marL="1371600" indent="-4572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</a:defRPr>
            </a:lvl3pPr>
            <a:lvl4pPr marL="1714500" indent="-3429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</a:defRPr>
            </a:lvl4pPr>
            <a:lvl5pPr marL="2171700" indent="-3429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8414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41B3E3-BA9B-408D-B306-F12E63A90B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496550" y="952500"/>
            <a:ext cx="1333500" cy="5448300"/>
          </a:xfrm>
          <a:prstGeom prst="rect">
            <a:avLst/>
          </a:prstGeom>
        </p:spPr>
        <p:txBody>
          <a:bodyPr vert="vert"/>
          <a:lstStyle>
            <a:lvl1pPr>
              <a:defRPr>
                <a:solidFill>
                  <a:srgbClr val="009FD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58B2E1-CE13-425A-B286-1A1C18027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52425" y="952501"/>
            <a:ext cx="10039350" cy="5448300"/>
          </a:xfrm>
          <a:prstGeom prst="rect">
            <a:avLst/>
          </a:prstGeom>
        </p:spPr>
        <p:txBody>
          <a:bodyPr vert="eaVert"/>
          <a:lstStyle>
            <a:lvl1pPr marL="514350" indent="-51435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</a:defRPr>
            </a:lvl1pPr>
            <a:lvl2pPr marL="914400" indent="-4572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</a:defRPr>
            </a:lvl2pPr>
            <a:lvl3pPr marL="1371600" indent="-4572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</a:defRPr>
            </a:lvl3pPr>
            <a:lvl4pPr marL="1714500" indent="-3429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</a:defRPr>
            </a:lvl4pPr>
            <a:lvl5pPr marL="2171700" indent="-3429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949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88078-CA72-45CB-9A25-41132EF9A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0" y="1289050"/>
            <a:ext cx="6581775" cy="36639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2B18E22-37DF-4365-9F7A-39852E811A7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57175" y="1289050"/>
            <a:ext cx="4791075" cy="366395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342985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AB5C28-D2B5-8215-6F54-FB5FBEC736B0}"/>
              </a:ext>
            </a:extLst>
          </p:cNvPr>
          <p:cNvSpPr txBox="1"/>
          <p:nvPr userDrawn="1"/>
        </p:nvSpPr>
        <p:spPr>
          <a:xfrm>
            <a:off x="0" y="6627168"/>
            <a:ext cx="609665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000" dirty="0">
                <a:solidFill>
                  <a:schemeClr val="bg1">
                    <a:lumMod val="50000"/>
                  </a:schemeClr>
                </a:solidFill>
              </a:rPr>
              <a:t>Initial, Version Number, 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FA44D8-D8FA-1DE1-4E50-FE08515D5193}"/>
              </a:ext>
            </a:extLst>
          </p:cNvPr>
          <p:cNvSpPr txBox="1"/>
          <p:nvPr userDrawn="1"/>
        </p:nvSpPr>
        <p:spPr>
          <a:xfrm>
            <a:off x="11163993" y="6612997"/>
            <a:ext cx="1028007" cy="24500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730" algn="r">
              <a:lnSpc>
                <a:spcPct val="107000"/>
              </a:lnSpc>
            </a:pPr>
            <a:r>
              <a:rPr lang="en-GB" sz="10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© MEI 2022</a:t>
            </a:r>
          </a:p>
        </p:txBody>
      </p:sp>
    </p:spTree>
    <p:extLst>
      <p:ext uri="{BB962C8B-B14F-4D97-AF65-F5344CB8AC3E}">
        <p14:creationId xmlns:p14="http://schemas.microsoft.com/office/powerpoint/2010/main" val="512828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D5299-B008-451E-B553-B8F2FE975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0125"/>
            <a:ext cx="10515600" cy="690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E8DFD-A1E5-4414-AAE5-913D865C5C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8E0D53-9100-441B-AE7E-C51BFCB86BA0}"/>
              </a:ext>
            </a:extLst>
          </p:cNvPr>
          <p:cNvSpPr txBox="1"/>
          <p:nvPr userDrawn="1"/>
        </p:nvSpPr>
        <p:spPr>
          <a:xfrm>
            <a:off x="0" y="6627168"/>
            <a:ext cx="609665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000" dirty="0">
                <a:solidFill>
                  <a:schemeClr val="bg1">
                    <a:lumMod val="50000"/>
                  </a:schemeClr>
                </a:solidFill>
              </a:rPr>
              <a:t>Initial, Version Number, Date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58C5BA-0062-4AD0-A9FB-34CA15DBBCE4}"/>
              </a:ext>
            </a:extLst>
          </p:cNvPr>
          <p:cNvSpPr txBox="1"/>
          <p:nvPr userDrawn="1"/>
        </p:nvSpPr>
        <p:spPr>
          <a:xfrm>
            <a:off x="11163993" y="6612997"/>
            <a:ext cx="1028007" cy="24500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730" algn="r">
              <a:lnSpc>
                <a:spcPct val="107000"/>
              </a:lnSpc>
            </a:pPr>
            <a:r>
              <a:rPr lang="en-GB" sz="10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© MEI 2022</a:t>
            </a:r>
          </a:p>
        </p:txBody>
      </p:sp>
    </p:spTree>
    <p:extLst>
      <p:ext uri="{BB962C8B-B14F-4D97-AF65-F5344CB8AC3E}">
        <p14:creationId xmlns:p14="http://schemas.microsoft.com/office/powerpoint/2010/main" val="2857951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D5299-B008-451E-B553-B8F2FE975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0125"/>
            <a:ext cx="10515600" cy="690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E8DFD-A1E5-4414-AAE5-913D865C5C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057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0959C-B222-4B28-9E6D-7E9C8BFEC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4514055"/>
            <a:ext cx="10714037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F08FC9-DD17-4EB3-A8B9-84DD6BFAA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2105025"/>
            <a:ext cx="10714037" cy="232330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0154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EE9FD-02A3-4AE0-AB2C-56A6840CA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8050"/>
            <a:ext cx="10515600" cy="7397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F18DFA-A350-4840-897D-E9B78733866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8200" y="1866900"/>
            <a:ext cx="5172075" cy="443865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9FDA"/>
              </a:buClr>
              <a:buFont typeface="Wingdings" panose="05000000000000000000" pitchFamily="2" charset="2"/>
              <a:buChar char="§"/>
              <a:defRPr/>
            </a:lvl1pPr>
            <a:lvl2pPr marL="685800" indent="-228600">
              <a:buClr>
                <a:srgbClr val="009FDA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009FDA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009FDA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009FDA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A2F81AC7-C179-4BA0-92A2-2205B1C28A9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181725" y="1866900"/>
            <a:ext cx="5172075" cy="443865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9FDA"/>
              </a:buClr>
              <a:buFont typeface="Wingdings" panose="05000000000000000000" pitchFamily="2" charset="2"/>
              <a:buChar char="§"/>
              <a:defRPr/>
            </a:lvl1pPr>
            <a:lvl2pPr marL="685800" indent="-228600">
              <a:buClr>
                <a:srgbClr val="009FDA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009FDA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009FDA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009FDA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0401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2A845CA-EC47-40B0-9247-D15C3E2E6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574" y="927100"/>
            <a:ext cx="11344275" cy="6254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FD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18A8EA9-9562-42F3-93DA-586324E5929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9575" y="1704975"/>
            <a:ext cx="5591175" cy="625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002147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2360F79E-0FBC-4C90-A612-49FC333B217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09575" y="2419350"/>
            <a:ext cx="5572125" cy="3914775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</a:defRPr>
            </a:lvl1pPr>
            <a:lvl2pPr marL="685800" indent="-2286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</a:defRPr>
            </a:lvl2pPr>
            <a:lvl3pPr marL="1143000" indent="-2286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</a:defRPr>
            </a:lvl3pPr>
            <a:lvl4pPr marL="1600200" indent="-2286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</a:defRPr>
            </a:lvl4pPr>
            <a:lvl5pPr marL="2057400" indent="-2286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1CB0F377-C0B9-471B-815A-E11F38DFB7D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162674" y="1704975"/>
            <a:ext cx="5591175" cy="625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002147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14">
            <a:extLst>
              <a:ext uri="{FF2B5EF4-FFF2-40B4-BE49-F238E27FC236}">
                <a16:creationId xmlns:a16="http://schemas.microsoft.com/office/drawing/2014/main" id="{DB951EFD-6907-4B3B-8DE6-7DCD3B6E9E0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162674" y="2419350"/>
            <a:ext cx="5572125" cy="3914775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</a:defRPr>
            </a:lvl1pPr>
            <a:lvl2pPr marL="685800" indent="-2286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</a:defRPr>
            </a:lvl2pPr>
            <a:lvl3pPr marL="1143000" indent="-2286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</a:defRPr>
            </a:lvl3pPr>
            <a:lvl4pPr marL="1600200" indent="-2286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</a:defRPr>
            </a:lvl4pPr>
            <a:lvl5pPr marL="2057400" indent="-2286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145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15A58DE-2960-4DB0-AFBF-C1CF72822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49" y="917575"/>
            <a:ext cx="11287125" cy="6064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FD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1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BE08EEC-F69F-40EA-BEB2-8D5514C001A4}"/>
              </a:ext>
            </a:extLst>
          </p:cNvPr>
          <p:cNvCxnSpPr/>
          <p:nvPr userDrawn="1"/>
        </p:nvCxnSpPr>
        <p:spPr>
          <a:xfrm>
            <a:off x="207389" y="821094"/>
            <a:ext cx="11632677" cy="0"/>
          </a:xfrm>
          <a:prstGeom prst="line">
            <a:avLst/>
          </a:prstGeom>
          <a:ln w="19050">
            <a:solidFill>
              <a:srgbClr val="009F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picture containing chart&#10;&#10;Description automatically generated">
            <a:extLst>
              <a:ext uri="{FF2B5EF4-FFF2-40B4-BE49-F238E27FC236}">
                <a16:creationId xmlns:a16="http://schemas.microsoft.com/office/drawing/2014/main" id="{3205DD17-395F-D24D-87C0-547184D0EC5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89" y="0"/>
            <a:ext cx="2974131" cy="79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4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Relationship Id="rId9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0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svg"/><Relationship Id="rId11" Type="http://schemas.openxmlformats.org/officeDocument/2006/relationships/image" Target="../media/image13.svg"/><Relationship Id="rId5" Type="http://schemas.openxmlformats.org/officeDocument/2006/relationships/image" Target="../media/image3.png"/><Relationship Id="rId10" Type="http://schemas.openxmlformats.org/officeDocument/2006/relationships/image" Target="../media/image12.png"/><Relationship Id="rId4" Type="http://schemas.openxmlformats.org/officeDocument/2006/relationships/image" Target="../media/image11.sv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7.svg"/><Relationship Id="rId3" Type="http://schemas.openxmlformats.org/officeDocument/2006/relationships/image" Target="../media/image14.png"/><Relationship Id="rId7" Type="http://schemas.openxmlformats.org/officeDocument/2006/relationships/image" Target="../media/image7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svg"/><Relationship Id="rId11" Type="http://schemas.openxmlformats.org/officeDocument/2006/relationships/image" Target="../media/image13.svg"/><Relationship Id="rId5" Type="http://schemas.openxmlformats.org/officeDocument/2006/relationships/image" Target="../media/image3.png"/><Relationship Id="rId10" Type="http://schemas.openxmlformats.org/officeDocument/2006/relationships/image" Target="../media/image12.png"/><Relationship Id="rId4" Type="http://schemas.openxmlformats.org/officeDocument/2006/relationships/image" Target="../media/image15.svg"/><Relationship Id="rId9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svg"/><Relationship Id="rId11" Type="http://schemas.openxmlformats.org/officeDocument/2006/relationships/image" Target="../media/image13.svg"/><Relationship Id="rId5" Type="http://schemas.openxmlformats.org/officeDocument/2006/relationships/image" Target="../media/image3.png"/><Relationship Id="rId10" Type="http://schemas.openxmlformats.org/officeDocument/2006/relationships/image" Target="../media/image12.png"/><Relationship Id="rId4" Type="http://schemas.openxmlformats.org/officeDocument/2006/relationships/image" Target="../media/image15.svg"/><Relationship Id="rId9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 descr="Door Closed with solid fill">
            <a:extLst>
              <a:ext uri="{FF2B5EF4-FFF2-40B4-BE49-F238E27FC236}">
                <a16:creationId xmlns:a16="http://schemas.microsoft.com/office/drawing/2014/main" id="{A5F824CE-0E09-FA06-DBC4-E1BD0B8BFA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32560" y="3500073"/>
            <a:ext cx="2428058" cy="2428058"/>
          </a:xfrm>
          <a:prstGeom prst="rect">
            <a:avLst/>
          </a:prstGeom>
        </p:spPr>
      </p:pic>
      <p:pic>
        <p:nvPicPr>
          <p:cNvPr id="4" name="Graphic 3" descr="Door Closed with solid fill">
            <a:extLst>
              <a:ext uri="{FF2B5EF4-FFF2-40B4-BE49-F238E27FC236}">
                <a16:creationId xmlns:a16="http://schemas.microsoft.com/office/drawing/2014/main" id="{252FAE0E-8EFE-9AF4-9670-2D2E0F10A5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54923" y="3500073"/>
            <a:ext cx="2428058" cy="2428058"/>
          </a:xfrm>
          <a:prstGeom prst="rect">
            <a:avLst/>
          </a:prstGeom>
        </p:spPr>
      </p:pic>
      <p:pic>
        <p:nvPicPr>
          <p:cNvPr id="5" name="Graphic 4" descr="Convertible with solid fill">
            <a:extLst>
              <a:ext uri="{FF2B5EF4-FFF2-40B4-BE49-F238E27FC236}">
                <a16:creationId xmlns:a16="http://schemas.microsoft.com/office/drawing/2014/main" id="{3D0D037F-BA15-C18C-B121-3623293B8ED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88822" y="1947676"/>
            <a:ext cx="2120439" cy="2120439"/>
          </a:xfrm>
          <a:prstGeom prst="rect">
            <a:avLst/>
          </a:prstGeom>
        </p:spPr>
      </p:pic>
      <p:pic>
        <p:nvPicPr>
          <p:cNvPr id="9" name="Graphic 8" descr="Door Closed with solid fill">
            <a:extLst>
              <a:ext uri="{FF2B5EF4-FFF2-40B4-BE49-F238E27FC236}">
                <a16:creationId xmlns:a16="http://schemas.microsoft.com/office/drawing/2014/main" id="{B22C786B-CF07-F028-FB00-3177D7956D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0197" y="3500073"/>
            <a:ext cx="2428058" cy="242805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AEB4F3F-F0F5-7EC7-FCE9-BED44319EBA0}"/>
              </a:ext>
            </a:extLst>
          </p:cNvPr>
          <p:cNvSpPr txBox="1"/>
          <p:nvPr/>
        </p:nvSpPr>
        <p:spPr>
          <a:xfrm>
            <a:off x="700087" y="1684721"/>
            <a:ext cx="107918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0" i="1" dirty="0">
                <a:effectLst/>
                <a:latin typeface="Arial" panose="020B0604020202020204" pitchFamily="34" charset="0"/>
              </a:rPr>
              <a:t>Suppose you're on a game show, and you're given the choice of three doors: Behind one door is a car; behind the other two doors are goats. </a:t>
            </a:r>
            <a:endParaRPr lang="en-GB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6CE701-B86A-B120-5074-594882B2EE8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15083" y="3788386"/>
            <a:ext cx="1672074" cy="1851431"/>
          </a:xfrm>
          <a:prstGeom prst="rect">
            <a:avLst/>
          </a:prstGeom>
        </p:spPr>
      </p:pic>
      <p:pic>
        <p:nvPicPr>
          <p:cNvPr id="14" name="Graphic 13" descr="Goat with solid fill">
            <a:extLst>
              <a:ext uri="{FF2B5EF4-FFF2-40B4-BE49-F238E27FC236}">
                <a16:creationId xmlns:a16="http://schemas.microsoft.com/office/drawing/2014/main" id="{3E1CBD8F-5F48-DF95-FBFE-320DF1D23CA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293220" y="2318386"/>
            <a:ext cx="1315686" cy="131568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3EE6B2C-80C7-47FD-D69D-2E9FF249C161}"/>
              </a:ext>
            </a:extLst>
          </p:cNvPr>
          <p:cNvSpPr txBox="1"/>
          <p:nvPr/>
        </p:nvSpPr>
        <p:spPr>
          <a:xfrm>
            <a:off x="1838325" y="4178521"/>
            <a:ext cx="742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626CD08-8E5B-9258-4176-8F57E14FA0C0}"/>
              </a:ext>
            </a:extLst>
          </p:cNvPr>
          <p:cNvSpPr txBox="1"/>
          <p:nvPr/>
        </p:nvSpPr>
        <p:spPr>
          <a:xfrm>
            <a:off x="4667250" y="4178521"/>
            <a:ext cx="742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C59D0C7-3A63-82AA-187D-ABFD425ACF95}"/>
              </a:ext>
            </a:extLst>
          </p:cNvPr>
          <p:cNvSpPr txBox="1"/>
          <p:nvPr/>
        </p:nvSpPr>
        <p:spPr>
          <a:xfrm>
            <a:off x="7477125" y="4178520"/>
            <a:ext cx="742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5C4D4CA-5317-65F5-31FA-C213881C25BE}"/>
              </a:ext>
            </a:extLst>
          </p:cNvPr>
          <p:cNvSpPr txBox="1"/>
          <p:nvPr/>
        </p:nvSpPr>
        <p:spPr>
          <a:xfrm>
            <a:off x="3716735" y="929869"/>
            <a:ext cx="52367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/>
                </a:solidFill>
              </a:rPr>
              <a:t>Let’s make a deal!</a:t>
            </a:r>
          </a:p>
        </p:txBody>
      </p:sp>
      <p:pic>
        <p:nvPicPr>
          <p:cNvPr id="20" name="Graphic 19" descr="Goat with solid fill">
            <a:extLst>
              <a:ext uri="{FF2B5EF4-FFF2-40B4-BE49-F238E27FC236}">
                <a16:creationId xmlns:a16="http://schemas.microsoft.com/office/drawing/2014/main" id="{19997B09-DEBB-550C-7259-D18E46FE04A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115583" y="2318386"/>
            <a:ext cx="1315686" cy="131568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A821CEAA-B7B8-2DBF-0D55-732AF0926401}"/>
              </a:ext>
            </a:extLst>
          </p:cNvPr>
          <p:cNvSpPr txBox="1"/>
          <p:nvPr/>
        </p:nvSpPr>
        <p:spPr>
          <a:xfrm>
            <a:off x="1838325" y="2743336"/>
            <a:ext cx="742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847FD97-DC92-3D8D-F6AB-BCEA53A03584}"/>
              </a:ext>
            </a:extLst>
          </p:cNvPr>
          <p:cNvSpPr txBox="1"/>
          <p:nvPr/>
        </p:nvSpPr>
        <p:spPr>
          <a:xfrm>
            <a:off x="4667250" y="2686147"/>
            <a:ext cx="742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7DDC4A6-4E6C-8044-D4FA-D98C8CEA5371}"/>
              </a:ext>
            </a:extLst>
          </p:cNvPr>
          <p:cNvSpPr txBox="1"/>
          <p:nvPr/>
        </p:nvSpPr>
        <p:spPr>
          <a:xfrm>
            <a:off x="7477125" y="2662588"/>
            <a:ext cx="742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24883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A9282CB-4154-6C0E-AA35-44A9EAF14E89}"/>
              </a:ext>
            </a:extLst>
          </p:cNvPr>
          <p:cNvSpPr txBox="1"/>
          <p:nvPr/>
        </p:nvSpPr>
        <p:spPr>
          <a:xfrm>
            <a:off x="691942" y="1692759"/>
            <a:ext cx="112863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0" i="1" dirty="0">
                <a:effectLst/>
                <a:latin typeface="Arial" panose="020B0604020202020204" pitchFamily="34" charset="0"/>
              </a:rPr>
              <a:t>You pick a door, say No. 1, and the host, who knows what's behind the doors, opens another door, say No. 3, which has a goat. </a:t>
            </a:r>
            <a:endParaRPr lang="en-GB" sz="2400" dirty="0"/>
          </a:p>
        </p:txBody>
      </p:sp>
      <p:pic>
        <p:nvPicPr>
          <p:cNvPr id="7" name="Graphic 6" descr="Door Open with solid fill">
            <a:extLst>
              <a:ext uri="{FF2B5EF4-FFF2-40B4-BE49-F238E27FC236}">
                <a16:creationId xmlns:a16="http://schemas.microsoft.com/office/drawing/2014/main" id="{490C0172-EDB5-444B-95EF-4355CF3060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61234" y="3490807"/>
            <a:ext cx="2428058" cy="2428058"/>
          </a:xfrm>
          <a:prstGeom prst="rect">
            <a:avLst/>
          </a:prstGeom>
        </p:spPr>
      </p:pic>
      <p:pic>
        <p:nvPicPr>
          <p:cNvPr id="2" name="Graphic 1" descr="Door Closed with solid fill">
            <a:extLst>
              <a:ext uri="{FF2B5EF4-FFF2-40B4-BE49-F238E27FC236}">
                <a16:creationId xmlns:a16="http://schemas.microsoft.com/office/drawing/2014/main" id="{A5F824CE-0E09-FA06-DBC4-E1BD0B8BFA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32560" y="3500073"/>
            <a:ext cx="2428058" cy="2428058"/>
          </a:xfrm>
          <a:prstGeom prst="rect">
            <a:avLst/>
          </a:prstGeom>
        </p:spPr>
      </p:pic>
      <p:pic>
        <p:nvPicPr>
          <p:cNvPr id="4" name="Graphic 3" descr="Door Closed with solid fill">
            <a:extLst>
              <a:ext uri="{FF2B5EF4-FFF2-40B4-BE49-F238E27FC236}">
                <a16:creationId xmlns:a16="http://schemas.microsoft.com/office/drawing/2014/main" id="{252FAE0E-8EFE-9AF4-9670-2D2E0F10A5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54923" y="3500073"/>
            <a:ext cx="2428058" cy="2428058"/>
          </a:xfrm>
          <a:prstGeom prst="rect">
            <a:avLst/>
          </a:prstGeom>
        </p:spPr>
      </p:pic>
      <p:pic>
        <p:nvPicPr>
          <p:cNvPr id="9" name="Graphic 8" descr="Door Closed with solid fill">
            <a:extLst>
              <a:ext uri="{FF2B5EF4-FFF2-40B4-BE49-F238E27FC236}">
                <a16:creationId xmlns:a16="http://schemas.microsoft.com/office/drawing/2014/main" id="{B22C786B-CF07-F028-FB00-3177D7956D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10197" y="3500073"/>
            <a:ext cx="2428058" cy="242805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F6CE701-B86A-B120-5074-594882B2EE8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15083" y="3788386"/>
            <a:ext cx="1672074" cy="185143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BCC6E60-00D3-F647-2D0E-C0B395DB0606}"/>
              </a:ext>
            </a:extLst>
          </p:cNvPr>
          <p:cNvSpPr txBox="1"/>
          <p:nvPr/>
        </p:nvSpPr>
        <p:spPr>
          <a:xfrm>
            <a:off x="1838325" y="4178521"/>
            <a:ext cx="742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F6D4A0-EBC2-8440-0733-40604F7CCD4F}"/>
              </a:ext>
            </a:extLst>
          </p:cNvPr>
          <p:cNvSpPr txBox="1"/>
          <p:nvPr/>
        </p:nvSpPr>
        <p:spPr>
          <a:xfrm>
            <a:off x="4667250" y="4178521"/>
            <a:ext cx="742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98D9CF-5C33-084C-7486-9631BE2458AC}"/>
              </a:ext>
            </a:extLst>
          </p:cNvPr>
          <p:cNvSpPr txBox="1"/>
          <p:nvPr/>
        </p:nvSpPr>
        <p:spPr>
          <a:xfrm>
            <a:off x="7477125" y="4178520"/>
            <a:ext cx="742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3</a:t>
            </a:r>
          </a:p>
        </p:txBody>
      </p:sp>
      <p:pic>
        <p:nvPicPr>
          <p:cNvPr id="13" name="Graphic 12" descr="Goat with solid fill">
            <a:extLst>
              <a:ext uri="{FF2B5EF4-FFF2-40B4-BE49-F238E27FC236}">
                <a16:creationId xmlns:a16="http://schemas.microsoft.com/office/drawing/2014/main" id="{17A8D9F8-6C6C-E9BC-C4A5-7E6943B567A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317493" y="4603179"/>
            <a:ext cx="1315686" cy="131568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02ECDD7-7854-7C3F-01FF-6EAE2827B5B3}"/>
              </a:ext>
            </a:extLst>
          </p:cNvPr>
          <p:cNvSpPr txBox="1"/>
          <p:nvPr/>
        </p:nvSpPr>
        <p:spPr>
          <a:xfrm>
            <a:off x="3716735" y="929869"/>
            <a:ext cx="52367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/>
                </a:solidFill>
              </a:rPr>
              <a:t>Let’s make a deal!</a:t>
            </a:r>
          </a:p>
        </p:txBody>
      </p:sp>
      <p:pic>
        <p:nvPicPr>
          <p:cNvPr id="19" name="Graphic 18" descr="Star with solid fill">
            <a:extLst>
              <a:ext uri="{FF2B5EF4-FFF2-40B4-BE49-F238E27FC236}">
                <a16:creationId xmlns:a16="http://schemas.microsoft.com/office/drawing/2014/main" id="{69776D53-772B-BF12-823F-22C91BED420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710409" y="4881977"/>
            <a:ext cx="621323" cy="62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39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5C6D291-35D7-B254-0738-045200A8E34D}"/>
              </a:ext>
            </a:extLst>
          </p:cNvPr>
          <p:cNvSpPr txBox="1"/>
          <p:nvPr/>
        </p:nvSpPr>
        <p:spPr>
          <a:xfrm>
            <a:off x="691942" y="1710978"/>
            <a:ext cx="1067907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0" i="1" dirty="0">
                <a:effectLst/>
                <a:latin typeface="Arial" panose="020B0604020202020204" pitchFamily="34" charset="0"/>
              </a:rPr>
              <a:t>He then says to you, “Do you want to switch and pick door No. 2?”</a:t>
            </a:r>
          </a:p>
          <a:p>
            <a:r>
              <a:rPr lang="en-GB" sz="2400" i="1" dirty="0">
                <a:latin typeface="Arial" panose="020B0604020202020204" pitchFamily="34" charset="0"/>
              </a:rPr>
              <a:t>What would you do?....... What should you do?</a:t>
            </a:r>
            <a:endParaRPr lang="en-GB" sz="2400" b="0" i="1" dirty="0">
              <a:effectLst/>
              <a:latin typeface="Arial" panose="020B0604020202020204" pitchFamily="34" charset="0"/>
            </a:endParaRPr>
          </a:p>
        </p:txBody>
      </p:sp>
      <p:pic>
        <p:nvPicPr>
          <p:cNvPr id="7" name="Graphic 6" descr="Door Open with solid fill">
            <a:extLst>
              <a:ext uri="{FF2B5EF4-FFF2-40B4-BE49-F238E27FC236}">
                <a16:creationId xmlns:a16="http://schemas.microsoft.com/office/drawing/2014/main" id="{490C0172-EDB5-444B-95EF-4355CF3060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61234" y="3490807"/>
            <a:ext cx="2428058" cy="2428058"/>
          </a:xfrm>
          <a:prstGeom prst="rect">
            <a:avLst/>
          </a:prstGeom>
        </p:spPr>
      </p:pic>
      <p:pic>
        <p:nvPicPr>
          <p:cNvPr id="2" name="Graphic 1" descr="Door Closed with solid fill">
            <a:extLst>
              <a:ext uri="{FF2B5EF4-FFF2-40B4-BE49-F238E27FC236}">
                <a16:creationId xmlns:a16="http://schemas.microsoft.com/office/drawing/2014/main" id="{A5F824CE-0E09-FA06-DBC4-E1BD0B8BFA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32560" y="3500073"/>
            <a:ext cx="2428058" cy="2428058"/>
          </a:xfrm>
          <a:prstGeom prst="rect">
            <a:avLst/>
          </a:prstGeom>
        </p:spPr>
      </p:pic>
      <p:pic>
        <p:nvPicPr>
          <p:cNvPr id="9" name="Graphic 8" descr="Door Closed with solid fill">
            <a:extLst>
              <a:ext uri="{FF2B5EF4-FFF2-40B4-BE49-F238E27FC236}">
                <a16:creationId xmlns:a16="http://schemas.microsoft.com/office/drawing/2014/main" id="{B22C786B-CF07-F028-FB00-3177D7956D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10197" y="3500073"/>
            <a:ext cx="2428058" cy="242805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F6CE701-B86A-B120-5074-594882B2EE8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15083" y="3788386"/>
            <a:ext cx="1672074" cy="185143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BCC6E60-00D3-F647-2D0E-C0B395DB0606}"/>
              </a:ext>
            </a:extLst>
          </p:cNvPr>
          <p:cNvSpPr txBox="1"/>
          <p:nvPr/>
        </p:nvSpPr>
        <p:spPr>
          <a:xfrm>
            <a:off x="1838325" y="4178521"/>
            <a:ext cx="742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F6D4A0-EBC2-8440-0733-40604F7CCD4F}"/>
              </a:ext>
            </a:extLst>
          </p:cNvPr>
          <p:cNvSpPr txBox="1"/>
          <p:nvPr/>
        </p:nvSpPr>
        <p:spPr>
          <a:xfrm>
            <a:off x="4667250" y="4178521"/>
            <a:ext cx="742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98D9CF-5C33-084C-7486-9631BE2458AC}"/>
              </a:ext>
            </a:extLst>
          </p:cNvPr>
          <p:cNvSpPr txBox="1"/>
          <p:nvPr/>
        </p:nvSpPr>
        <p:spPr>
          <a:xfrm>
            <a:off x="7477125" y="4178520"/>
            <a:ext cx="742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3</a:t>
            </a:r>
          </a:p>
        </p:txBody>
      </p:sp>
      <p:pic>
        <p:nvPicPr>
          <p:cNvPr id="13" name="Graphic 12" descr="Goat with solid fill">
            <a:extLst>
              <a:ext uri="{FF2B5EF4-FFF2-40B4-BE49-F238E27FC236}">
                <a16:creationId xmlns:a16="http://schemas.microsoft.com/office/drawing/2014/main" id="{17A8D9F8-6C6C-E9BC-C4A5-7E6943B567A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317493" y="4603179"/>
            <a:ext cx="1315686" cy="131568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02ECDD7-7854-7C3F-01FF-6EAE2827B5B3}"/>
              </a:ext>
            </a:extLst>
          </p:cNvPr>
          <p:cNvSpPr txBox="1"/>
          <p:nvPr/>
        </p:nvSpPr>
        <p:spPr>
          <a:xfrm>
            <a:off x="3716735" y="929869"/>
            <a:ext cx="52367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/>
                </a:solidFill>
              </a:rPr>
              <a:t>Let’s make a deal!</a:t>
            </a:r>
          </a:p>
        </p:txBody>
      </p:sp>
      <p:pic>
        <p:nvPicPr>
          <p:cNvPr id="19" name="Graphic 18" descr="Star with solid fill">
            <a:extLst>
              <a:ext uri="{FF2B5EF4-FFF2-40B4-BE49-F238E27FC236}">
                <a16:creationId xmlns:a16="http://schemas.microsoft.com/office/drawing/2014/main" id="{69776D53-772B-BF12-823F-22C91BED420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710409" y="4881977"/>
            <a:ext cx="621323" cy="621323"/>
          </a:xfrm>
          <a:prstGeom prst="rect">
            <a:avLst/>
          </a:prstGeom>
        </p:spPr>
      </p:pic>
      <p:pic>
        <p:nvPicPr>
          <p:cNvPr id="3" name="Graphic 2" descr="Star with solid fill">
            <a:extLst>
              <a:ext uri="{FF2B5EF4-FFF2-40B4-BE49-F238E27FC236}">
                <a16:creationId xmlns:a16="http://schemas.microsoft.com/office/drawing/2014/main" id="{CE11CA9A-5DB6-A2EA-D2F3-5CD8F0AAEAA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539083" y="4922169"/>
            <a:ext cx="621323" cy="621323"/>
          </a:xfrm>
          <a:prstGeom prst="rect">
            <a:avLst/>
          </a:prstGeom>
        </p:spPr>
      </p:pic>
      <p:pic>
        <p:nvPicPr>
          <p:cNvPr id="11" name="Graphic 10" descr="Question Mark with solid fill">
            <a:extLst>
              <a:ext uri="{FF2B5EF4-FFF2-40B4-BE49-F238E27FC236}">
                <a16:creationId xmlns:a16="http://schemas.microsoft.com/office/drawing/2014/main" id="{4523B6A7-DCC8-C7C1-F002-28744A35C8D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952292" y="326412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35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4.07407E-6 L 0.23229 0.00625 " pathEditMode="relative" rAng="0" ptsTypes="AA">
                                      <p:cBhvr>
                                        <p:cTn id="10" dur="2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15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30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300"/>
                            </p:stCondLst>
                            <p:childTnLst>
                              <p:par>
                                <p:cTn id="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2.96296E-6 L -0.23203 -2.96296E-6 " pathEditMode="relative" rAng="0" ptsTypes="AA">
                                      <p:cBhvr>
                                        <p:cTn id="1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0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5C6D291-35D7-B254-0738-045200A8E34D}"/>
              </a:ext>
            </a:extLst>
          </p:cNvPr>
          <p:cNvSpPr txBox="1"/>
          <p:nvPr/>
        </p:nvSpPr>
        <p:spPr>
          <a:xfrm>
            <a:off x="691942" y="1710978"/>
            <a:ext cx="1067907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0" i="1" dirty="0">
                <a:effectLst/>
                <a:latin typeface="Arial" panose="020B0604020202020204" pitchFamily="34" charset="0"/>
              </a:rPr>
              <a:t>He then says to you, “Do you want to switch and pick door No. 2?”</a:t>
            </a:r>
          </a:p>
          <a:p>
            <a:r>
              <a:rPr lang="en-GB" sz="2400" i="1" dirty="0">
                <a:latin typeface="Arial" panose="020B0604020202020204" pitchFamily="34" charset="0"/>
              </a:rPr>
              <a:t>What would you do?....... What should you do?</a:t>
            </a:r>
            <a:endParaRPr lang="en-GB" sz="2400" b="0" i="1" dirty="0">
              <a:effectLst/>
              <a:latin typeface="Arial" panose="020B0604020202020204" pitchFamily="34" charset="0"/>
            </a:endParaRPr>
          </a:p>
        </p:txBody>
      </p:sp>
      <p:pic>
        <p:nvPicPr>
          <p:cNvPr id="7" name="Graphic 6" descr="Door Open with solid fill">
            <a:extLst>
              <a:ext uri="{FF2B5EF4-FFF2-40B4-BE49-F238E27FC236}">
                <a16:creationId xmlns:a16="http://schemas.microsoft.com/office/drawing/2014/main" id="{490C0172-EDB5-444B-95EF-4355CF3060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61234" y="3490807"/>
            <a:ext cx="2428058" cy="2428058"/>
          </a:xfrm>
          <a:prstGeom prst="rect">
            <a:avLst/>
          </a:prstGeom>
        </p:spPr>
      </p:pic>
      <p:pic>
        <p:nvPicPr>
          <p:cNvPr id="2" name="Graphic 1" descr="Door Closed with solid fill">
            <a:extLst>
              <a:ext uri="{FF2B5EF4-FFF2-40B4-BE49-F238E27FC236}">
                <a16:creationId xmlns:a16="http://schemas.microsoft.com/office/drawing/2014/main" id="{A5F824CE-0E09-FA06-DBC4-E1BD0B8BFA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32560" y="3500073"/>
            <a:ext cx="2428058" cy="2428058"/>
          </a:xfrm>
          <a:prstGeom prst="rect">
            <a:avLst/>
          </a:prstGeom>
        </p:spPr>
      </p:pic>
      <p:pic>
        <p:nvPicPr>
          <p:cNvPr id="9" name="Graphic 8" descr="Door Closed with solid fill">
            <a:extLst>
              <a:ext uri="{FF2B5EF4-FFF2-40B4-BE49-F238E27FC236}">
                <a16:creationId xmlns:a16="http://schemas.microsoft.com/office/drawing/2014/main" id="{B22C786B-CF07-F028-FB00-3177D7956D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10197" y="3500073"/>
            <a:ext cx="2428058" cy="242805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F6CE701-B86A-B120-5074-594882B2EE8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15083" y="3788386"/>
            <a:ext cx="1672074" cy="185143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BCC6E60-00D3-F647-2D0E-C0B395DB0606}"/>
              </a:ext>
            </a:extLst>
          </p:cNvPr>
          <p:cNvSpPr txBox="1"/>
          <p:nvPr/>
        </p:nvSpPr>
        <p:spPr>
          <a:xfrm>
            <a:off x="1838325" y="4178521"/>
            <a:ext cx="742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F6D4A0-EBC2-8440-0733-40604F7CCD4F}"/>
              </a:ext>
            </a:extLst>
          </p:cNvPr>
          <p:cNvSpPr txBox="1"/>
          <p:nvPr/>
        </p:nvSpPr>
        <p:spPr>
          <a:xfrm>
            <a:off x="4667250" y="4178521"/>
            <a:ext cx="742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98D9CF-5C33-084C-7486-9631BE2458AC}"/>
              </a:ext>
            </a:extLst>
          </p:cNvPr>
          <p:cNvSpPr txBox="1"/>
          <p:nvPr/>
        </p:nvSpPr>
        <p:spPr>
          <a:xfrm>
            <a:off x="7477125" y="4178520"/>
            <a:ext cx="742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3</a:t>
            </a:r>
          </a:p>
        </p:txBody>
      </p:sp>
      <p:pic>
        <p:nvPicPr>
          <p:cNvPr id="13" name="Graphic 12" descr="Goat with solid fill">
            <a:extLst>
              <a:ext uri="{FF2B5EF4-FFF2-40B4-BE49-F238E27FC236}">
                <a16:creationId xmlns:a16="http://schemas.microsoft.com/office/drawing/2014/main" id="{17A8D9F8-6C6C-E9BC-C4A5-7E6943B567A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317493" y="4603179"/>
            <a:ext cx="1315686" cy="131568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02ECDD7-7854-7C3F-01FF-6EAE2827B5B3}"/>
              </a:ext>
            </a:extLst>
          </p:cNvPr>
          <p:cNvSpPr txBox="1"/>
          <p:nvPr/>
        </p:nvSpPr>
        <p:spPr>
          <a:xfrm>
            <a:off x="3716735" y="929869"/>
            <a:ext cx="52367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/>
                </a:solidFill>
              </a:rPr>
              <a:t>Let’s make a deal!</a:t>
            </a:r>
          </a:p>
        </p:txBody>
      </p:sp>
      <p:pic>
        <p:nvPicPr>
          <p:cNvPr id="19" name="Graphic 18" descr="Star with solid fill">
            <a:extLst>
              <a:ext uri="{FF2B5EF4-FFF2-40B4-BE49-F238E27FC236}">
                <a16:creationId xmlns:a16="http://schemas.microsoft.com/office/drawing/2014/main" id="{69776D53-772B-BF12-823F-22C91BED420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710409" y="4881977"/>
            <a:ext cx="621323" cy="62132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1C7877-7768-039E-13B5-8AF44BD134B8}"/>
              </a:ext>
            </a:extLst>
          </p:cNvPr>
          <p:cNvSpPr txBox="1"/>
          <p:nvPr/>
        </p:nvSpPr>
        <p:spPr>
          <a:xfrm>
            <a:off x="1162259" y="5965942"/>
            <a:ext cx="9867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bg2"/>
                </a:solidFill>
              </a:rPr>
              <a:t>Is there a strategy that you should always take??</a:t>
            </a:r>
          </a:p>
        </p:txBody>
      </p:sp>
    </p:spTree>
    <p:extLst>
      <p:ext uri="{BB962C8B-B14F-4D97-AF65-F5344CB8AC3E}">
        <p14:creationId xmlns:p14="http://schemas.microsoft.com/office/powerpoint/2010/main" val="1510884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680883-3E76-43AB-2488-A693E0607543}"/>
              </a:ext>
            </a:extLst>
          </p:cNvPr>
          <p:cNvSpPr txBox="1"/>
          <p:nvPr/>
        </p:nvSpPr>
        <p:spPr>
          <a:xfrm>
            <a:off x="2297430" y="926922"/>
            <a:ext cx="76138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accent1"/>
                </a:solidFill>
              </a:rPr>
              <a:t>Let’s make a </a:t>
            </a:r>
            <a:r>
              <a:rPr lang="en-GB" sz="4400" strike="sngStrike" dirty="0">
                <a:solidFill>
                  <a:schemeClr val="accent1"/>
                </a:solidFill>
              </a:rPr>
              <a:t>deal</a:t>
            </a:r>
            <a:r>
              <a:rPr lang="en-GB" sz="4400" dirty="0">
                <a:solidFill>
                  <a:schemeClr val="accent1"/>
                </a:solidFill>
              </a:rPr>
              <a:t> solution!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E16E12-4F63-8DA7-C95B-13A756A80855}"/>
              </a:ext>
            </a:extLst>
          </p:cNvPr>
          <p:cNvSpPr txBox="1"/>
          <p:nvPr/>
        </p:nvSpPr>
        <p:spPr>
          <a:xfrm>
            <a:off x="5084463" y="1973851"/>
            <a:ext cx="2039814" cy="58477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 are asked to choose a door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52463CB-C513-9FAF-8091-171C7F002FEE}"/>
              </a:ext>
            </a:extLst>
          </p:cNvPr>
          <p:cNvSpPr txBox="1"/>
          <p:nvPr/>
        </p:nvSpPr>
        <p:spPr>
          <a:xfrm>
            <a:off x="2853730" y="2824117"/>
            <a:ext cx="1761811" cy="8309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 choose a 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door with a 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goat behind it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83A175-B454-DEAB-DAA7-BBB749721C06}"/>
              </a:ext>
            </a:extLst>
          </p:cNvPr>
          <p:cNvSpPr txBox="1"/>
          <p:nvPr/>
        </p:nvSpPr>
        <p:spPr>
          <a:xfrm>
            <a:off x="2745713" y="3905972"/>
            <a:ext cx="85159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stick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D02988-603A-8831-41DB-99722F127594}"/>
              </a:ext>
            </a:extLst>
          </p:cNvPr>
          <p:cNvSpPr txBox="1"/>
          <p:nvPr/>
        </p:nvSpPr>
        <p:spPr>
          <a:xfrm>
            <a:off x="3844114" y="3905972"/>
            <a:ext cx="851598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FCB9AF7-0342-33A1-9D1F-6DB706C7FB1E}"/>
              </a:ext>
            </a:extLst>
          </p:cNvPr>
          <p:cNvSpPr txBox="1"/>
          <p:nvPr/>
        </p:nvSpPr>
        <p:spPr>
          <a:xfrm>
            <a:off x="7496273" y="3906356"/>
            <a:ext cx="82093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stick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ADE148A-311C-D268-C7E1-71A1DA31A282}"/>
              </a:ext>
            </a:extLst>
          </p:cNvPr>
          <p:cNvSpPr txBox="1"/>
          <p:nvPr/>
        </p:nvSpPr>
        <p:spPr>
          <a:xfrm>
            <a:off x="8594674" y="3905972"/>
            <a:ext cx="851598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87D2FAE-AA87-3C5D-42D8-D4EAE1239D75}"/>
              </a:ext>
            </a:extLst>
          </p:cNvPr>
          <p:cNvSpPr txBox="1"/>
          <p:nvPr/>
        </p:nvSpPr>
        <p:spPr>
          <a:xfrm>
            <a:off x="8594674" y="4759799"/>
            <a:ext cx="851598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get a goat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FE0385E-21F3-C125-D549-243C7C3A685A}"/>
              </a:ext>
            </a:extLst>
          </p:cNvPr>
          <p:cNvSpPr txBox="1"/>
          <p:nvPr/>
        </p:nvSpPr>
        <p:spPr>
          <a:xfrm>
            <a:off x="2745713" y="4759799"/>
            <a:ext cx="851598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get a goat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6840C7B-B82C-1D31-2E66-D0520078023B}"/>
              </a:ext>
            </a:extLst>
          </p:cNvPr>
          <p:cNvSpPr txBox="1"/>
          <p:nvPr/>
        </p:nvSpPr>
        <p:spPr>
          <a:xfrm>
            <a:off x="3844114" y="4759799"/>
            <a:ext cx="851598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get a car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AB26FBC-5436-2469-EE50-DDC35688294B}"/>
              </a:ext>
            </a:extLst>
          </p:cNvPr>
          <p:cNvSpPr txBox="1"/>
          <p:nvPr/>
        </p:nvSpPr>
        <p:spPr>
          <a:xfrm>
            <a:off x="7496273" y="4759799"/>
            <a:ext cx="851598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get a car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65C3C8B-A9D7-D939-EB48-F14752F12B41}"/>
              </a:ext>
            </a:extLst>
          </p:cNvPr>
          <p:cNvSpPr txBox="1"/>
          <p:nvPr/>
        </p:nvSpPr>
        <p:spPr>
          <a:xfrm>
            <a:off x="5223464" y="2814803"/>
            <a:ext cx="1761811" cy="8309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 choose a 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door with a 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goat behind it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A5BF1E2-8775-4A84-F2F3-9B21E1C2F579}"/>
              </a:ext>
            </a:extLst>
          </p:cNvPr>
          <p:cNvSpPr txBox="1"/>
          <p:nvPr/>
        </p:nvSpPr>
        <p:spPr>
          <a:xfrm>
            <a:off x="7593198" y="2814803"/>
            <a:ext cx="1761811" cy="8309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 choose a 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door with a 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car behind it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1A7CAA4-ECFA-26F8-04CA-36F92BE06874}"/>
              </a:ext>
            </a:extLst>
          </p:cNvPr>
          <p:cNvSpPr txBox="1"/>
          <p:nvPr/>
        </p:nvSpPr>
        <p:spPr>
          <a:xfrm>
            <a:off x="5148949" y="3907648"/>
            <a:ext cx="85159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stick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88D5955-2554-EBE2-D961-23B066DFD8DA}"/>
              </a:ext>
            </a:extLst>
          </p:cNvPr>
          <p:cNvSpPr txBox="1"/>
          <p:nvPr/>
        </p:nvSpPr>
        <p:spPr>
          <a:xfrm>
            <a:off x="6247350" y="3907648"/>
            <a:ext cx="851598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45373FB-735D-94F6-A8AF-5646FDB9F31C}"/>
              </a:ext>
            </a:extLst>
          </p:cNvPr>
          <p:cNvSpPr txBox="1"/>
          <p:nvPr/>
        </p:nvSpPr>
        <p:spPr>
          <a:xfrm>
            <a:off x="5148949" y="4761475"/>
            <a:ext cx="851598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get a goat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B2566B2-2971-8B36-F77E-35FC989DF3FD}"/>
              </a:ext>
            </a:extLst>
          </p:cNvPr>
          <p:cNvSpPr txBox="1"/>
          <p:nvPr/>
        </p:nvSpPr>
        <p:spPr>
          <a:xfrm>
            <a:off x="6247350" y="4761475"/>
            <a:ext cx="851598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get a car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9DA6B10-B1AA-4831-19F1-0E990C748778}"/>
              </a:ext>
            </a:extLst>
          </p:cNvPr>
          <p:cNvCxnSpPr>
            <a:stCxn id="4" idx="2"/>
          </p:cNvCxnSpPr>
          <p:nvPr/>
        </p:nvCxnSpPr>
        <p:spPr>
          <a:xfrm flipH="1">
            <a:off x="3707842" y="2558626"/>
            <a:ext cx="2396528" cy="2561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14E7676-9304-EE9C-116A-4B2CADC85015}"/>
              </a:ext>
            </a:extLst>
          </p:cNvPr>
          <p:cNvCxnSpPr>
            <a:cxnSpLocks/>
            <a:stCxn id="4" idx="2"/>
            <a:endCxn id="30" idx="0"/>
          </p:cNvCxnSpPr>
          <p:nvPr/>
        </p:nvCxnSpPr>
        <p:spPr>
          <a:xfrm>
            <a:off x="6104370" y="2558626"/>
            <a:ext cx="0" cy="2561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69AC4E3-8F8C-B143-C3FA-EAED24CF5055}"/>
              </a:ext>
            </a:extLst>
          </p:cNvPr>
          <p:cNvCxnSpPr>
            <a:cxnSpLocks/>
            <a:stCxn id="31" idx="0"/>
          </p:cNvCxnSpPr>
          <p:nvPr/>
        </p:nvCxnSpPr>
        <p:spPr>
          <a:xfrm flipH="1" flipV="1">
            <a:off x="6104369" y="2555791"/>
            <a:ext cx="2369735" cy="2590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8810A3F-3CC9-4F77-B0B3-4717DC1AA351}"/>
              </a:ext>
            </a:extLst>
          </p:cNvPr>
          <p:cNvCxnSpPr>
            <a:cxnSpLocks/>
          </p:cNvCxnSpPr>
          <p:nvPr/>
        </p:nvCxnSpPr>
        <p:spPr>
          <a:xfrm>
            <a:off x="3178207" y="3645800"/>
            <a:ext cx="0" cy="2561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F07397E-BB9E-4D74-5F01-9EB0465F6918}"/>
              </a:ext>
            </a:extLst>
          </p:cNvPr>
          <p:cNvCxnSpPr>
            <a:cxnSpLocks/>
          </p:cNvCxnSpPr>
          <p:nvPr/>
        </p:nvCxnSpPr>
        <p:spPr>
          <a:xfrm>
            <a:off x="4269913" y="3655114"/>
            <a:ext cx="0" cy="2561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7B72256-E177-C334-DC2E-E667988D5844}"/>
              </a:ext>
            </a:extLst>
          </p:cNvPr>
          <p:cNvCxnSpPr>
            <a:cxnSpLocks/>
          </p:cNvCxnSpPr>
          <p:nvPr/>
        </p:nvCxnSpPr>
        <p:spPr>
          <a:xfrm>
            <a:off x="3178207" y="4503622"/>
            <a:ext cx="0" cy="2561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9773798-90C4-C93F-7211-AC72E83F549B}"/>
              </a:ext>
            </a:extLst>
          </p:cNvPr>
          <p:cNvCxnSpPr>
            <a:cxnSpLocks/>
          </p:cNvCxnSpPr>
          <p:nvPr/>
        </p:nvCxnSpPr>
        <p:spPr>
          <a:xfrm>
            <a:off x="4269913" y="4503622"/>
            <a:ext cx="0" cy="2561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4CA1D4-15D9-FB89-EF29-71CCEB75D9D5}"/>
              </a:ext>
            </a:extLst>
          </p:cNvPr>
          <p:cNvCxnSpPr>
            <a:cxnSpLocks/>
          </p:cNvCxnSpPr>
          <p:nvPr/>
        </p:nvCxnSpPr>
        <p:spPr>
          <a:xfrm>
            <a:off x="5574748" y="3655114"/>
            <a:ext cx="0" cy="2561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A8308DE-F6C6-7463-B99D-23EDE6D69292}"/>
              </a:ext>
            </a:extLst>
          </p:cNvPr>
          <p:cNvCxnSpPr>
            <a:cxnSpLocks/>
          </p:cNvCxnSpPr>
          <p:nvPr/>
        </p:nvCxnSpPr>
        <p:spPr>
          <a:xfrm>
            <a:off x="6679844" y="3645800"/>
            <a:ext cx="0" cy="2561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F03CB1B-20B4-F1C5-18F5-C9ED6F2A50B3}"/>
              </a:ext>
            </a:extLst>
          </p:cNvPr>
          <p:cNvCxnSpPr>
            <a:cxnSpLocks/>
          </p:cNvCxnSpPr>
          <p:nvPr/>
        </p:nvCxnSpPr>
        <p:spPr>
          <a:xfrm>
            <a:off x="5581443" y="4503622"/>
            <a:ext cx="0" cy="2561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79D184D-DA27-DA38-240E-9B1A2CBCD903}"/>
              </a:ext>
            </a:extLst>
          </p:cNvPr>
          <p:cNvCxnSpPr>
            <a:cxnSpLocks/>
          </p:cNvCxnSpPr>
          <p:nvPr/>
        </p:nvCxnSpPr>
        <p:spPr>
          <a:xfrm>
            <a:off x="6697424" y="4512450"/>
            <a:ext cx="0" cy="2561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E234CD7-4951-8376-F50B-5F549D8F9E80}"/>
              </a:ext>
            </a:extLst>
          </p:cNvPr>
          <p:cNvCxnSpPr>
            <a:cxnSpLocks/>
          </p:cNvCxnSpPr>
          <p:nvPr/>
        </p:nvCxnSpPr>
        <p:spPr>
          <a:xfrm>
            <a:off x="7928767" y="3655114"/>
            <a:ext cx="0" cy="2561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68A8D38-B2F0-3AB4-79D7-FAE1151FD220}"/>
              </a:ext>
            </a:extLst>
          </p:cNvPr>
          <p:cNvCxnSpPr>
            <a:cxnSpLocks/>
          </p:cNvCxnSpPr>
          <p:nvPr/>
        </p:nvCxnSpPr>
        <p:spPr>
          <a:xfrm>
            <a:off x="7935462" y="4490746"/>
            <a:ext cx="0" cy="2561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CF27C06-A085-D970-C26A-6506547EA856}"/>
              </a:ext>
            </a:extLst>
          </p:cNvPr>
          <p:cNvCxnSpPr>
            <a:cxnSpLocks/>
          </p:cNvCxnSpPr>
          <p:nvPr/>
        </p:nvCxnSpPr>
        <p:spPr>
          <a:xfrm>
            <a:off x="9020473" y="3655114"/>
            <a:ext cx="0" cy="2561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F238928-DAB8-0C34-3BDE-044E892E7EA9}"/>
              </a:ext>
            </a:extLst>
          </p:cNvPr>
          <p:cNvCxnSpPr>
            <a:cxnSpLocks/>
          </p:cNvCxnSpPr>
          <p:nvPr/>
        </p:nvCxnSpPr>
        <p:spPr>
          <a:xfrm>
            <a:off x="9016282" y="4503622"/>
            <a:ext cx="0" cy="2561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8DC8756-8D62-C06A-E700-8A3C55FE77EE}"/>
              </a:ext>
            </a:extLst>
          </p:cNvPr>
          <p:cNvSpPr txBox="1"/>
          <p:nvPr/>
        </p:nvSpPr>
        <p:spPr>
          <a:xfrm>
            <a:off x="7866178" y="6303386"/>
            <a:ext cx="448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Keep clicking to go through all the scenarios</a:t>
            </a:r>
          </a:p>
        </p:txBody>
      </p:sp>
      <p:pic>
        <p:nvPicPr>
          <p:cNvPr id="8" name="Graphic 7" descr="Mouse with solid fill">
            <a:extLst>
              <a:ext uri="{FF2B5EF4-FFF2-40B4-BE49-F238E27FC236}">
                <a16:creationId xmlns:a16="http://schemas.microsoft.com/office/drawing/2014/main" id="{185FF0D4-D362-24CB-3E57-3DA2EC04EA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03446" y="6209986"/>
            <a:ext cx="462732" cy="462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81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680883-3E76-43AB-2488-A693E0607543}"/>
              </a:ext>
            </a:extLst>
          </p:cNvPr>
          <p:cNvSpPr txBox="1"/>
          <p:nvPr/>
        </p:nvSpPr>
        <p:spPr>
          <a:xfrm>
            <a:off x="2466041" y="939028"/>
            <a:ext cx="72599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accent1"/>
                </a:solidFill>
              </a:rPr>
              <a:t>Let’s make a </a:t>
            </a:r>
            <a:r>
              <a:rPr lang="en-GB" sz="4400" strike="sngStrike" dirty="0">
                <a:solidFill>
                  <a:schemeClr val="accent1"/>
                </a:solidFill>
              </a:rPr>
              <a:t>deal</a:t>
            </a:r>
            <a:r>
              <a:rPr lang="en-GB" sz="4400" dirty="0">
                <a:solidFill>
                  <a:schemeClr val="accent1"/>
                </a:solidFill>
              </a:rPr>
              <a:t> solution!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E16E12-4F63-8DA7-C95B-13A756A80855}"/>
              </a:ext>
            </a:extLst>
          </p:cNvPr>
          <p:cNvSpPr txBox="1"/>
          <p:nvPr/>
        </p:nvSpPr>
        <p:spPr>
          <a:xfrm>
            <a:off x="5084463" y="1973851"/>
            <a:ext cx="2039814" cy="58477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 are asked to choose a door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52463CB-C513-9FAF-8091-171C7F002FEE}"/>
              </a:ext>
            </a:extLst>
          </p:cNvPr>
          <p:cNvSpPr txBox="1"/>
          <p:nvPr/>
        </p:nvSpPr>
        <p:spPr>
          <a:xfrm>
            <a:off x="2853730" y="2824117"/>
            <a:ext cx="1761811" cy="8309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 choose a 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door with a 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goat behind it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83A175-B454-DEAB-DAA7-BBB749721C06}"/>
              </a:ext>
            </a:extLst>
          </p:cNvPr>
          <p:cNvSpPr txBox="1"/>
          <p:nvPr/>
        </p:nvSpPr>
        <p:spPr>
          <a:xfrm>
            <a:off x="2745713" y="3905972"/>
            <a:ext cx="85159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stick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D02988-603A-8831-41DB-99722F127594}"/>
              </a:ext>
            </a:extLst>
          </p:cNvPr>
          <p:cNvSpPr txBox="1"/>
          <p:nvPr/>
        </p:nvSpPr>
        <p:spPr>
          <a:xfrm>
            <a:off x="3844114" y="3905972"/>
            <a:ext cx="851598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FCB9AF7-0342-33A1-9D1F-6DB706C7FB1E}"/>
              </a:ext>
            </a:extLst>
          </p:cNvPr>
          <p:cNvSpPr txBox="1"/>
          <p:nvPr/>
        </p:nvSpPr>
        <p:spPr>
          <a:xfrm>
            <a:off x="7496273" y="3906356"/>
            <a:ext cx="82093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stick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ADE148A-311C-D268-C7E1-71A1DA31A282}"/>
              </a:ext>
            </a:extLst>
          </p:cNvPr>
          <p:cNvSpPr txBox="1"/>
          <p:nvPr/>
        </p:nvSpPr>
        <p:spPr>
          <a:xfrm>
            <a:off x="8594674" y="3905972"/>
            <a:ext cx="851598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87D2FAE-AA87-3C5D-42D8-D4EAE1239D75}"/>
              </a:ext>
            </a:extLst>
          </p:cNvPr>
          <p:cNvSpPr txBox="1"/>
          <p:nvPr/>
        </p:nvSpPr>
        <p:spPr>
          <a:xfrm>
            <a:off x="8594674" y="4759799"/>
            <a:ext cx="851598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get a goat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FE0385E-21F3-C125-D549-243C7C3A685A}"/>
              </a:ext>
            </a:extLst>
          </p:cNvPr>
          <p:cNvSpPr txBox="1"/>
          <p:nvPr/>
        </p:nvSpPr>
        <p:spPr>
          <a:xfrm>
            <a:off x="2745713" y="4759799"/>
            <a:ext cx="851598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get a goat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6840C7B-B82C-1D31-2E66-D0520078023B}"/>
              </a:ext>
            </a:extLst>
          </p:cNvPr>
          <p:cNvSpPr txBox="1"/>
          <p:nvPr/>
        </p:nvSpPr>
        <p:spPr>
          <a:xfrm>
            <a:off x="3844114" y="4759799"/>
            <a:ext cx="851598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get a car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AB26FBC-5436-2469-EE50-DDC35688294B}"/>
              </a:ext>
            </a:extLst>
          </p:cNvPr>
          <p:cNvSpPr txBox="1"/>
          <p:nvPr/>
        </p:nvSpPr>
        <p:spPr>
          <a:xfrm>
            <a:off x="7496273" y="4759799"/>
            <a:ext cx="851598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get a car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65C3C8B-A9D7-D939-EB48-F14752F12B41}"/>
              </a:ext>
            </a:extLst>
          </p:cNvPr>
          <p:cNvSpPr txBox="1"/>
          <p:nvPr/>
        </p:nvSpPr>
        <p:spPr>
          <a:xfrm>
            <a:off x="5223464" y="2814803"/>
            <a:ext cx="1761811" cy="8309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 choose a 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door with a 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goat behind it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A5BF1E2-8775-4A84-F2F3-9B21E1C2F579}"/>
              </a:ext>
            </a:extLst>
          </p:cNvPr>
          <p:cNvSpPr txBox="1"/>
          <p:nvPr/>
        </p:nvSpPr>
        <p:spPr>
          <a:xfrm>
            <a:off x="7593198" y="2814803"/>
            <a:ext cx="1761811" cy="8309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 choose a 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door with a 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car behind it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1A7CAA4-ECFA-26F8-04CA-36F92BE06874}"/>
              </a:ext>
            </a:extLst>
          </p:cNvPr>
          <p:cNvSpPr txBox="1"/>
          <p:nvPr/>
        </p:nvSpPr>
        <p:spPr>
          <a:xfrm>
            <a:off x="5148949" y="3907648"/>
            <a:ext cx="85159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stick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88D5955-2554-EBE2-D961-23B066DFD8DA}"/>
              </a:ext>
            </a:extLst>
          </p:cNvPr>
          <p:cNvSpPr txBox="1"/>
          <p:nvPr/>
        </p:nvSpPr>
        <p:spPr>
          <a:xfrm>
            <a:off x="6247350" y="3907648"/>
            <a:ext cx="851598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45373FB-735D-94F6-A8AF-5646FDB9F31C}"/>
              </a:ext>
            </a:extLst>
          </p:cNvPr>
          <p:cNvSpPr txBox="1"/>
          <p:nvPr/>
        </p:nvSpPr>
        <p:spPr>
          <a:xfrm>
            <a:off x="5148949" y="4761475"/>
            <a:ext cx="851598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get a goat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B2566B2-2971-8B36-F77E-35FC989DF3FD}"/>
              </a:ext>
            </a:extLst>
          </p:cNvPr>
          <p:cNvSpPr txBox="1"/>
          <p:nvPr/>
        </p:nvSpPr>
        <p:spPr>
          <a:xfrm>
            <a:off x="6247350" y="4761475"/>
            <a:ext cx="851598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get a car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9DA6B10-B1AA-4831-19F1-0E990C748778}"/>
              </a:ext>
            </a:extLst>
          </p:cNvPr>
          <p:cNvCxnSpPr>
            <a:stCxn id="4" idx="2"/>
          </p:cNvCxnSpPr>
          <p:nvPr/>
        </p:nvCxnSpPr>
        <p:spPr>
          <a:xfrm flipH="1">
            <a:off x="3707842" y="2558626"/>
            <a:ext cx="2396528" cy="2561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14E7676-9304-EE9C-116A-4B2CADC85015}"/>
              </a:ext>
            </a:extLst>
          </p:cNvPr>
          <p:cNvCxnSpPr>
            <a:cxnSpLocks/>
            <a:stCxn id="4" idx="2"/>
            <a:endCxn id="30" idx="0"/>
          </p:cNvCxnSpPr>
          <p:nvPr/>
        </p:nvCxnSpPr>
        <p:spPr>
          <a:xfrm>
            <a:off x="6104370" y="2558626"/>
            <a:ext cx="0" cy="2561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69AC4E3-8F8C-B143-C3FA-EAED24CF5055}"/>
              </a:ext>
            </a:extLst>
          </p:cNvPr>
          <p:cNvCxnSpPr>
            <a:cxnSpLocks/>
            <a:stCxn id="31" idx="0"/>
          </p:cNvCxnSpPr>
          <p:nvPr/>
        </p:nvCxnSpPr>
        <p:spPr>
          <a:xfrm flipH="1" flipV="1">
            <a:off x="6104369" y="2555791"/>
            <a:ext cx="2369735" cy="2590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8810A3F-3CC9-4F77-B0B3-4717DC1AA351}"/>
              </a:ext>
            </a:extLst>
          </p:cNvPr>
          <p:cNvCxnSpPr>
            <a:cxnSpLocks/>
          </p:cNvCxnSpPr>
          <p:nvPr/>
        </p:nvCxnSpPr>
        <p:spPr>
          <a:xfrm>
            <a:off x="3178207" y="3645800"/>
            <a:ext cx="0" cy="2561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F07397E-BB9E-4D74-5F01-9EB0465F6918}"/>
              </a:ext>
            </a:extLst>
          </p:cNvPr>
          <p:cNvCxnSpPr>
            <a:cxnSpLocks/>
          </p:cNvCxnSpPr>
          <p:nvPr/>
        </p:nvCxnSpPr>
        <p:spPr>
          <a:xfrm>
            <a:off x="4269913" y="3655114"/>
            <a:ext cx="0" cy="2561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7B72256-E177-C334-DC2E-E667988D5844}"/>
              </a:ext>
            </a:extLst>
          </p:cNvPr>
          <p:cNvCxnSpPr>
            <a:cxnSpLocks/>
          </p:cNvCxnSpPr>
          <p:nvPr/>
        </p:nvCxnSpPr>
        <p:spPr>
          <a:xfrm>
            <a:off x="3178207" y="4490747"/>
            <a:ext cx="0" cy="2561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9773798-90C4-C93F-7211-AC72E83F549B}"/>
              </a:ext>
            </a:extLst>
          </p:cNvPr>
          <p:cNvCxnSpPr>
            <a:cxnSpLocks/>
          </p:cNvCxnSpPr>
          <p:nvPr/>
        </p:nvCxnSpPr>
        <p:spPr>
          <a:xfrm>
            <a:off x="4269913" y="4503622"/>
            <a:ext cx="0" cy="2561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4CA1D4-15D9-FB89-EF29-71CCEB75D9D5}"/>
              </a:ext>
            </a:extLst>
          </p:cNvPr>
          <p:cNvCxnSpPr>
            <a:cxnSpLocks/>
          </p:cNvCxnSpPr>
          <p:nvPr/>
        </p:nvCxnSpPr>
        <p:spPr>
          <a:xfrm>
            <a:off x="5574748" y="3655114"/>
            <a:ext cx="0" cy="2561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A8308DE-F6C6-7463-B99D-23EDE6D69292}"/>
              </a:ext>
            </a:extLst>
          </p:cNvPr>
          <p:cNvCxnSpPr>
            <a:cxnSpLocks/>
          </p:cNvCxnSpPr>
          <p:nvPr/>
        </p:nvCxnSpPr>
        <p:spPr>
          <a:xfrm>
            <a:off x="6679844" y="3645800"/>
            <a:ext cx="0" cy="2561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F03CB1B-20B4-F1C5-18F5-C9ED6F2A50B3}"/>
              </a:ext>
            </a:extLst>
          </p:cNvPr>
          <p:cNvCxnSpPr>
            <a:cxnSpLocks/>
          </p:cNvCxnSpPr>
          <p:nvPr/>
        </p:nvCxnSpPr>
        <p:spPr>
          <a:xfrm>
            <a:off x="5581443" y="4503622"/>
            <a:ext cx="0" cy="2561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79D184D-DA27-DA38-240E-9B1A2CBCD903}"/>
              </a:ext>
            </a:extLst>
          </p:cNvPr>
          <p:cNvCxnSpPr>
            <a:cxnSpLocks/>
          </p:cNvCxnSpPr>
          <p:nvPr/>
        </p:nvCxnSpPr>
        <p:spPr>
          <a:xfrm>
            <a:off x="6697424" y="4512450"/>
            <a:ext cx="0" cy="2561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E234CD7-4951-8376-F50B-5F549D8F9E80}"/>
              </a:ext>
            </a:extLst>
          </p:cNvPr>
          <p:cNvCxnSpPr>
            <a:cxnSpLocks/>
          </p:cNvCxnSpPr>
          <p:nvPr/>
        </p:nvCxnSpPr>
        <p:spPr>
          <a:xfrm>
            <a:off x="7928767" y="3655114"/>
            <a:ext cx="0" cy="2561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68A8D38-B2F0-3AB4-79D7-FAE1151FD220}"/>
              </a:ext>
            </a:extLst>
          </p:cNvPr>
          <p:cNvCxnSpPr>
            <a:cxnSpLocks/>
          </p:cNvCxnSpPr>
          <p:nvPr/>
        </p:nvCxnSpPr>
        <p:spPr>
          <a:xfrm>
            <a:off x="7935462" y="4490746"/>
            <a:ext cx="0" cy="2561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CF27C06-A085-D970-C26A-6506547EA856}"/>
              </a:ext>
            </a:extLst>
          </p:cNvPr>
          <p:cNvCxnSpPr>
            <a:cxnSpLocks/>
          </p:cNvCxnSpPr>
          <p:nvPr/>
        </p:nvCxnSpPr>
        <p:spPr>
          <a:xfrm>
            <a:off x="9020473" y="3655114"/>
            <a:ext cx="0" cy="2561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F238928-DAB8-0C34-3BDE-044E892E7EA9}"/>
              </a:ext>
            </a:extLst>
          </p:cNvPr>
          <p:cNvCxnSpPr>
            <a:cxnSpLocks/>
          </p:cNvCxnSpPr>
          <p:nvPr/>
        </p:nvCxnSpPr>
        <p:spPr>
          <a:xfrm>
            <a:off x="9016282" y="4503622"/>
            <a:ext cx="0" cy="2561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Graphic 38" descr="Star with solid fill">
            <a:extLst>
              <a:ext uri="{FF2B5EF4-FFF2-40B4-BE49-F238E27FC236}">
                <a16:creationId xmlns:a16="http://schemas.microsoft.com/office/drawing/2014/main" id="{EDAA1E01-CC84-BF6D-0634-AD074E5141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24167" y="4426982"/>
            <a:ext cx="447208" cy="447208"/>
          </a:xfrm>
          <a:prstGeom prst="rect">
            <a:avLst/>
          </a:prstGeom>
        </p:spPr>
      </p:pic>
      <p:pic>
        <p:nvPicPr>
          <p:cNvPr id="40" name="Graphic 39" descr="Star with solid fill">
            <a:extLst>
              <a:ext uri="{FF2B5EF4-FFF2-40B4-BE49-F238E27FC236}">
                <a16:creationId xmlns:a16="http://schemas.microsoft.com/office/drawing/2014/main" id="{B08CB86B-CF01-C39D-206B-677673EB21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90011" y="4437030"/>
            <a:ext cx="447208" cy="447208"/>
          </a:xfrm>
          <a:prstGeom prst="rect">
            <a:avLst/>
          </a:prstGeom>
        </p:spPr>
      </p:pic>
      <p:pic>
        <p:nvPicPr>
          <p:cNvPr id="41" name="Graphic 40" descr="Star with solid fill">
            <a:extLst>
              <a:ext uri="{FF2B5EF4-FFF2-40B4-BE49-F238E27FC236}">
                <a16:creationId xmlns:a16="http://schemas.microsoft.com/office/drawing/2014/main" id="{95D627C4-975A-86E4-1F54-70E8B24E0A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49832" y="4437030"/>
            <a:ext cx="447208" cy="447208"/>
          </a:xfrm>
          <a:prstGeom prst="rect">
            <a:avLst/>
          </a:prstGeom>
        </p:spPr>
      </p:pic>
      <p:sp>
        <p:nvSpPr>
          <p:cNvPr id="42" name="Speech Bubble: Rectangle 41">
            <a:extLst>
              <a:ext uri="{FF2B5EF4-FFF2-40B4-BE49-F238E27FC236}">
                <a16:creationId xmlns:a16="http://schemas.microsoft.com/office/drawing/2014/main" id="{9366A533-22EB-D8F7-C186-E1F36C5A41FA}"/>
              </a:ext>
            </a:extLst>
          </p:cNvPr>
          <p:cNvSpPr/>
          <p:nvPr/>
        </p:nvSpPr>
        <p:spPr>
          <a:xfrm>
            <a:off x="452176" y="1708469"/>
            <a:ext cx="2039814" cy="1507004"/>
          </a:xfrm>
          <a:prstGeom prst="wedgeRectCallout">
            <a:avLst>
              <a:gd name="adj1" fmla="val 30399"/>
              <a:gd name="adj2" fmla="val 79836"/>
            </a:avLst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Is there a winning strategy?</a:t>
            </a:r>
          </a:p>
        </p:txBody>
      </p:sp>
      <p:sp>
        <p:nvSpPr>
          <p:cNvPr id="43" name="Speech Bubble: Rectangle 42">
            <a:extLst>
              <a:ext uri="{FF2B5EF4-FFF2-40B4-BE49-F238E27FC236}">
                <a16:creationId xmlns:a16="http://schemas.microsoft.com/office/drawing/2014/main" id="{CF570698-C8DA-839D-8E3B-012502DF1A3B}"/>
              </a:ext>
            </a:extLst>
          </p:cNvPr>
          <p:cNvSpPr/>
          <p:nvPr/>
        </p:nvSpPr>
        <p:spPr>
          <a:xfrm>
            <a:off x="9738533" y="1732611"/>
            <a:ext cx="2039814" cy="1507004"/>
          </a:xfrm>
          <a:prstGeom prst="wedgeRectCallout">
            <a:avLst>
              <a:gd name="adj1" fmla="val -30192"/>
              <a:gd name="adj2" fmla="val 75835"/>
            </a:avLst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How do you ‘feel’ about it?</a:t>
            </a:r>
          </a:p>
        </p:txBody>
      </p:sp>
    </p:spTree>
    <p:extLst>
      <p:ext uri="{BB962C8B-B14F-4D97-AF65-F5344CB8AC3E}">
        <p14:creationId xmlns:p14="http://schemas.microsoft.com/office/powerpoint/2010/main" val="98204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F4CFF-13BA-4432-83DA-AE30BC536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About MEI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FBFEB-BD94-45C8-8FE6-F5D70FD7CAA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Registered charity committed to improving mathematics education</a:t>
            </a:r>
          </a:p>
          <a:p>
            <a:pPr eaLnBrk="1" hangingPunct="1"/>
            <a:r>
              <a:rPr lang="en-GB" altLang="en-US" dirty="0"/>
              <a:t>Independent UK curriculum development body</a:t>
            </a:r>
          </a:p>
          <a:p>
            <a:pPr eaLnBrk="1" hangingPunct="1"/>
            <a:r>
              <a:rPr lang="en-GB" altLang="en-US" dirty="0"/>
              <a:t>We offer continuing professional development courses, provide specialist tuition for students and work with employers to enhance mathematical skills in the workplace</a:t>
            </a:r>
          </a:p>
          <a:p>
            <a:pPr eaLnBrk="1" hangingPunct="1"/>
            <a:r>
              <a:rPr lang="en-GB" altLang="en-US" dirty="0"/>
              <a:t>We also pioneer the development of innovative teaching and learning resources</a:t>
            </a:r>
          </a:p>
        </p:txBody>
      </p:sp>
    </p:spTree>
    <p:extLst>
      <p:ext uri="{BB962C8B-B14F-4D97-AF65-F5344CB8AC3E}">
        <p14:creationId xmlns:p14="http://schemas.microsoft.com/office/powerpoint/2010/main" val="501601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I Colour theme">
      <a:dk1>
        <a:srgbClr val="002147"/>
      </a:dk1>
      <a:lt1>
        <a:srgbClr val="FFFFFF"/>
      </a:lt1>
      <a:dk2>
        <a:srgbClr val="002147"/>
      </a:dk2>
      <a:lt2>
        <a:srgbClr val="009FDA"/>
      </a:lt2>
      <a:accent1>
        <a:srgbClr val="D92668"/>
      </a:accent1>
      <a:accent2>
        <a:srgbClr val="8884D5"/>
      </a:accent2>
      <a:accent3>
        <a:srgbClr val="2298A2"/>
      </a:accent3>
      <a:accent4>
        <a:srgbClr val="FBAF17"/>
      </a:accent4>
      <a:accent5>
        <a:srgbClr val="5B9BD5"/>
      </a:accent5>
      <a:accent6>
        <a:srgbClr val="70AD47"/>
      </a:accent6>
      <a:hlink>
        <a:srgbClr val="009FDA"/>
      </a:hlink>
      <a:folHlink>
        <a:srgbClr val="00214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5AA265EA-CEA1-4738-9225-0D92B7FF54FC}" vid="{9F02EB57-7089-4F38-B7F7-BA6CDB02BB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BABD94E26F6048BA301A8592D7E5A3" ma:contentTypeVersion="6" ma:contentTypeDescription="Create a new document." ma:contentTypeScope="" ma:versionID="bb507bd44e6af1dfb993fad7d7004c24">
  <xsd:schema xmlns:xsd="http://www.w3.org/2001/XMLSchema" xmlns:xs="http://www.w3.org/2001/XMLSchema" xmlns:p="http://schemas.microsoft.com/office/2006/metadata/properties" xmlns:ns2="58868815-5ef1-47b3-8e52-cc58b6f5718c" targetNamespace="http://schemas.microsoft.com/office/2006/metadata/properties" ma:root="true" ma:fieldsID="4d47b1e45e3f27d7dbef3d0e9c7534f2" ns2:_="">
    <xsd:import namespace="58868815-5ef1-47b3-8e52-cc58b6f571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868815-5ef1-47b3-8e52-cc58b6f571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F979842-D292-400C-85FF-7F91CAFF09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868815-5ef1-47b3-8e52-cc58b6f571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9265AA-79E6-4286-AD71-B3F3B127531C}">
  <ds:schemaRefs>
    <ds:schemaRef ds:uri="49ab7f5c-2186-46af-908b-09074ca09b7a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c0dcd0a0-015b-43af-acc5-0a96b2e250f5"/>
  </ds:schemaRefs>
</ds:datastoreItem>
</file>

<file path=customXml/itemProps3.xml><?xml version="1.0" encoding="utf-8"?>
<ds:datastoreItem xmlns:ds="http://schemas.openxmlformats.org/officeDocument/2006/customXml" ds:itemID="{CF9429D7-0D24-4D52-BC87-E2780031C3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MEI-PowerPoint-Template(LargeScreen)</Template>
  <TotalTime>6</TotalTime>
  <Words>549</Words>
  <Application>Microsoft Office PowerPoint</Application>
  <PresentationFormat>Widescreen</PresentationFormat>
  <Paragraphs>119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Rockwell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About MEI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Beddoes</dc:creator>
  <cp:lastModifiedBy>Rachel Beddoes</cp:lastModifiedBy>
  <cp:revision>1</cp:revision>
  <dcterms:created xsi:type="dcterms:W3CDTF">2022-10-27T13:10:05Z</dcterms:created>
  <dcterms:modified xsi:type="dcterms:W3CDTF">2022-10-27T13:16:18Z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0x01010025BABD94E26F6048BA301A8592D7E5A3</vt:lpwstr>
  </property>
</Properties>
</file>