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2275D-6E8F-410F-A272-0831B39F26D1}" v="5" dt="2022-10-27T15:09:1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Beddoes" userId="de4b4b59-1937-4889-b485-118d59d10a27" providerId="ADAL" clId="{F872275D-6E8F-410F-A272-0831B39F26D1}"/>
    <pc:docChg chg="undo custSel addSld delSld modSld">
      <pc:chgData name="Rachel Beddoes" userId="de4b4b59-1937-4889-b485-118d59d10a27" providerId="ADAL" clId="{F872275D-6E8F-410F-A272-0831B39F26D1}" dt="2022-10-27T15:09:10.660" v="12" actId="207"/>
      <pc:docMkLst>
        <pc:docMk/>
      </pc:docMkLst>
      <pc:sldChg chg="del">
        <pc:chgData name="Rachel Beddoes" userId="de4b4b59-1937-4889-b485-118d59d10a27" providerId="ADAL" clId="{F872275D-6E8F-410F-A272-0831B39F26D1}" dt="2022-10-27T15:07:54.816" v="2" actId="47"/>
        <pc:sldMkLst>
          <pc:docMk/>
          <pc:sldMk cId="975031598" sldId="256"/>
        </pc:sldMkLst>
      </pc:sldChg>
      <pc:sldChg chg="del">
        <pc:chgData name="Rachel Beddoes" userId="de4b4b59-1937-4889-b485-118d59d10a27" providerId="ADAL" clId="{F872275D-6E8F-410F-A272-0831B39F26D1}" dt="2022-10-27T15:07:55.704" v="3" actId="47"/>
        <pc:sldMkLst>
          <pc:docMk/>
          <pc:sldMk cId="3470651983" sldId="257"/>
        </pc:sldMkLst>
      </pc:sldChg>
      <pc:sldChg chg="add mod modClrScheme chgLayout">
        <pc:chgData name="Rachel Beddoes" userId="de4b4b59-1937-4889-b485-118d59d10a27" providerId="ADAL" clId="{F872275D-6E8F-410F-A272-0831B39F26D1}" dt="2022-10-27T15:07:49.431" v="1" actId="700"/>
        <pc:sldMkLst>
          <pc:docMk/>
          <pc:sldMk cId="913730933" sldId="259"/>
        </pc:sldMkLst>
      </pc:sldChg>
      <pc:sldChg chg="modSp add mod modClrScheme chgLayout">
        <pc:chgData name="Rachel Beddoes" userId="de4b4b59-1937-4889-b485-118d59d10a27" providerId="ADAL" clId="{F872275D-6E8F-410F-A272-0831B39F26D1}" dt="2022-10-27T15:09:10.660" v="12" actId="207"/>
        <pc:sldMkLst>
          <pc:docMk/>
          <pc:sldMk cId="1637229843" sldId="260"/>
        </pc:sldMkLst>
        <pc:spChg chg="mod">
          <ac:chgData name="Rachel Beddoes" userId="de4b4b59-1937-4889-b485-118d59d10a27" providerId="ADAL" clId="{F872275D-6E8F-410F-A272-0831B39F26D1}" dt="2022-10-27T15:08:49.081" v="10" actId="207"/>
          <ac:spMkLst>
            <pc:docMk/>
            <pc:sldMk cId="1637229843" sldId="260"/>
            <ac:spMk id="2" creationId="{F6CB5F1F-BA54-174A-05A1-F37B2F983FAC}"/>
          </ac:spMkLst>
        </pc:spChg>
        <pc:spChg chg="mod">
          <ac:chgData name="Rachel Beddoes" userId="de4b4b59-1937-4889-b485-118d59d10a27" providerId="ADAL" clId="{F872275D-6E8F-410F-A272-0831B39F26D1}" dt="2022-10-27T15:09:10.660" v="12" actId="207"/>
          <ac:spMkLst>
            <pc:docMk/>
            <pc:sldMk cId="1637229843" sldId="260"/>
            <ac:spMk id="4" creationId="{8F5512EA-03C4-8011-93EF-94E29484C427}"/>
          </ac:spMkLst>
        </pc:spChg>
        <pc:spChg chg="mod">
          <ac:chgData name="Rachel Beddoes" userId="de4b4b59-1937-4889-b485-118d59d10a27" providerId="ADAL" clId="{F872275D-6E8F-410F-A272-0831B39F26D1}" dt="2022-10-27T15:08:55.232" v="11" actId="207"/>
          <ac:spMkLst>
            <pc:docMk/>
            <pc:sldMk cId="1637229843" sldId="260"/>
            <ac:spMk id="5" creationId="{85623A60-5B84-F218-A896-AA5F5BDB155B}"/>
          </ac:spMkLst>
        </pc:spChg>
        <pc:spChg chg="mod">
          <ac:chgData name="Rachel Beddoes" userId="de4b4b59-1937-4889-b485-118d59d10a27" providerId="ADAL" clId="{F872275D-6E8F-410F-A272-0831B39F26D1}" dt="2022-10-27T15:08:03.722" v="4" actId="207"/>
          <ac:spMkLst>
            <pc:docMk/>
            <pc:sldMk cId="1637229843" sldId="260"/>
            <ac:spMk id="10" creationId="{73D75D8A-5155-46AD-2707-6BDCCA0F5085}"/>
          </ac:spMkLst>
        </pc:spChg>
        <pc:picChg chg="mod">
          <ac:chgData name="Rachel Beddoes" userId="de4b4b59-1937-4889-b485-118d59d10a27" providerId="ADAL" clId="{F872275D-6E8F-410F-A272-0831B39F26D1}" dt="2022-10-27T15:08:31.363" v="6" actId="207"/>
          <ac:picMkLst>
            <pc:docMk/>
            <pc:sldMk cId="1637229843" sldId="260"/>
            <ac:picMk id="7" creationId="{35ACC3CF-1DA4-55A4-A8AC-831113302460}"/>
          </ac:picMkLst>
        </pc:picChg>
        <pc:picChg chg="mod">
          <ac:chgData name="Rachel Beddoes" userId="de4b4b59-1937-4889-b485-118d59d10a27" providerId="ADAL" clId="{F872275D-6E8F-410F-A272-0831B39F26D1}" dt="2022-10-27T15:08:35.205" v="7" actId="207"/>
          <ac:picMkLst>
            <pc:docMk/>
            <pc:sldMk cId="1637229843" sldId="260"/>
            <ac:picMk id="9" creationId="{85F04EF9-5301-764D-FAA1-0D05DCDBDA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47F-E424-48CC-B7F1-355530EF4E2E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3062-43F0-4793-B76B-895291533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from: https://pixabay.com/photos/st-ives-cornwall-england-1816432/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7F657-DF2C-4F7A-9564-0A4D6E1B1F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5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nice solution for KS5 students using geometric series can be found at: https://mathworld.wolfram.com/StIvesProblem.html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7F657-DF2C-4F7A-9564-0A4D6E1B1F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D2FA30-101D-4582-8413-CDD099D88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1" y="1596771"/>
            <a:ext cx="4569879" cy="366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66D79-F80E-4A6B-9B11-D28B649409A5}"/>
              </a:ext>
            </a:extLst>
          </p:cNvPr>
          <p:cNvSpPr txBox="1"/>
          <p:nvPr userDrawn="1"/>
        </p:nvSpPr>
        <p:spPr>
          <a:xfrm>
            <a:off x="6391275" y="2895600"/>
            <a:ext cx="3743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9FDA"/>
                </a:solidFill>
                <a:latin typeface="Rockwell Light" panose="02040303020102020203" pitchFamily="18" charset="0"/>
              </a:rPr>
              <a:t>Over 50 years at the forefront of Mathematics Education </a:t>
            </a:r>
          </a:p>
        </p:txBody>
      </p:sp>
    </p:spTree>
    <p:extLst>
      <p:ext uri="{BB962C8B-B14F-4D97-AF65-F5344CB8AC3E}">
        <p14:creationId xmlns:p14="http://schemas.microsoft.com/office/powerpoint/2010/main" val="18028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E18-B16A-4E52-B265-385E563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32DF8-33FB-458C-BD52-34F2881C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F2E0F-0040-4CA7-9990-6BD511438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32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F6E7-C8CC-4584-8FE7-48938D83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9051"/>
            <a:ext cx="8286750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8E2B1F-7DFD-4347-8075-754C1FE12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1200" y="866775"/>
            <a:ext cx="8286750" cy="4076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439220-9EAB-4D75-8A80-2A7C6D1F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5810250"/>
            <a:ext cx="8286750" cy="87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7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52425" y="952500"/>
            <a:ext cx="11477625" cy="66992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4" y="1774825"/>
            <a:ext cx="11477625" cy="4625975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41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96550" y="952500"/>
            <a:ext cx="1333500" cy="5448300"/>
          </a:xfrm>
          <a:prstGeom prst="rect">
            <a:avLst/>
          </a:prstGeom>
        </p:spPr>
        <p:txBody>
          <a:bodyPr vert="vert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5" y="952501"/>
            <a:ext cx="10039350" cy="5448300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429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B5C28-D2B5-8215-6F54-FB5FBEC736B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A44D8-D8FA-1DE1-4E50-FE08515D5193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5128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E0D53-9100-441B-AE7E-C51BFCB86BA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C5BA-0062-4AD0-A9FB-34CA15DBBCE4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28579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05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959C-B222-4B28-9E6D-7E9C8BFE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14055"/>
            <a:ext cx="107140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8FC9-DD17-4EB3-A8B9-84DD6BFA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5025"/>
            <a:ext cx="10714037" cy="2323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9FD-02A3-4AE0-AB2C-56A6840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18DFA-A350-4840-897D-E9B7873386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2F81AC7-C179-4BA0-92A2-2205B1C28A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40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845CA-EC47-40B0-9247-D15C3E2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927100"/>
            <a:ext cx="11344275" cy="62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A8EA9-9562-42F3-93DA-586324E59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60F79E-0FBC-4C90-A612-49FC333B21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9575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B0F377-C0B9-471B-815A-E11F38DFB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2674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DB951EFD-6907-4B3B-8DE6-7DCD3B6E9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2674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4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5A58DE-2960-4DB0-AFBF-C1CF7282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917575"/>
            <a:ext cx="11287125" cy="606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08EEC-F69F-40EA-BEB2-8D5514C001A4}"/>
              </a:ext>
            </a:extLst>
          </p:cNvPr>
          <p:cNvCxnSpPr/>
          <p:nvPr userDrawn="1"/>
        </p:nvCxnSpPr>
        <p:spPr>
          <a:xfrm>
            <a:off x="207389" y="821094"/>
            <a:ext cx="11632677" cy="0"/>
          </a:xfrm>
          <a:prstGeom prst="line">
            <a:avLst/>
          </a:prstGeom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205DD17-395F-D24D-87C0-547184D0EC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9" y="0"/>
            <a:ext cx="2974131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902BA7-0A46-7C18-44C7-72EE681FE58A}"/>
              </a:ext>
            </a:extLst>
          </p:cNvPr>
          <p:cNvSpPr/>
          <p:nvPr/>
        </p:nvSpPr>
        <p:spPr>
          <a:xfrm>
            <a:off x="0" y="0"/>
            <a:ext cx="12192000" cy="152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FBB77-0844-5DD2-1347-BDD5C9C73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876"/>
          <a:stretch/>
        </p:blipFill>
        <p:spPr>
          <a:xfrm>
            <a:off x="0" y="0"/>
            <a:ext cx="12218722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6F82C-12A1-7077-2887-8BE9CF7EB22A}"/>
              </a:ext>
            </a:extLst>
          </p:cNvPr>
          <p:cNvSpPr txBox="1"/>
          <p:nvPr/>
        </p:nvSpPr>
        <p:spPr>
          <a:xfrm>
            <a:off x="425301" y="4486940"/>
            <a:ext cx="82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 I was going to St. Ives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 met a man with seven wives,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Each wife had seven sacks,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Each sack had seven cats,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Each cat had seven kits: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Kits, cats, sacks and wives, .….. </a:t>
            </a: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were going to St. Ives? </a:t>
            </a:r>
          </a:p>
        </p:txBody>
      </p:sp>
    </p:spTree>
    <p:extLst>
      <p:ext uri="{BB962C8B-B14F-4D97-AF65-F5344CB8AC3E}">
        <p14:creationId xmlns:p14="http://schemas.microsoft.com/office/powerpoint/2010/main" val="91373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B5F1F-BA54-174A-05A1-F37B2F983FAC}"/>
              </a:ext>
            </a:extLst>
          </p:cNvPr>
          <p:cNvSpPr txBox="1"/>
          <p:nvPr/>
        </p:nvSpPr>
        <p:spPr>
          <a:xfrm>
            <a:off x="552892" y="2929273"/>
            <a:ext cx="431682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 I was going to St. Ives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 met a man with seven wives,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Each wife had seven sacks,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Each sack had seven cats,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Each cat had seven kits: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Kits, cats, sacks and wives,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were going to St. Ives?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512EA-03C4-8011-93EF-94E29484C427}"/>
              </a:ext>
            </a:extLst>
          </p:cNvPr>
          <p:cNvSpPr txBox="1"/>
          <p:nvPr/>
        </p:nvSpPr>
        <p:spPr>
          <a:xfrm>
            <a:off x="552892" y="1639117"/>
            <a:ext cx="2346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effectLst/>
                <a:latin typeface="Arial" panose="020B0604020202020204" pitchFamily="34" charset="0"/>
              </a:rPr>
              <a:t>At least one! 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23A60-5B84-F218-A896-AA5F5BDB155B}"/>
              </a:ext>
            </a:extLst>
          </p:cNvPr>
          <p:cNvSpPr txBox="1"/>
          <p:nvPr/>
        </p:nvSpPr>
        <p:spPr>
          <a:xfrm>
            <a:off x="6096000" y="2929273"/>
            <a:ext cx="2037907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 + 7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7 x 7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(7 x 7) x 7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(7 x 7 x 7) x 7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 2802</a:t>
            </a:r>
          </a:p>
        </p:txBody>
      </p:sp>
      <p:pic>
        <p:nvPicPr>
          <p:cNvPr id="7" name="Graphic 6" descr="Add with solid fill">
            <a:extLst>
              <a:ext uri="{FF2B5EF4-FFF2-40B4-BE49-F238E27FC236}">
                <a16:creationId xmlns:a16="http://schemas.microsoft.com/office/drawing/2014/main" id="{35ACC3CF-1DA4-55A4-A8AC-83111330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8205" y="364304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28AD48-AF32-8BAD-1B8D-9CF179CCD057}"/>
              </a:ext>
            </a:extLst>
          </p:cNvPr>
          <p:cNvSpPr txBox="1"/>
          <p:nvPr/>
        </p:nvSpPr>
        <p:spPr>
          <a:xfrm>
            <a:off x="7866178" y="6303386"/>
            <a:ext cx="448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Keep clicking to go through all the steps</a:t>
            </a:r>
          </a:p>
        </p:txBody>
      </p:sp>
      <p:pic>
        <p:nvPicPr>
          <p:cNvPr id="9" name="Graphic 8" descr="Mouse with solid fill">
            <a:extLst>
              <a:ext uri="{FF2B5EF4-FFF2-40B4-BE49-F238E27FC236}">
                <a16:creationId xmlns:a16="http://schemas.microsoft.com/office/drawing/2014/main" id="{85F04EF9-5301-764D-FAA1-0D05DCDBD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3446" y="6209986"/>
            <a:ext cx="462732" cy="462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D75D8A-5155-46AD-2707-6BDCCA0F5085}"/>
              </a:ext>
            </a:extLst>
          </p:cNvPr>
          <p:cNvSpPr txBox="1"/>
          <p:nvPr/>
        </p:nvSpPr>
        <p:spPr>
          <a:xfrm>
            <a:off x="4061637" y="956930"/>
            <a:ext cx="394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5E9B1-AA6F-C5FF-FC39-04E62E960CC0}"/>
              </a:ext>
            </a:extLst>
          </p:cNvPr>
          <p:cNvSpPr txBox="1"/>
          <p:nvPr/>
        </p:nvSpPr>
        <p:spPr>
          <a:xfrm>
            <a:off x="2947876" y="1700672"/>
            <a:ext cx="8139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only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that the narrator is going to St Ives, we don’t know where the others were headed! However, if they were all going to St Ives then……</a:t>
            </a:r>
          </a:p>
        </p:txBody>
      </p:sp>
    </p:spTree>
    <p:extLst>
      <p:ext uri="{BB962C8B-B14F-4D97-AF65-F5344CB8AC3E}">
        <p14:creationId xmlns:p14="http://schemas.microsoft.com/office/powerpoint/2010/main" val="16372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4CFF-13BA-4432-83DA-AE30BC53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BFEB-BD94-45C8-8FE6-F5D70FD7C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Registered charity committed to improving mathematics education</a:t>
            </a:r>
          </a:p>
          <a:p>
            <a:pPr eaLnBrk="1" hangingPunct="1"/>
            <a:r>
              <a:rPr lang="en-GB" altLang="en-US" dirty="0"/>
              <a:t>Independent UK curriculum development body</a:t>
            </a:r>
          </a:p>
          <a:p>
            <a:pPr eaLnBrk="1" hangingPunct="1"/>
            <a:r>
              <a:rPr lang="en-GB" altLang="en-US" dirty="0"/>
              <a:t>We offer continuing professional development courses, provide specialist tuition for students and work with employers to enhance mathematical skills in the workplace</a:t>
            </a:r>
          </a:p>
          <a:p>
            <a:pPr eaLnBrk="1" hangingPunct="1"/>
            <a:r>
              <a:rPr lang="en-GB" altLang="en-US" dirty="0"/>
              <a:t>We also pioneer the development of innovative teaching and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50160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I Colour theme">
      <a:dk1>
        <a:srgbClr val="002147"/>
      </a:dk1>
      <a:lt1>
        <a:srgbClr val="FFFFFF"/>
      </a:lt1>
      <a:dk2>
        <a:srgbClr val="002147"/>
      </a:dk2>
      <a:lt2>
        <a:srgbClr val="009FDA"/>
      </a:lt2>
      <a:accent1>
        <a:srgbClr val="D92668"/>
      </a:accent1>
      <a:accent2>
        <a:srgbClr val="8884D5"/>
      </a:accent2>
      <a:accent3>
        <a:srgbClr val="2298A2"/>
      </a:accent3>
      <a:accent4>
        <a:srgbClr val="FBAF17"/>
      </a:accent4>
      <a:accent5>
        <a:srgbClr val="5B9BD5"/>
      </a:accent5>
      <a:accent6>
        <a:srgbClr val="70AD47"/>
      </a:accent6>
      <a:hlink>
        <a:srgbClr val="009FDA"/>
      </a:hlink>
      <a:folHlink>
        <a:srgbClr val="0021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AA265EA-CEA1-4738-9225-0D92B7FF54FC}" vid="{9F02EB57-7089-4F38-B7F7-BA6CDB02BB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ABD94E26F6048BA301A8592D7E5A3" ma:contentTypeVersion="6" ma:contentTypeDescription="Create a new document." ma:contentTypeScope="" ma:versionID="bb507bd44e6af1dfb993fad7d7004c24">
  <xsd:schema xmlns:xsd="http://www.w3.org/2001/XMLSchema" xmlns:xs="http://www.w3.org/2001/XMLSchema" xmlns:p="http://schemas.microsoft.com/office/2006/metadata/properties" xmlns:ns2="58868815-5ef1-47b3-8e52-cc58b6f5718c" targetNamespace="http://schemas.microsoft.com/office/2006/metadata/properties" ma:root="true" ma:fieldsID="4d47b1e45e3f27d7dbef3d0e9c7534f2" ns2:_="">
    <xsd:import namespace="58868815-5ef1-47b3-8e52-cc58b6f57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68815-5ef1-47b3-8e52-cc58b6f57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9429D7-0D24-4D52-BC87-E2780031C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979842-D292-400C-85FF-7F91CAFF0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68815-5ef1-47b3-8e52-cc58b6f57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9265AA-79E6-4286-AD71-B3F3B127531C}">
  <ds:schemaRefs>
    <ds:schemaRef ds:uri="49ab7f5c-2186-46af-908b-09074ca09b7a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0dcd0a0-015b-43af-acc5-0a96b2e250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MEI-PowerPoint-Template(LargeScreen)</Template>
  <TotalTime>2</TotalTime>
  <Words>263</Words>
  <Application>Microsoft Office PowerPoint</Application>
  <PresentationFormat>Widescreen</PresentationFormat>
  <Paragraphs>33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Rockwell Light</vt:lpstr>
      <vt:lpstr>Wingdings</vt:lpstr>
      <vt:lpstr>Office Theme</vt:lpstr>
      <vt:lpstr>PowerPoint Presentation</vt:lpstr>
      <vt:lpstr>PowerPoint Presentation</vt:lpstr>
      <vt:lpstr>About MEI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Beddoes</dc:creator>
  <cp:lastModifiedBy>Rachel Beddoes</cp:lastModifiedBy>
  <cp:revision>1</cp:revision>
  <dcterms:created xsi:type="dcterms:W3CDTF">2022-10-27T15:06:58Z</dcterms:created>
  <dcterms:modified xsi:type="dcterms:W3CDTF">2022-10-27T15:09:21Z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0x01010025BABD94E26F6048BA301A8592D7E5A3</vt:lpwstr>
  </property>
</Properties>
</file>