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61" r:id="rId5"/>
    <p:sldId id="263" r:id="rId6"/>
    <p:sldId id="264" r:id="rId7"/>
    <p:sldId id="281" r:id="rId8"/>
    <p:sldId id="282" r:id="rId9"/>
    <p:sldId id="283" r:id="rId10"/>
    <p:sldId id="317" r:id="rId11"/>
    <p:sldId id="318" r:id="rId12"/>
    <p:sldId id="306" r:id="rId13"/>
    <p:sldId id="279" r:id="rId14"/>
    <p:sldId id="307" r:id="rId15"/>
    <p:sldId id="268" r:id="rId16"/>
    <p:sldId id="269" r:id="rId17"/>
    <p:sldId id="309" r:id="rId18"/>
    <p:sldId id="310" r:id="rId19"/>
    <p:sldId id="311" r:id="rId20"/>
    <p:sldId id="321" r:id="rId21"/>
    <p:sldId id="320" r:id="rId22"/>
    <p:sldId id="312" r:id="rId23"/>
    <p:sldId id="313" r:id="rId24"/>
    <p:sldId id="314" r:id="rId25"/>
    <p:sldId id="315" r:id="rId26"/>
    <p:sldId id="319" r:id="rId27"/>
    <p:sldId id="316" r:id="rId28"/>
    <p:sldId id="2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14D4A5-4A0A-4100-B068-F0EF7D9E0731}">
          <p14:sldIdLst>
            <p14:sldId id="261"/>
            <p14:sldId id="263"/>
            <p14:sldId id="264"/>
          </p14:sldIdLst>
        </p14:section>
        <p14:section name="Context in statistics" id="{0112E967-9FAB-4AB2-BDA6-E1E200F55983}">
          <p14:sldIdLst>
            <p14:sldId id="281"/>
            <p14:sldId id="282"/>
            <p14:sldId id="283"/>
            <p14:sldId id="317"/>
            <p14:sldId id="318"/>
            <p14:sldId id="306"/>
          </p14:sldIdLst>
        </p14:section>
        <p14:section name="Averages and measures of Spread" id="{15BA0AD0-D9F6-4A91-AF00-DC0AA41943CE}">
          <p14:sldIdLst>
            <p14:sldId id="279"/>
            <p14:sldId id="307"/>
            <p14:sldId id="268"/>
            <p14:sldId id="269"/>
            <p14:sldId id="309"/>
            <p14:sldId id="310"/>
            <p14:sldId id="311"/>
            <p14:sldId id="321"/>
          </p14:sldIdLst>
        </p14:section>
        <p14:section name="Frequency diagrams and bar charts" id="{C029A4C6-04A9-40F3-92F7-25AF4616483B}">
          <p14:sldIdLst>
            <p14:sldId id="320"/>
            <p14:sldId id="312"/>
            <p14:sldId id="313"/>
            <p14:sldId id="314"/>
            <p14:sldId id="315"/>
            <p14:sldId id="319"/>
            <p14:sldId id="316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69DAD-7FB2-4810-9C29-4CA0C66A2C02}" v="24" dt="2024-12-09T12:06:4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2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Cozens" userId="b6941224-db5f-43ba-911d-80c9580a3018" providerId="ADAL" clId="{0020B92E-1DBF-45F3-8697-C0336460822E}"/>
    <pc:docChg chg="custSel modSld sldOrd addSection modSection">
      <pc:chgData name="Nicole Cozens" userId="b6941224-db5f-43ba-911d-80c9580a3018" providerId="ADAL" clId="{0020B92E-1DBF-45F3-8697-C0336460822E}" dt="2024-06-24T13:07:45.923" v="729" actId="20577"/>
      <pc:docMkLst>
        <pc:docMk/>
      </pc:docMkLst>
      <pc:sldChg chg="modSp mod modNotesTx">
        <pc:chgData name="Nicole Cozens" userId="b6941224-db5f-43ba-911d-80c9580a3018" providerId="ADAL" clId="{0020B92E-1DBF-45F3-8697-C0336460822E}" dt="2024-06-24T12:48:14.185" v="290" actId="20577"/>
        <pc:sldMkLst>
          <pc:docMk/>
          <pc:sldMk cId="269559987" sldId="267"/>
        </pc:sldMkLst>
      </pc:sldChg>
      <pc:sldChg chg="modNotesTx">
        <pc:chgData name="Nicole Cozens" userId="b6941224-db5f-43ba-911d-80c9580a3018" providerId="ADAL" clId="{0020B92E-1DBF-45F3-8697-C0336460822E}" dt="2024-06-24T13:07:45.923" v="729" actId="20577"/>
        <pc:sldMkLst>
          <pc:docMk/>
          <pc:sldMk cId="788061365" sldId="268"/>
        </pc:sldMkLst>
      </pc:sldChg>
      <pc:sldChg chg="modSp mod">
        <pc:chgData name="Nicole Cozens" userId="b6941224-db5f-43ba-911d-80c9580a3018" providerId="ADAL" clId="{0020B92E-1DBF-45F3-8697-C0336460822E}" dt="2024-06-24T12:47:47.453" v="122" actId="20577"/>
        <pc:sldMkLst>
          <pc:docMk/>
          <pc:sldMk cId="3064227581" sldId="272"/>
        </pc:sldMkLst>
      </pc:sldChg>
      <pc:sldChg chg="ord">
        <pc:chgData name="Nicole Cozens" userId="b6941224-db5f-43ba-911d-80c9580a3018" providerId="ADAL" clId="{0020B92E-1DBF-45F3-8697-C0336460822E}" dt="2024-06-24T10:47:02.694" v="1"/>
        <pc:sldMkLst>
          <pc:docMk/>
          <pc:sldMk cId="3715606738" sldId="277"/>
        </pc:sldMkLst>
      </pc:sldChg>
      <pc:sldChg chg="ord">
        <pc:chgData name="Nicole Cozens" userId="b6941224-db5f-43ba-911d-80c9580a3018" providerId="ADAL" clId="{0020B92E-1DBF-45F3-8697-C0336460822E}" dt="2024-06-24T10:47:37.930" v="11"/>
        <pc:sldMkLst>
          <pc:docMk/>
          <pc:sldMk cId="952963867" sldId="278"/>
        </pc:sldMkLst>
      </pc:sldChg>
      <pc:sldChg chg="modSp mod ord">
        <pc:chgData name="Nicole Cozens" userId="b6941224-db5f-43ba-911d-80c9580a3018" providerId="ADAL" clId="{0020B92E-1DBF-45F3-8697-C0336460822E}" dt="2024-06-24T10:48:56.728" v="31" actId="20577"/>
        <pc:sldMkLst>
          <pc:docMk/>
          <pc:sldMk cId="4203748567" sldId="279"/>
        </pc:sldMkLst>
      </pc:sldChg>
    </pc:docChg>
  </pc:docChgLst>
  <pc:docChgLst>
    <pc:chgData name="Rob Butler" userId="c22efea7-1a91-4b9e-8be5-13e65cb9c821" providerId="ADAL" clId="{10769DAD-7FB2-4810-9C29-4CA0C66A2C02}"/>
    <pc:docChg chg="undo custSel addSld delSld modSld sldOrd addSection delSection modSection">
      <pc:chgData name="Rob Butler" userId="c22efea7-1a91-4b9e-8be5-13e65cb9c821" providerId="ADAL" clId="{10769DAD-7FB2-4810-9C29-4CA0C66A2C02}" dt="2024-12-09T12:10:50.871" v="5790" actId="20577"/>
      <pc:docMkLst>
        <pc:docMk/>
      </pc:docMkLst>
      <pc:sldChg chg="add del">
        <pc:chgData name="Rob Butler" userId="c22efea7-1a91-4b9e-8be5-13e65cb9c821" providerId="ADAL" clId="{10769DAD-7FB2-4810-9C29-4CA0C66A2C02}" dt="2024-11-25T14:02:35.943" v="3890" actId="47"/>
        <pc:sldMkLst>
          <pc:docMk/>
          <pc:sldMk cId="3470651983" sldId="257"/>
        </pc:sldMkLst>
      </pc:sldChg>
      <pc:sldChg chg="add del ord">
        <pc:chgData name="Rob Butler" userId="c22efea7-1a91-4b9e-8be5-13e65cb9c821" providerId="ADAL" clId="{10769DAD-7FB2-4810-9C29-4CA0C66A2C02}" dt="2024-12-02T16:21:19.355" v="3981"/>
        <pc:sldMkLst>
          <pc:docMk/>
          <pc:sldMk cId="501601424" sldId="258"/>
        </pc:sldMkLst>
      </pc:sldChg>
      <pc:sldChg chg="add del">
        <pc:chgData name="Rob Butler" userId="c22efea7-1a91-4b9e-8be5-13e65cb9c821" providerId="ADAL" clId="{10769DAD-7FB2-4810-9C29-4CA0C66A2C02}" dt="2024-11-25T14:02:35.943" v="3890" actId="47"/>
        <pc:sldMkLst>
          <pc:docMk/>
          <pc:sldMk cId="1225676263" sldId="259"/>
        </pc:sldMkLst>
      </pc:sldChg>
      <pc:sldChg chg="del">
        <pc:chgData name="Rob Butler" userId="c22efea7-1a91-4b9e-8be5-13e65cb9c821" providerId="ADAL" clId="{10769DAD-7FB2-4810-9C29-4CA0C66A2C02}" dt="2024-12-05T13:12:33.101" v="4286" actId="47"/>
        <pc:sldMkLst>
          <pc:docMk/>
          <pc:sldMk cId="261563860" sldId="262"/>
        </pc:sldMkLst>
      </pc:sldChg>
      <pc:sldChg chg="modSp mod">
        <pc:chgData name="Rob Butler" userId="c22efea7-1a91-4b9e-8be5-13e65cb9c821" providerId="ADAL" clId="{10769DAD-7FB2-4810-9C29-4CA0C66A2C02}" dt="2024-11-25T11:01:33.852" v="1" actId="6549"/>
        <pc:sldMkLst>
          <pc:docMk/>
          <pc:sldMk cId="1649229816" sldId="263"/>
        </pc:sldMkLst>
        <pc:spChg chg="mod">
          <ac:chgData name="Rob Butler" userId="c22efea7-1a91-4b9e-8be5-13e65cb9c821" providerId="ADAL" clId="{10769DAD-7FB2-4810-9C29-4CA0C66A2C02}" dt="2024-11-25T11:01:33.852" v="1" actId="6549"/>
          <ac:spMkLst>
            <pc:docMk/>
            <pc:sldMk cId="1649229816" sldId="263"/>
            <ac:spMk id="2" creationId="{06626BF4-C986-0E3A-2BDF-7A655F31EDCD}"/>
          </ac:spMkLst>
        </pc:spChg>
      </pc:sldChg>
      <pc:sldChg chg="del mod modShow">
        <pc:chgData name="Rob Butler" userId="c22efea7-1a91-4b9e-8be5-13e65cb9c821" providerId="ADAL" clId="{10769DAD-7FB2-4810-9C29-4CA0C66A2C02}" dt="2024-12-02T13:24:59.629" v="3936" actId="47"/>
        <pc:sldMkLst>
          <pc:docMk/>
          <pc:sldMk cId="3374034884" sldId="265"/>
        </pc:sldMkLst>
      </pc:sldChg>
      <pc:sldChg chg="add del ord">
        <pc:chgData name="Rob Butler" userId="c22efea7-1a91-4b9e-8be5-13e65cb9c821" providerId="ADAL" clId="{10769DAD-7FB2-4810-9C29-4CA0C66A2C02}" dt="2024-12-02T16:21:31.608" v="3986" actId="47"/>
        <pc:sldMkLst>
          <pc:docMk/>
          <pc:sldMk cId="1102281128" sldId="266"/>
        </pc:sldMkLst>
      </pc:sldChg>
      <pc:sldChg chg="del">
        <pc:chgData name="Rob Butler" userId="c22efea7-1a91-4b9e-8be5-13e65cb9c821" providerId="ADAL" clId="{10769DAD-7FB2-4810-9C29-4CA0C66A2C02}" dt="2024-11-25T11:01:55.211" v="2" actId="47"/>
        <pc:sldMkLst>
          <pc:docMk/>
          <pc:sldMk cId="269559987" sldId="267"/>
        </pc:sldMkLst>
      </pc:sldChg>
      <pc:sldChg chg="addSp delSp modSp mod ord modClrScheme chgLayout modNotesTx">
        <pc:chgData name="Rob Butler" userId="c22efea7-1a91-4b9e-8be5-13e65cb9c821" providerId="ADAL" clId="{10769DAD-7FB2-4810-9C29-4CA0C66A2C02}" dt="2024-12-05T14:10:07.414" v="4396"/>
        <pc:sldMkLst>
          <pc:docMk/>
          <pc:sldMk cId="788061365" sldId="268"/>
        </pc:sldMkLst>
        <pc:spChg chg="mod ord">
          <ac:chgData name="Rob Butler" userId="c22efea7-1a91-4b9e-8be5-13e65cb9c821" providerId="ADAL" clId="{10769DAD-7FB2-4810-9C29-4CA0C66A2C02}" dt="2024-11-25T13:12:59.190" v="548" actId="26606"/>
          <ac:spMkLst>
            <pc:docMk/>
            <pc:sldMk cId="788061365" sldId="268"/>
            <ac:spMk id="5" creationId="{55CBF5D6-7CE4-78BE-5704-1AE6EB7B7D0D}"/>
          </ac:spMkLst>
        </pc:spChg>
        <pc:spChg chg="add mod ord">
          <ac:chgData name="Rob Butler" userId="c22efea7-1a91-4b9e-8be5-13e65cb9c821" providerId="ADAL" clId="{10769DAD-7FB2-4810-9C29-4CA0C66A2C02}" dt="2024-12-05T13:07:57.267" v="4158" actId="27636"/>
          <ac:spMkLst>
            <pc:docMk/>
            <pc:sldMk cId="788061365" sldId="268"/>
            <ac:spMk id="10" creationId="{6B6D4797-F124-FC96-ABCE-B674C6E4D323}"/>
          </ac:spMkLst>
        </pc:spChg>
        <pc:picChg chg="add mod ord">
          <ac:chgData name="Rob Butler" userId="c22efea7-1a91-4b9e-8be5-13e65cb9c821" providerId="ADAL" clId="{10769DAD-7FB2-4810-9C29-4CA0C66A2C02}" dt="2024-12-05T14:10:07.414" v="4396"/>
          <ac:picMkLst>
            <pc:docMk/>
            <pc:sldMk cId="788061365" sldId="268"/>
            <ac:picMk id="17" creationId="{7ACDC8E7-39D4-7F0C-9E0D-8383CB278123}"/>
          </ac:picMkLst>
        </pc:picChg>
      </pc:sldChg>
      <pc:sldChg chg="modSp mod ord modNotesTx">
        <pc:chgData name="Rob Butler" userId="c22efea7-1a91-4b9e-8be5-13e65cb9c821" providerId="ADAL" clId="{10769DAD-7FB2-4810-9C29-4CA0C66A2C02}" dt="2024-12-05T13:51:09.273" v="4357" actId="113"/>
        <pc:sldMkLst>
          <pc:docMk/>
          <pc:sldMk cId="2682134727" sldId="269"/>
        </pc:sldMkLst>
        <pc:spChg chg="mod">
          <ac:chgData name="Rob Butler" userId="c22efea7-1a91-4b9e-8be5-13e65cb9c821" providerId="ADAL" clId="{10769DAD-7FB2-4810-9C29-4CA0C66A2C02}" dt="2024-12-05T13:51:09.273" v="4357" actId="113"/>
          <ac:spMkLst>
            <pc:docMk/>
            <pc:sldMk cId="2682134727" sldId="269"/>
            <ac:spMk id="3" creationId="{F35DB376-E825-417C-A816-A2264B91E5D2}"/>
          </ac:spMkLst>
        </pc:spChg>
      </pc:sldChg>
      <pc:sldChg chg="add del">
        <pc:chgData name="Rob Butler" userId="c22efea7-1a91-4b9e-8be5-13e65cb9c821" providerId="ADAL" clId="{10769DAD-7FB2-4810-9C29-4CA0C66A2C02}" dt="2024-11-25T14:02:35.943" v="3890" actId="47"/>
        <pc:sldMkLst>
          <pc:docMk/>
          <pc:sldMk cId="685754809" sldId="270"/>
        </pc:sldMkLst>
      </pc:sldChg>
      <pc:sldChg chg="add del">
        <pc:chgData name="Rob Butler" userId="c22efea7-1a91-4b9e-8be5-13e65cb9c821" providerId="ADAL" clId="{10769DAD-7FB2-4810-9C29-4CA0C66A2C02}" dt="2024-11-25T14:02:35.943" v="3890" actId="47"/>
        <pc:sldMkLst>
          <pc:docMk/>
          <pc:sldMk cId="2723135363" sldId="271"/>
        </pc:sldMkLst>
      </pc:sldChg>
      <pc:sldChg chg="del">
        <pc:chgData name="Rob Butler" userId="c22efea7-1a91-4b9e-8be5-13e65cb9c821" providerId="ADAL" clId="{10769DAD-7FB2-4810-9C29-4CA0C66A2C02}" dt="2024-11-25T11:01:56.875" v="3" actId="47"/>
        <pc:sldMkLst>
          <pc:docMk/>
          <pc:sldMk cId="3064227581" sldId="272"/>
        </pc:sldMkLst>
      </pc:sldChg>
      <pc:sldChg chg="add del">
        <pc:chgData name="Rob Butler" userId="c22efea7-1a91-4b9e-8be5-13e65cb9c821" providerId="ADAL" clId="{10769DAD-7FB2-4810-9C29-4CA0C66A2C02}" dt="2024-11-25T14:02:35.943" v="3890" actId="47"/>
        <pc:sldMkLst>
          <pc:docMk/>
          <pc:sldMk cId="3170458074" sldId="273"/>
        </pc:sldMkLst>
      </pc:sldChg>
      <pc:sldChg chg="add del">
        <pc:chgData name="Rob Butler" userId="c22efea7-1a91-4b9e-8be5-13e65cb9c821" providerId="ADAL" clId="{10769DAD-7FB2-4810-9C29-4CA0C66A2C02}" dt="2024-11-25T14:02:35.943" v="3890" actId="47"/>
        <pc:sldMkLst>
          <pc:docMk/>
          <pc:sldMk cId="2633985037" sldId="274"/>
        </pc:sldMkLst>
      </pc:sldChg>
      <pc:sldChg chg="add del">
        <pc:chgData name="Rob Butler" userId="c22efea7-1a91-4b9e-8be5-13e65cb9c821" providerId="ADAL" clId="{10769DAD-7FB2-4810-9C29-4CA0C66A2C02}" dt="2024-11-25T14:02:35.943" v="3890" actId="47"/>
        <pc:sldMkLst>
          <pc:docMk/>
          <pc:sldMk cId="3290762644" sldId="275"/>
        </pc:sldMkLst>
      </pc:sldChg>
      <pc:sldChg chg="add del">
        <pc:chgData name="Rob Butler" userId="c22efea7-1a91-4b9e-8be5-13e65cb9c821" providerId="ADAL" clId="{10769DAD-7FB2-4810-9C29-4CA0C66A2C02}" dt="2024-11-25T14:02:35.943" v="3890" actId="47"/>
        <pc:sldMkLst>
          <pc:docMk/>
          <pc:sldMk cId="2661187095" sldId="276"/>
        </pc:sldMkLst>
      </pc:sldChg>
      <pc:sldChg chg="add del">
        <pc:chgData name="Rob Butler" userId="c22efea7-1a91-4b9e-8be5-13e65cb9c821" providerId="ADAL" clId="{10769DAD-7FB2-4810-9C29-4CA0C66A2C02}" dt="2024-11-25T14:02:35.943" v="3890" actId="47"/>
        <pc:sldMkLst>
          <pc:docMk/>
          <pc:sldMk cId="3715606738" sldId="277"/>
        </pc:sldMkLst>
      </pc:sldChg>
      <pc:sldChg chg="del">
        <pc:chgData name="Rob Butler" userId="c22efea7-1a91-4b9e-8be5-13e65cb9c821" providerId="ADAL" clId="{10769DAD-7FB2-4810-9C29-4CA0C66A2C02}" dt="2024-11-25T13:23:45.294" v="1463" actId="47"/>
        <pc:sldMkLst>
          <pc:docMk/>
          <pc:sldMk cId="952963867" sldId="278"/>
        </pc:sldMkLst>
      </pc:sldChg>
      <pc:sldChg chg="modSp mod ord">
        <pc:chgData name="Rob Butler" userId="c22efea7-1a91-4b9e-8be5-13e65cb9c821" providerId="ADAL" clId="{10769DAD-7FB2-4810-9C29-4CA0C66A2C02}" dt="2024-12-02T16:39:11.510" v="4020" actId="20577"/>
        <pc:sldMkLst>
          <pc:docMk/>
          <pc:sldMk cId="4203748567" sldId="279"/>
        </pc:sldMkLst>
        <pc:spChg chg="mod">
          <ac:chgData name="Rob Butler" userId="c22efea7-1a91-4b9e-8be5-13e65cb9c821" providerId="ADAL" clId="{10769DAD-7FB2-4810-9C29-4CA0C66A2C02}" dt="2024-12-02T16:39:11.510" v="4020" actId="20577"/>
          <ac:spMkLst>
            <pc:docMk/>
            <pc:sldMk cId="4203748567" sldId="279"/>
            <ac:spMk id="2" creationId="{A8BE84E3-BCAC-D8E8-BC62-13754E3B14B9}"/>
          </ac:spMkLst>
        </pc:spChg>
      </pc:sldChg>
      <pc:sldChg chg="add">
        <pc:chgData name="Rob Butler" userId="c22efea7-1a91-4b9e-8be5-13e65cb9c821" providerId="ADAL" clId="{10769DAD-7FB2-4810-9C29-4CA0C66A2C02}" dt="2024-11-25T11:01:13.006" v="0"/>
        <pc:sldMkLst>
          <pc:docMk/>
          <pc:sldMk cId="1312673752" sldId="281"/>
        </pc:sldMkLst>
      </pc:sldChg>
      <pc:sldChg chg="add">
        <pc:chgData name="Rob Butler" userId="c22efea7-1a91-4b9e-8be5-13e65cb9c821" providerId="ADAL" clId="{10769DAD-7FB2-4810-9C29-4CA0C66A2C02}" dt="2024-11-25T11:01:13.006" v="0"/>
        <pc:sldMkLst>
          <pc:docMk/>
          <pc:sldMk cId="3030842440" sldId="282"/>
        </pc:sldMkLst>
      </pc:sldChg>
      <pc:sldChg chg="add">
        <pc:chgData name="Rob Butler" userId="c22efea7-1a91-4b9e-8be5-13e65cb9c821" providerId="ADAL" clId="{10769DAD-7FB2-4810-9C29-4CA0C66A2C02}" dt="2024-11-25T11:01:13.006" v="0"/>
        <pc:sldMkLst>
          <pc:docMk/>
          <pc:sldMk cId="3018398509" sldId="283"/>
        </pc:sldMkLst>
      </pc:sldChg>
      <pc:sldChg chg="modSp add del mod">
        <pc:chgData name="Rob Butler" userId="c22efea7-1a91-4b9e-8be5-13e65cb9c821" providerId="ADAL" clId="{10769DAD-7FB2-4810-9C29-4CA0C66A2C02}" dt="2024-12-02T13:11:59.214" v="3934" actId="47"/>
        <pc:sldMkLst>
          <pc:docMk/>
          <pc:sldMk cId="982041762" sldId="305"/>
        </pc:sldMkLst>
      </pc:sldChg>
      <pc:sldChg chg="add">
        <pc:chgData name="Rob Butler" userId="c22efea7-1a91-4b9e-8be5-13e65cb9c821" providerId="ADAL" clId="{10769DAD-7FB2-4810-9C29-4CA0C66A2C02}" dt="2024-11-25T11:01:13.006" v="0"/>
        <pc:sldMkLst>
          <pc:docMk/>
          <pc:sldMk cId="1557322244" sldId="306"/>
        </pc:sldMkLst>
      </pc:sldChg>
      <pc:sldChg chg="addSp delSp modSp new mod ord modClrScheme chgLayout">
        <pc:chgData name="Rob Butler" userId="c22efea7-1a91-4b9e-8be5-13e65cb9c821" providerId="ADAL" clId="{10769DAD-7FB2-4810-9C29-4CA0C66A2C02}" dt="2024-12-02T16:21:19.355" v="3981"/>
        <pc:sldMkLst>
          <pc:docMk/>
          <pc:sldMk cId="2806898735" sldId="307"/>
        </pc:sldMkLst>
        <pc:spChg chg="add mod ord">
          <ac:chgData name="Rob Butler" userId="c22efea7-1a91-4b9e-8be5-13e65cb9c821" providerId="ADAL" clId="{10769DAD-7FB2-4810-9C29-4CA0C66A2C02}" dt="2024-11-25T11:02:56.384" v="21" actId="20577"/>
          <ac:spMkLst>
            <pc:docMk/>
            <pc:sldMk cId="2806898735" sldId="307"/>
            <ac:spMk id="4" creationId="{4F995A63-F0DD-C235-1A33-71097B2F3AD3}"/>
          </ac:spMkLst>
        </pc:spChg>
        <pc:spChg chg="add mod ord">
          <ac:chgData name="Rob Butler" userId="c22efea7-1a91-4b9e-8be5-13e65cb9c821" providerId="ADAL" clId="{10769DAD-7FB2-4810-9C29-4CA0C66A2C02}" dt="2024-11-25T13:07:19.871" v="368" actId="20577"/>
          <ac:spMkLst>
            <pc:docMk/>
            <pc:sldMk cId="2806898735" sldId="307"/>
            <ac:spMk id="5" creationId="{D060CAE7-3A62-7246-1637-092B41DE7703}"/>
          </ac:spMkLst>
        </pc:spChg>
      </pc:sldChg>
      <pc:sldChg chg="modSp new del mod">
        <pc:chgData name="Rob Butler" userId="c22efea7-1a91-4b9e-8be5-13e65cb9c821" providerId="ADAL" clId="{10769DAD-7FB2-4810-9C29-4CA0C66A2C02}" dt="2024-12-02T13:12:01.442" v="3935" actId="47"/>
        <pc:sldMkLst>
          <pc:docMk/>
          <pc:sldMk cId="1259638550" sldId="308"/>
        </pc:sldMkLst>
      </pc:sldChg>
      <pc:sldChg chg="addSp delSp modSp new mod ord">
        <pc:chgData name="Rob Butler" userId="c22efea7-1a91-4b9e-8be5-13e65cb9c821" providerId="ADAL" clId="{10769DAD-7FB2-4810-9C29-4CA0C66A2C02}" dt="2024-12-05T14:10:11.614" v="4397"/>
        <pc:sldMkLst>
          <pc:docMk/>
          <pc:sldMk cId="554998064" sldId="309"/>
        </pc:sldMkLst>
        <pc:spChg chg="mod">
          <ac:chgData name="Rob Butler" userId="c22efea7-1a91-4b9e-8be5-13e65cb9c821" providerId="ADAL" clId="{10769DAD-7FB2-4810-9C29-4CA0C66A2C02}" dt="2024-11-25T13:26:29.035" v="1496" actId="20577"/>
          <ac:spMkLst>
            <pc:docMk/>
            <pc:sldMk cId="554998064" sldId="309"/>
            <ac:spMk id="2" creationId="{E1286970-C0F7-5467-819D-A101430C26D4}"/>
          </ac:spMkLst>
        </pc:spChg>
        <pc:spChg chg="mod">
          <ac:chgData name="Rob Butler" userId="c22efea7-1a91-4b9e-8be5-13e65cb9c821" providerId="ADAL" clId="{10769DAD-7FB2-4810-9C29-4CA0C66A2C02}" dt="2024-12-05T13:08:08.985" v="4160" actId="27636"/>
          <ac:spMkLst>
            <pc:docMk/>
            <pc:sldMk cId="554998064" sldId="309"/>
            <ac:spMk id="4" creationId="{B7123A4C-5ED2-57EA-2207-581CC4403491}"/>
          </ac:spMkLst>
        </pc:spChg>
        <pc:picChg chg="add mod ord">
          <ac:chgData name="Rob Butler" userId="c22efea7-1a91-4b9e-8be5-13e65cb9c821" providerId="ADAL" clId="{10769DAD-7FB2-4810-9C29-4CA0C66A2C02}" dt="2024-12-05T14:10:11.614" v="4397"/>
          <ac:picMkLst>
            <pc:docMk/>
            <pc:sldMk cId="554998064" sldId="309"/>
            <ac:picMk id="16" creationId="{7F8CB0C6-BBC4-1C08-176A-1F47D1B262DE}"/>
          </ac:picMkLst>
        </pc:picChg>
      </pc:sldChg>
      <pc:sldChg chg="addSp delSp modSp new mod ord">
        <pc:chgData name="Rob Butler" userId="c22efea7-1a91-4b9e-8be5-13e65cb9c821" providerId="ADAL" clId="{10769DAD-7FB2-4810-9C29-4CA0C66A2C02}" dt="2024-12-05T13:50:59.459" v="4354" actId="113"/>
        <pc:sldMkLst>
          <pc:docMk/>
          <pc:sldMk cId="198642758" sldId="310"/>
        </pc:sldMkLst>
        <pc:spChg chg="mod">
          <ac:chgData name="Rob Butler" userId="c22efea7-1a91-4b9e-8be5-13e65cb9c821" providerId="ADAL" clId="{10769DAD-7FB2-4810-9C29-4CA0C66A2C02}" dt="2024-11-25T13:27:13.276" v="1543" actId="20577"/>
          <ac:spMkLst>
            <pc:docMk/>
            <pc:sldMk cId="198642758" sldId="310"/>
            <ac:spMk id="2" creationId="{F5D45ED9-EA2B-2207-762C-521C2EDFBB57}"/>
          </ac:spMkLst>
        </pc:spChg>
        <pc:spChg chg="mod">
          <ac:chgData name="Rob Butler" userId="c22efea7-1a91-4b9e-8be5-13e65cb9c821" providerId="ADAL" clId="{10769DAD-7FB2-4810-9C29-4CA0C66A2C02}" dt="2024-12-05T13:50:59.459" v="4354" actId="113"/>
          <ac:spMkLst>
            <pc:docMk/>
            <pc:sldMk cId="198642758" sldId="310"/>
            <ac:spMk id="3" creationId="{27E67F85-5086-649F-D4A8-17EBDA9E8366}"/>
          </ac:spMkLst>
        </pc:spChg>
        <pc:picChg chg="add mod">
          <ac:chgData name="Rob Butler" userId="c22efea7-1a91-4b9e-8be5-13e65cb9c821" providerId="ADAL" clId="{10769DAD-7FB2-4810-9C29-4CA0C66A2C02}" dt="2024-11-25T13:29:24.129" v="1816" actId="931"/>
          <ac:picMkLst>
            <pc:docMk/>
            <pc:sldMk cId="198642758" sldId="310"/>
            <ac:picMk id="6" creationId="{213B1D23-FDAD-9C9A-DB67-2A0D39CFCEDE}"/>
          </ac:picMkLst>
        </pc:picChg>
      </pc:sldChg>
      <pc:sldChg chg="addSp delSp modSp new mod ord">
        <pc:chgData name="Rob Butler" userId="c22efea7-1a91-4b9e-8be5-13e65cb9c821" providerId="ADAL" clId="{10769DAD-7FB2-4810-9C29-4CA0C66A2C02}" dt="2024-12-05T14:10:18.817" v="4398"/>
        <pc:sldMkLst>
          <pc:docMk/>
          <pc:sldMk cId="3878954362" sldId="311"/>
        </pc:sldMkLst>
        <pc:spChg chg="mod">
          <ac:chgData name="Rob Butler" userId="c22efea7-1a91-4b9e-8be5-13e65cb9c821" providerId="ADAL" clId="{10769DAD-7FB2-4810-9C29-4CA0C66A2C02}" dt="2024-11-25T13:32:39.025" v="2182" actId="26606"/>
          <ac:spMkLst>
            <pc:docMk/>
            <pc:sldMk cId="3878954362" sldId="311"/>
            <ac:spMk id="2" creationId="{1C5CB50E-19B9-D7B5-CEA4-54181295FD34}"/>
          </ac:spMkLst>
        </pc:spChg>
        <pc:spChg chg="add del mod">
          <ac:chgData name="Rob Butler" userId="c22efea7-1a91-4b9e-8be5-13e65cb9c821" providerId="ADAL" clId="{10769DAD-7FB2-4810-9C29-4CA0C66A2C02}" dt="2024-12-05T13:10:28.639" v="4246" actId="255"/>
          <ac:spMkLst>
            <pc:docMk/>
            <pc:sldMk cId="3878954362" sldId="311"/>
            <ac:spMk id="4" creationId="{CC974E11-40F9-B702-70EE-8DBC0E9318F2}"/>
          </ac:spMkLst>
        </pc:spChg>
        <pc:picChg chg="add mod ord">
          <ac:chgData name="Rob Butler" userId="c22efea7-1a91-4b9e-8be5-13e65cb9c821" providerId="ADAL" clId="{10769DAD-7FB2-4810-9C29-4CA0C66A2C02}" dt="2024-12-05T14:10:18.817" v="4398"/>
          <ac:picMkLst>
            <pc:docMk/>
            <pc:sldMk cId="3878954362" sldId="311"/>
            <ac:picMk id="12" creationId="{7BC634A0-72CF-85C0-C23B-C7A982E41DD6}"/>
          </ac:picMkLst>
        </pc:picChg>
      </pc:sldChg>
      <pc:sldChg chg="delSp modSp new mod ord modClrScheme chgLayout">
        <pc:chgData name="Rob Butler" userId="c22efea7-1a91-4b9e-8be5-13e65cb9c821" providerId="ADAL" clId="{10769DAD-7FB2-4810-9C29-4CA0C66A2C02}" dt="2024-12-05T13:50:23.642" v="4343" actId="113"/>
        <pc:sldMkLst>
          <pc:docMk/>
          <pc:sldMk cId="2327573967" sldId="312"/>
        </pc:sldMkLst>
        <pc:spChg chg="mod ord">
          <ac:chgData name="Rob Butler" userId="c22efea7-1a91-4b9e-8be5-13e65cb9c821" providerId="ADAL" clId="{10769DAD-7FB2-4810-9C29-4CA0C66A2C02}" dt="2024-12-05T13:50:16.238" v="4341" actId="700"/>
          <ac:spMkLst>
            <pc:docMk/>
            <pc:sldMk cId="2327573967" sldId="312"/>
            <ac:spMk id="2" creationId="{3B8DF559-9C49-3B20-5559-4FE332094F61}"/>
          </ac:spMkLst>
        </pc:spChg>
        <pc:spChg chg="mod ord">
          <ac:chgData name="Rob Butler" userId="c22efea7-1a91-4b9e-8be5-13e65cb9c821" providerId="ADAL" clId="{10769DAD-7FB2-4810-9C29-4CA0C66A2C02}" dt="2024-12-05T13:50:23.642" v="4343" actId="113"/>
          <ac:spMkLst>
            <pc:docMk/>
            <pc:sldMk cId="2327573967" sldId="312"/>
            <ac:spMk id="3" creationId="{1B3A3ED9-372B-646A-0C4C-00765B66383F}"/>
          </ac:spMkLst>
        </pc:spChg>
      </pc:sldChg>
      <pc:sldChg chg="addSp delSp modSp new mod ord">
        <pc:chgData name="Rob Butler" userId="c22efea7-1a91-4b9e-8be5-13e65cb9c821" providerId="ADAL" clId="{10769DAD-7FB2-4810-9C29-4CA0C66A2C02}" dt="2024-12-05T13:59:23.640" v="4369"/>
        <pc:sldMkLst>
          <pc:docMk/>
          <pc:sldMk cId="1095538263" sldId="313"/>
        </pc:sldMkLst>
        <pc:spChg chg="mod">
          <ac:chgData name="Rob Butler" userId="c22efea7-1a91-4b9e-8be5-13e65cb9c821" providerId="ADAL" clId="{10769DAD-7FB2-4810-9C29-4CA0C66A2C02}" dt="2024-12-05T13:11:49.227" v="4285" actId="20577"/>
          <ac:spMkLst>
            <pc:docMk/>
            <pc:sldMk cId="1095538263" sldId="313"/>
            <ac:spMk id="2" creationId="{BE9AB1CC-4483-2EBD-B7D3-3071071EA542}"/>
          </ac:spMkLst>
        </pc:spChg>
        <pc:spChg chg="add mod">
          <ac:chgData name="Rob Butler" userId="c22efea7-1a91-4b9e-8be5-13e65cb9c821" providerId="ADAL" clId="{10769DAD-7FB2-4810-9C29-4CA0C66A2C02}" dt="2024-12-05T13:11:26.372" v="4267" actId="20577"/>
          <ac:spMkLst>
            <pc:docMk/>
            <pc:sldMk cId="1095538263" sldId="313"/>
            <ac:spMk id="15" creationId="{190EC1EA-0406-2863-A052-1A0F0564658D}"/>
          </ac:spMkLst>
        </pc:spChg>
        <pc:picChg chg="add mod ord">
          <ac:chgData name="Rob Butler" userId="c22efea7-1a91-4b9e-8be5-13e65cb9c821" providerId="ADAL" clId="{10769DAD-7FB2-4810-9C29-4CA0C66A2C02}" dt="2024-12-05T13:59:23.640" v="4369"/>
          <ac:picMkLst>
            <pc:docMk/>
            <pc:sldMk cId="1095538263" sldId="313"/>
            <ac:picMk id="6" creationId="{127D95C5-DD05-E0D0-FC23-6802C31CEBFA}"/>
          </ac:picMkLst>
        </pc:picChg>
      </pc:sldChg>
      <pc:sldChg chg="addSp delSp modSp new mod ord modClrScheme chgLayout">
        <pc:chgData name="Rob Butler" userId="c22efea7-1a91-4b9e-8be5-13e65cb9c821" providerId="ADAL" clId="{10769DAD-7FB2-4810-9C29-4CA0C66A2C02}" dt="2024-12-02T16:21:19.355" v="3981"/>
        <pc:sldMkLst>
          <pc:docMk/>
          <pc:sldMk cId="1095070589" sldId="314"/>
        </pc:sldMkLst>
        <pc:spChg chg="mod">
          <ac:chgData name="Rob Butler" userId="c22efea7-1a91-4b9e-8be5-13e65cb9c821" providerId="ADAL" clId="{10769DAD-7FB2-4810-9C29-4CA0C66A2C02}" dt="2024-11-25T14:01:29.803" v="3794" actId="26606"/>
          <ac:spMkLst>
            <pc:docMk/>
            <pc:sldMk cId="1095070589" sldId="314"/>
            <ac:spMk id="2" creationId="{9475AB73-F2C8-9A2A-4D43-C2D1839D0FB9}"/>
          </ac:spMkLst>
        </pc:spChg>
        <pc:spChg chg="add mod">
          <ac:chgData name="Rob Butler" userId="c22efea7-1a91-4b9e-8be5-13e65cb9c821" providerId="ADAL" clId="{10769DAD-7FB2-4810-9C29-4CA0C66A2C02}" dt="2024-11-25T14:01:29.803" v="3794" actId="26606"/>
          <ac:spMkLst>
            <pc:docMk/>
            <pc:sldMk cId="1095070589" sldId="314"/>
            <ac:spMk id="9" creationId="{03570CAB-4F0D-9028-B56E-2F69AF6B7339}"/>
          </ac:spMkLst>
        </pc:spChg>
      </pc:sldChg>
      <pc:sldChg chg="delSp modSp add mod ord modClrScheme chgLayout">
        <pc:chgData name="Rob Butler" userId="c22efea7-1a91-4b9e-8be5-13e65cb9c821" providerId="ADAL" clId="{10769DAD-7FB2-4810-9C29-4CA0C66A2C02}" dt="2024-12-05T16:28:02.425" v="4771" actId="20577"/>
        <pc:sldMkLst>
          <pc:docMk/>
          <pc:sldMk cId="1952413344" sldId="315"/>
        </pc:sldMkLst>
        <pc:spChg chg="mod">
          <ac:chgData name="Rob Butler" userId="c22efea7-1a91-4b9e-8be5-13e65cb9c821" providerId="ADAL" clId="{10769DAD-7FB2-4810-9C29-4CA0C66A2C02}" dt="2024-11-25T14:02:00.241" v="3887" actId="26606"/>
          <ac:spMkLst>
            <pc:docMk/>
            <pc:sldMk cId="1952413344" sldId="315"/>
            <ac:spMk id="2" creationId="{69D5CDCC-BCE6-D269-9086-59CA945463B0}"/>
          </ac:spMkLst>
        </pc:spChg>
        <pc:spChg chg="mod">
          <ac:chgData name="Rob Butler" userId="c22efea7-1a91-4b9e-8be5-13e65cb9c821" providerId="ADAL" clId="{10769DAD-7FB2-4810-9C29-4CA0C66A2C02}" dt="2024-12-05T16:28:02.425" v="4771" actId="20577"/>
          <ac:spMkLst>
            <pc:docMk/>
            <pc:sldMk cId="1952413344" sldId="315"/>
            <ac:spMk id="3" creationId="{912CE362-9BD5-EAB6-23DD-A2A0B460F1C7}"/>
          </ac:spMkLst>
        </pc:spChg>
      </pc:sldChg>
      <pc:sldChg chg="modSp new mod ord">
        <pc:chgData name="Rob Butler" userId="c22efea7-1a91-4b9e-8be5-13e65cb9c821" providerId="ADAL" clId="{10769DAD-7FB2-4810-9C29-4CA0C66A2C02}" dt="2024-12-09T12:10:50.871" v="5790" actId="20577"/>
        <pc:sldMkLst>
          <pc:docMk/>
          <pc:sldMk cId="1743531576" sldId="316"/>
        </pc:sldMkLst>
        <pc:spChg chg="mod">
          <ac:chgData name="Rob Butler" userId="c22efea7-1a91-4b9e-8be5-13e65cb9c821" providerId="ADAL" clId="{10769DAD-7FB2-4810-9C29-4CA0C66A2C02}" dt="2024-11-25T14:42:02.145" v="3932" actId="20577"/>
          <ac:spMkLst>
            <pc:docMk/>
            <pc:sldMk cId="1743531576" sldId="316"/>
            <ac:spMk id="2" creationId="{999DBDC9-E43C-155E-FC6A-2F751FAEE4ED}"/>
          </ac:spMkLst>
        </pc:spChg>
        <pc:spChg chg="mod">
          <ac:chgData name="Rob Butler" userId="c22efea7-1a91-4b9e-8be5-13e65cb9c821" providerId="ADAL" clId="{10769DAD-7FB2-4810-9C29-4CA0C66A2C02}" dt="2024-12-09T12:10:50.871" v="5790" actId="20577"/>
          <ac:spMkLst>
            <pc:docMk/>
            <pc:sldMk cId="1743531576" sldId="316"/>
            <ac:spMk id="3" creationId="{7F302D1D-8354-FE49-E43D-6AA891C99470}"/>
          </ac:spMkLst>
        </pc:spChg>
      </pc:sldChg>
      <pc:sldChg chg="add">
        <pc:chgData name="Rob Butler" userId="c22efea7-1a91-4b9e-8be5-13e65cb9c821" providerId="ADAL" clId="{10769DAD-7FB2-4810-9C29-4CA0C66A2C02}" dt="2024-12-02T13:11:57.346" v="3933"/>
        <pc:sldMkLst>
          <pc:docMk/>
          <pc:sldMk cId="2004287421" sldId="317"/>
        </pc:sldMkLst>
      </pc:sldChg>
      <pc:sldChg chg="add">
        <pc:chgData name="Rob Butler" userId="c22efea7-1a91-4b9e-8be5-13e65cb9c821" providerId="ADAL" clId="{10769DAD-7FB2-4810-9C29-4CA0C66A2C02}" dt="2024-12-02T13:11:57.346" v="3933"/>
        <pc:sldMkLst>
          <pc:docMk/>
          <pc:sldMk cId="1827451975" sldId="318"/>
        </pc:sldMkLst>
      </pc:sldChg>
      <pc:sldChg chg="addSp delSp modSp new mod ord delAnim modAnim">
        <pc:chgData name="Rob Butler" userId="c22efea7-1a91-4b9e-8be5-13e65cb9c821" providerId="ADAL" clId="{10769DAD-7FB2-4810-9C29-4CA0C66A2C02}" dt="2024-12-09T12:07:38.974" v="5018" actId="5793"/>
        <pc:sldMkLst>
          <pc:docMk/>
          <pc:sldMk cId="600303742" sldId="319"/>
        </pc:sldMkLst>
        <pc:spChg chg="mod">
          <ac:chgData name="Rob Butler" userId="c22efea7-1a91-4b9e-8be5-13e65cb9c821" providerId="ADAL" clId="{10769DAD-7FB2-4810-9C29-4CA0C66A2C02}" dt="2024-12-02T13:29:28.801" v="3976" actId="20577"/>
          <ac:spMkLst>
            <pc:docMk/>
            <pc:sldMk cId="600303742" sldId="319"/>
            <ac:spMk id="2" creationId="{41BA6A8E-397A-4C6C-6BF7-1ABC2CAFDD26}"/>
          </ac:spMkLst>
        </pc:spChg>
        <pc:spChg chg="add mod">
          <ac:chgData name="Rob Butler" userId="c22efea7-1a91-4b9e-8be5-13e65cb9c821" providerId="ADAL" clId="{10769DAD-7FB2-4810-9C29-4CA0C66A2C02}" dt="2024-12-09T12:07:38.974" v="5018" actId="5793"/>
          <ac:spMkLst>
            <pc:docMk/>
            <pc:sldMk cId="600303742" sldId="319"/>
            <ac:spMk id="6" creationId="{79D2F553-A760-20C7-8037-880DB0B6EA45}"/>
          </ac:spMkLst>
        </pc:spChg>
      </pc:sldChg>
      <pc:sldChg chg="modSp add mod">
        <pc:chgData name="Rob Butler" userId="c22efea7-1a91-4b9e-8be5-13e65cb9c821" providerId="ADAL" clId="{10769DAD-7FB2-4810-9C29-4CA0C66A2C02}" dt="2024-12-05T13:15:11.417" v="4307" actId="20577"/>
        <pc:sldMkLst>
          <pc:docMk/>
          <pc:sldMk cId="2517010045" sldId="320"/>
        </pc:sldMkLst>
        <pc:spChg chg="mod">
          <ac:chgData name="Rob Butler" userId="c22efea7-1a91-4b9e-8be5-13e65cb9c821" providerId="ADAL" clId="{10769DAD-7FB2-4810-9C29-4CA0C66A2C02}" dt="2024-12-05T13:15:11.417" v="4307" actId="20577"/>
          <ac:spMkLst>
            <pc:docMk/>
            <pc:sldMk cId="2517010045" sldId="320"/>
            <ac:spMk id="2" creationId="{41650BDC-6002-AB90-D5F1-1250D3991C35}"/>
          </ac:spMkLst>
        </pc:spChg>
      </pc:sldChg>
      <pc:sldChg chg="addSp delSp modSp add mod">
        <pc:chgData name="Rob Butler" userId="c22efea7-1a91-4b9e-8be5-13e65cb9c821" providerId="ADAL" clId="{10769DAD-7FB2-4810-9C29-4CA0C66A2C02}" dt="2024-12-05T14:10:22.596" v="4399"/>
        <pc:sldMkLst>
          <pc:docMk/>
          <pc:sldMk cId="3696582240" sldId="321"/>
        </pc:sldMkLst>
        <pc:spChg chg="mod">
          <ac:chgData name="Rob Butler" userId="c22efea7-1a91-4b9e-8be5-13e65cb9c821" providerId="ADAL" clId="{10769DAD-7FB2-4810-9C29-4CA0C66A2C02}" dt="2024-12-05T13:10:34.776" v="4247" actId="255"/>
          <ac:spMkLst>
            <pc:docMk/>
            <pc:sldMk cId="3696582240" sldId="321"/>
            <ac:spMk id="4" creationId="{A2597758-AB9B-0501-BDBD-3B73138A6E5F}"/>
          </ac:spMkLst>
        </pc:spChg>
        <pc:picChg chg="add mod">
          <ac:chgData name="Rob Butler" userId="c22efea7-1a91-4b9e-8be5-13e65cb9c821" providerId="ADAL" clId="{10769DAD-7FB2-4810-9C29-4CA0C66A2C02}" dt="2024-12-05T14:10:22.596" v="4399"/>
          <ac:picMkLst>
            <pc:docMk/>
            <pc:sldMk cId="3696582240" sldId="321"/>
            <ac:picMk id="7" creationId="{0416608B-CAB8-7D1F-B3EB-2ACBFB09E428}"/>
          </ac:picMkLst>
        </pc:picChg>
      </pc:sldChg>
    </pc:docChg>
  </pc:docChgLst>
  <pc:docChgLst>
    <pc:chgData name="Rob Butler" userId="c22efea7-1a91-4b9e-8be5-13e65cb9c821" providerId="ADAL" clId="{078B436B-AAA3-45F5-9FBC-08BDB15EA1E8}"/>
    <pc:docChg chg="modSld">
      <pc:chgData name="Rob Butler" userId="c22efea7-1a91-4b9e-8be5-13e65cb9c821" providerId="ADAL" clId="{078B436B-AAA3-45F5-9FBC-08BDB15EA1E8}" dt="2024-06-24T13:46:01.069" v="565" actId="20577"/>
      <pc:docMkLst>
        <pc:docMk/>
      </pc:docMkLst>
      <pc:sldChg chg="modNotesTx">
        <pc:chgData name="Rob Butler" userId="c22efea7-1a91-4b9e-8be5-13e65cb9c821" providerId="ADAL" clId="{078B436B-AAA3-45F5-9FBC-08BDB15EA1E8}" dt="2024-06-24T11:13:40.449" v="216" actId="20577"/>
        <pc:sldMkLst>
          <pc:docMk/>
          <pc:sldMk cId="788061365" sldId="268"/>
        </pc:sldMkLst>
      </pc:sldChg>
      <pc:sldChg chg="modNotesTx">
        <pc:chgData name="Rob Butler" userId="c22efea7-1a91-4b9e-8be5-13e65cb9c821" providerId="ADAL" clId="{078B436B-AAA3-45F5-9FBC-08BDB15EA1E8}" dt="2024-06-24T11:10:36.249" v="76" actId="6549"/>
        <pc:sldMkLst>
          <pc:docMk/>
          <pc:sldMk cId="3064227581" sldId="272"/>
        </pc:sldMkLst>
      </pc:sldChg>
      <pc:sldChg chg="modSp mod">
        <pc:chgData name="Rob Butler" userId="c22efea7-1a91-4b9e-8be5-13e65cb9c821" providerId="ADAL" clId="{078B436B-AAA3-45F5-9FBC-08BDB15EA1E8}" dt="2024-06-24T13:45:29.734" v="525" actId="20577"/>
        <pc:sldMkLst>
          <pc:docMk/>
          <pc:sldMk cId="3170458074" sldId="273"/>
        </pc:sldMkLst>
      </pc:sldChg>
      <pc:sldChg chg="modNotesTx">
        <pc:chgData name="Rob Butler" userId="c22efea7-1a91-4b9e-8be5-13e65cb9c821" providerId="ADAL" clId="{078B436B-AAA3-45F5-9FBC-08BDB15EA1E8}" dt="2024-06-24T11:18:47.568" v="344" actId="20577"/>
        <pc:sldMkLst>
          <pc:docMk/>
          <pc:sldMk cId="2633985037" sldId="274"/>
        </pc:sldMkLst>
      </pc:sldChg>
      <pc:sldChg chg="modNotesTx">
        <pc:chgData name="Rob Butler" userId="c22efea7-1a91-4b9e-8be5-13e65cb9c821" providerId="ADAL" clId="{078B436B-AAA3-45F5-9FBC-08BDB15EA1E8}" dt="2024-06-24T11:19:31.974" v="451" actId="20577"/>
        <pc:sldMkLst>
          <pc:docMk/>
          <pc:sldMk cId="3290762644" sldId="275"/>
        </pc:sldMkLst>
      </pc:sldChg>
      <pc:sldChg chg="modSp mod">
        <pc:chgData name="Rob Butler" userId="c22efea7-1a91-4b9e-8be5-13e65cb9c821" providerId="ADAL" clId="{078B436B-AAA3-45F5-9FBC-08BDB15EA1E8}" dt="2024-06-24T13:46:01.069" v="565" actId="20577"/>
        <pc:sldMkLst>
          <pc:docMk/>
          <pc:sldMk cId="952963867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A47F-E424-48CC-B7F1-355530EF4E2E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3062-43F0-4793-B76B-895291533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4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9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A4B99-3250-1DEB-C472-E5282103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58531-6566-92B1-3341-618C84A68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81B71-0447-EFB3-1419-2E6C8190E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F28A4-40B3-A20D-3537-5E1C0362B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8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9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ourier New" panose="02070309020205020404" pitchFamily="49" charset="0"/>
              <a:buNone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Introduce the importance of understanding a context when solving a statistical problem. This is essential to: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Clean the data. For example, a value of -1 for temperature in °C is appropriate but -1 for rainfall in mm isn’t. 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Choose appropriate statistics (such as averages) and charts to analyse the data.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Interpret the result: i.e. give a meaningful answer to a question.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4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This series of lessons is designed to let you explore features of the ozone layer and the ozone hole using real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The data has been collected by scientists working for the European Space Agency (ESA) on a project called Copernicus.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Satellites coordinated by ESA observe the Earth and informs the management of the environment amongst other things.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4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https://www.flickr.com/photos/felton-nyc/50768574522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5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https://commons.wikimedia.org/wiki/File:Ozone_Hole_2015.jpg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3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7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might want to discuss why you wouldn’t use mode for the average height, or why we talk about median wage rather than mean.</a:t>
            </a:r>
          </a:p>
          <a:p>
            <a:pPr>
              <a:spcBef>
                <a:spcPts val="1200"/>
              </a:spcBef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/>
              </a:rPr>
              <a:t>Often students will mention the range as an average so you may want to discuss the difference between averages and measures of spread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AEC0A-556C-4808-8664-FAF36CE6DC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8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74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E3062-43F0-4793-B76B-895291533BE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8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D2FA30-101D-4582-8413-CDD099D88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21" y="1596771"/>
            <a:ext cx="4569879" cy="3664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966D79-F80E-4A6B-9B11-D28B649409A5}"/>
              </a:ext>
            </a:extLst>
          </p:cNvPr>
          <p:cNvSpPr txBox="1"/>
          <p:nvPr userDrawn="1"/>
        </p:nvSpPr>
        <p:spPr>
          <a:xfrm>
            <a:off x="6391275" y="2895600"/>
            <a:ext cx="3743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9FDA"/>
                </a:solidFill>
                <a:latin typeface="Rockwell Light" panose="02040303020102020203" pitchFamily="18" charset="0"/>
              </a:rPr>
              <a:t>Over 60 years at the forefront of Mathematics Education </a:t>
            </a:r>
          </a:p>
        </p:txBody>
      </p:sp>
    </p:spTree>
    <p:extLst>
      <p:ext uri="{BB962C8B-B14F-4D97-AF65-F5344CB8AC3E}">
        <p14:creationId xmlns:p14="http://schemas.microsoft.com/office/powerpoint/2010/main" val="180289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F6E7-C8CC-4584-8FE7-48938D83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99051"/>
            <a:ext cx="8286750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8E2B1F-7DFD-4347-8075-754C1FE124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1200" y="866775"/>
            <a:ext cx="8286750" cy="4076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439220-9EAB-4D75-8A80-2A7C6D1F7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5810250"/>
            <a:ext cx="8286750" cy="87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67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 Title and verti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52425" y="952500"/>
            <a:ext cx="11477625" cy="66992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4" y="1774825"/>
            <a:ext cx="11477625" cy="4625975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1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B3E3-BA9B-408D-B306-F12E63A9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96550" y="952500"/>
            <a:ext cx="1333500" cy="5448300"/>
          </a:xfrm>
          <a:prstGeom prst="rect">
            <a:avLst/>
          </a:prstGeom>
        </p:spPr>
        <p:txBody>
          <a:bodyPr vert="vert"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8B2E1-CE13-425A-B286-1A1C1802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425" y="952501"/>
            <a:ext cx="10039350" cy="5448300"/>
          </a:xfrm>
          <a:prstGeom prst="rect">
            <a:avLst/>
          </a:prstGeom>
        </p:spPr>
        <p:txBody>
          <a:bodyPr vert="eaVert"/>
          <a:lstStyle>
            <a:lvl1pPr marL="514350" indent="-51435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9144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371600" indent="-4572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7145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171700" indent="-3429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4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8078-CA72-45CB-9A25-41132EF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0" y="1289050"/>
            <a:ext cx="6581775" cy="36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B18E22-37DF-4365-9F7A-39852E811A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1289050"/>
            <a:ext cx="4791075" cy="36639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1C079-9CAC-98D4-38FF-97169E1F2254}"/>
              </a:ext>
            </a:extLst>
          </p:cNvPr>
          <p:cNvSpPr txBox="1"/>
          <p:nvPr userDrawn="1"/>
        </p:nvSpPr>
        <p:spPr>
          <a:xfrm>
            <a:off x="0" y="6627168"/>
            <a:ext cx="6097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4E8B9-6023-6290-EE45-9085C6D1849A}"/>
              </a:ext>
            </a:extLst>
          </p:cNvPr>
          <p:cNvSpPr txBox="1"/>
          <p:nvPr userDrawn="1"/>
        </p:nvSpPr>
        <p:spPr>
          <a:xfrm>
            <a:off x="11163993" y="6627168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256993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5299-B008-451E-B553-B8F2FE97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8DFD-A1E5-4414-AAE5-913D865C5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8078-CA72-45CB-9A25-41132EF9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0" y="1289050"/>
            <a:ext cx="6581775" cy="36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B18E22-37DF-4365-9F7A-39852E811A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1289050"/>
            <a:ext cx="4791075" cy="36639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D6FCE-6214-BBF3-19E1-732CC684B2F2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F83C0-AE86-BA8E-5D34-BD5D7E0E9940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13429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B5C28-D2B5-8215-6F54-FB5FBEC736B0}"/>
              </a:ext>
            </a:extLst>
          </p:cNvPr>
          <p:cNvSpPr txBox="1"/>
          <p:nvPr userDrawn="1"/>
        </p:nvSpPr>
        <p:spPr>
          <a:xfrm>
            <a:off x="0" y="6627168"/>
            <a:ext cx="6096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</a:rPr>
              <a:t>Initial, Version Number,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A44D8-D8FA-1DE1-4E50-FE08515D5193}"/>
              </a:ext>
            </a:extLst>
          </p:cNvPr>
          <p:cNvSpPr txBox="1"/>
          <p:nvPr userDrawn="1"/>
        </p:nvSpPr>
        <p:spPr>
          <a:xfrm>
            <a:off x="11163993" y="6612997"/>
            <a:ext cx="1028007" cy="2450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algn="r">
              <a:lnSpc>
                <a:spcPct val="107000"/>
              </a:lnSpc>
            </a:pPr>
            <a:r>
              <a:rPr lang="en-GB" sz="10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MEI 2022</a:t>
            </a:r>
          </a:p>
        </p:txBody>
      </p:sp>
    </p:spTree>
    <p:extLst>
      <p:ext uri="{BB962C8B-B14F-4D97-AF65-F5344CB8AC3E}">
        <p14:creationId xmlns:p14="http://schemas.microsoft.com/office/powerpoint/2010/main" val="51282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5299-B008-451E-B553-B8F2FE97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8DFD-A1E5-4414-AAE5-913D865C5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5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959C-B222-4B28-9E6D-7E9C8BFE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14055"/>
            <a:ext cx="1071403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8FC9-DD17-4EB3-A8B9-84DD6BFA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105025"/>
            <a:ext cx="10714037" cy="23233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15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E9FD-02A3-4AE0-AB2C-56A6840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F18DFA-A350-4840-897D-E9B7873386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2F81AC7-C179-4BA0-92A2-2205B1C28A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1725" y="1866900"/>
            <a:ext cx="5172075" cy="44386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0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A845CA-EC47-40B0-9247-D15C3E2E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4" y="927100"/>
            <a:ext cx="11344275" cy="625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8A8EA9-9562-42F3-93DA-586324E59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360F79E-0FBC-4C90-A612-49FC333B21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9575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CB0F377-C0B9-471B-815A-E11F38DFB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2674" y="1704975"/>
            <a:ext cx="5591175" cy="625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214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DB951EFD-6907-4B3B-8DE6-7DCD3B6E9E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2674" y="2419350"/>
            <a:ext cx="5572125" cy="39147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1pPr>
            <a:lvl2pPr marL="6858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2pPr>
            <a:lvl3pPr marL="11430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3pPr>
            <a:lvl4pPr marL="16002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4pPr>
            <a:lvl5pPr marL="2057400" indent="-228600">
              <a:buClr>
                <a:srgbClr val="009FDA"/>
              </a:buClr>
              <a:buFont typeface="Wingdings" panose="05000000000000000000" pitchFamily="2" charset="2"/>
              <a:buChar char="§"/>
              <a:defRPr>
                <a:solidFill>
                  <a:srgbClr val="0021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4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15A58DE-2960-4DB0-AFBF-C1CF7282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917575"/>
            <a:ext cx="11287125" cy="606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9E18-B16A-4E52-B265-385E563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9FD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32DF8-33FB-458C-BD52-34F2881C3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F2E0F-0040-4CA7-9990-6BD511438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14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32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E08EEC-F69F-40EA-BEB2-8D5514C001A4}"/>
              </a:ext>
            </a:extLst>
          </p:cNvPr>
          <p:cNvCxnSpPr/>
          <p:nvPr userDrawn="1"/>
        </p:nvCxnSpPr>
        <p:spPr>
          <a:xfrm>
            <a:off x="207389" y="821094"/>
            <a:ext cx="11632677" cy="0"/>
          </a:xfrm>
          <a:prstGeom prst="line">
            <a:avLst/>
          </a:prstGeom>
          <a:ln w="19050">
            <a:solidFill>
              <a:srgbClr val="00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205DD17-395F-D24D-87C0-547184D0EC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9" y="0"/>
            <a:ext cx="2974131" cy="792740"/>
          </a:xfrm>
          <a:prstGeom prst="rect">
            <a:avLst/>
          </a:prstGeom>
        </p:spPr>
      </p:pic>
      <p:pic>
        <p:nvPicPr>
          <p:cNvPr id="4" name="Picture 3" descr="A red and blue logo&#10;&#10;Description automatically generated">
            <a:extLst>
              <a:ext uri="{FF2B5EF4-FFF2-40B4-BE49-F238E27FC236}">
                <a16:creationId xmlns:a16="http://schemas.microsoft.com/office/drawing/2014/main" id="{BA833D04-9CC8-60FC-B894-2761C54726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6" b="15455"/>
          <a:stretch/>
        </p:blipFill>
        <p:spPr>
          <a:xfrm>
            <a:off x="10041746" y="0"/>
            <a:ext cx="1942865" cy="7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zqpkyjmhE6tf7nfu2Apr%2Ffile.js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zqpkyjmhE6tf7nfu2Apr%2Ffile.js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zqpkyjmhE6tf7nfu2Apr%2Ffile.js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zqpkyjmhE6tf7nfu2Apr%2Ffile.js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dap.concord.org/app/static/dg/en/cert/index.html#shared=https%3A%2F%2Fcfm-shared.concord.org%2FImQ2KBxAg0PY9GLuckLw%2Ffile.json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ap.concord.org/app/static/dg/en/cert/index.html#shared=https%3A%2F%2Fcfm-shared.concord.org%2FzqpkyjmhE6tf7nfu2Apr%2Ffile.js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2nEO6SouReeh1hf5VNwNhbr11ssDyfU/view?usp=drive_link" TargetMode="External"/><Relationship Id="rId2" Type="http://schemas.openxmlformats.org/officeDocument/2006/relationships/hyperlink" Target="https://drive.google.com/file/d/1RsFVQJTi3Y1fSEc5XgVAOmOHYMPA9xAq/view?usp=sharing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drive.google.com/file/d/1GWj_zrKsNEL6r0RP811ZgM5R6Vr-ZUMp/view?usp=shari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ernicus.eu/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ozone-layer-context" TargetMode="External"/><Relationship Id="rId2" Type="http://schemas.openxmlformats.org/officeDocument/2006/relationships/hyperlink" Target="https://discoveringantarctica.org.uk/oceans-atmosphere-landscape/atmosphere-weather-and-climate/the-ozone-hol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84E3-BCAC-D8E8-BC62-13754E3B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31" y="2766218"/>
            <a:ext cx="10714037" cy="1325563"/>
          </a:xfrm>
        </p:spPr>
        <p:txBody>
          <a:bodyPr/>
          <a:lstStyle/>
          <a:p>
            <a:r>
              <a:rPr lang="en-US" dirty="0"/>
              <a:t>Averages and measures of spread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74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995A63-F0DD-C235-1A33-71097B2F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Exploration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60CAE7-3A62-7246-1637-092B41DE7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Often the easiest way to understand a data set is to draw some diagrams</a:t>
            </a:r>
            <a:endParaRPr lang="en-GB" dirty="0"/>
          </a:p>
          <a:p>
            <a:r>
              <a:rPr lang="en-GB" dirty="0"/>
              <a:t>This allows us to spot patterns and look for meaning in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9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CBF5D6-7CE4-78BE-5704-1AE6EB7B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 dirty="0"/>
              <a:t>The change in hole area over the year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6D4797-F124-FC96-ABCE-B674C6E4D3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1725" y="1866900"/>
            <a:ext cx="5172075" cy="443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Each of the dots on the graph represents the size of the ozone hole in a particular month.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600" dirty="0"/>
              <a:t>In which season are the largest areas?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600" dirty="0"/>
              <a:t>How easy is it to tell the differences between the seasons?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600" dirty="0"/>
              <a:t>What other graphs and calculations would give us some more information?</a:t>
            </a:r>
          </a:p>
        </p:txBody>
      </p:sp>
      <p:pic>
        <p:nvPicPr>
          <p:cNvPr id="17" name="Content Placeholder 16">
            <a:hlinkClick r:id="rId3"/>
            <a:extLst>
              <a:ext uri="{FF2B5EF4-FFF2-40B4-BE49-F238E27FC236}">
                <a16:creationId xmlns:a16="http://schemas.microsoft.com/office/drawing/2014/main" id="{7ACDC8E7-39D4-7F0C-9E0D-8383CB2781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716974" y="1652264"/>
            <a:ext cx="4937056" cy="4438649"/>
          </a:xfrm>
        </p:spPr>
      </p:pic>
    </p:spTree>
    <p:extLst>
      <p:ext uri="{BB962C8B-B14F-4D97-AF65-F5344CB8AC3E}">
        <p14:creationId xmlns:p14="http://schemas.microsoft.com/office/powerpoint/2010/main" val="78806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314F-BF78-4C79-815F-A15AD3FF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B376-E825-417C-A816-A2264B91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916832"/>
            <a:ext cx="4679632" cy="4209336"/>
          </a:xfrm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GB" sz="2600" dirty="0">
                <a:latin typeface="Arial"/>
                <a:cs typeface="Arial"/>
              </a:rPr>
              <a:t>Averages help us compare different sets of data, and get a “best guess” data point.</a:t>
            </a:r>
          </a:p>
          <a:p>
            <a:pPr marL="0" indent="0">
              <a:buNone/>
            </a:pPr>
            <a:r>
              <a:rPr lang="en-GB" sz="2600" dirty="0">
                <a:latin typeface="Arial"/>
                <a:cs typeface="Arial"/>
              </a:rPr>
              <a:t>Different types of averages are best in different situations.</a:t>
            </a:r>
          </a:p>
          <a:p>
            <a:r>
              <a:rPr lang="en-GB" sz="2600" dirty="0">
                <a:latin typeface="Arial"/>
                <a:cs typeface="Arial"/>
              </a:rPr>
              <a:t>What are the </a:t>
            </a:r>
            <a:r>
              <a:rPr lang="en-GB" sz="2600" b="1" dirty="0">
                <a:latin typeface="Arial"/>
                <a:cs typeface="Arial"/>
              </a:rPr>
              <a:t>names</a:t>
            </a:r>
            <a:r>
              <a:rPr lang="en-GB" sz="2600" dirty="0">
                <a:latin typeface="Arial"/>
                <a:cs typeface="Arial"/>
              </a:rPr>
              <a:t> of the averages you know?</a:t>
            </a:r>
            <a:endParaRPr lang="en-GB" sz="2600" dirty="0"/>
          </a:p>
          <a:p>
            <a:pPr lvl="1"/>
            <a:endParaRPr lang="en-GB" sz="2600" dirty="0"/>
          </a:p>
        </p:txBody>
      </p:sp>
      <p:pic>
        <p:nvPicPr>
          <p:cNvPr id="8" name="Graphic 7" descr="Group of women with solid fill">
            <a:extLst>
              <a:ext uri="{FF2B5EF4-FFF2-40B4-BE49-F238E27FC236}">
                <a16:creationId xmlns:a16="http://schemas.microsoft.com/office/drawing/2014/main" id="{63E28BB4-2007-112D-FB36-59636378C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2900" y="1916832"/>
            <a:ext cx="2971800" cy="2971800"/>
          </a:xfrm>
          <a:prstGeom prst="rect">
            <a:avLst/>
          </a:prstGeom>
        </p:spPr>
      </p:pic>
      <p:pic>
        <p:nvPicPr>
          <p:cNvPr id="10" name="Graphic 9" descr="Coins with solid fill">
            <a:extLst>
              <a:ext uri="{FF2B5EF4-FFF2-40B4-BE49-F238E27FC236}">
                <a16:creationId xmlns:a16="http://schemas.microsoft.com/office/drawing/2014/main" id="{EF844B85-F824-5359-D0F8-A84D39AD7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75750" y="2313707"/>
            <a:ext cx="2178050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3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6970-C0F7-5467-819D-A101430C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 dirty="0"/>
              <a:t>Measuring the middle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23A4C-5ED2-57EA-2207-581CC44034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In each of the diagrams, the red line represents the median value and the blue line is the mean.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600" dirty="0"/>
              <a:t>Why is the median lower than the mean for 3 of the seasons?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600" dirty="0"/>
              <a:t>Which average is better to use?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600" dirty="0"/>
              <a:t>Would the mode be useful in this situation? Why/Why not?</a:t>
            </a:r>
          </a:p>
        </p:txBody>
      </p:sp>
      <p:pic>
        <p:nvPicPr>
          <p:cNvPr id="16" name="Content Placeholder 15">
            <a:hlinkClick r:id="rId3"/>
            <a:extLst>
              <a:ext uri="{FF2B5EF4-FFF2-40B4-BE49-F238E27FC236}">
                <a16:creationId xmlns:a16="http://schemas.microsoft.com/office/drawing/2014/main" id="{7F8CB0C6-BBC4-1C08-176A-1F47D1B262D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6096000" y="1729985"/>
            <a:ext cx="5033027" cy="4438650"/>
          </a:xfrm>
        </p:spPr>
      </p:pic>
    </p:spTree>
    <p:extLst>
      <p:ext uri="{BB962C8B-B14F-4D97-AF65-F5344CB8AC3E}">
        <p14:creationId xmlns:p14="http://schemas.microsoft.com/office/powerpoint/2010/main" val="55499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5ED9-EA2B-2207-762C-521C2EDF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 of 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7F85-5086-649F-D4A8-17EBDA9E83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Measures of spread tell us how consistent or variable a set of data is.</a:t>
            </a:r>
          </a:p>
          <a:p>
            <a:pPr marL="0" indent="0">
              <a:buNone/>
            </a:pPr>
            <a:r>
              <a:rPr lang="en-GB" dirty="0"/>
              <a:t>Different types of calculation are used in different situations</a:t>
            </a:r>
          </a:p>
          <a:p>
            <a:r>
              <a:rPr lang="en-GB" dirty="0"/>
              <a:t>What are the </a:t>
            </a:r>
            <a:r>
              <a:rPr lang="en-GB" b="1" dirty="0"/>
              <a:t>names</a:t>
            </a:r>
            <a:r>
              <a:rPr lang="en-GB" dirty="0"/>
              <a:t> of measures of spread that you know?</a:t>
            </a:r>
          </a:p>
        </p:txBody>
      </p:sp>
      <p:pic>
        <p:nvPicPr>
          <p:cNvPr id="6" name="Content Placeholder 5" descr="Multicolored arrows pointing to different directions">
            <a:extLst>
              <a:ext uri="{FF2B5EF4-FFF2-40B4-BE49-F238E27FC236}">
                <a16:creationId xmlns:a16="http://schemas.microsoft.com/office/drawing/2014/main" id="{213B1D23-FDAD-9C9A-DB67-2A0D39CFCED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362646"/>
            <a:ext cx="5172075" cy="3447157"/>
          </a:xfrm>
        </p:spPr>
      </p:pic>
    </p:spTree>
    <p:extLst>
      <p:ext uri="{BB962C8B-B14F-4D97-AF65-F5344CB8AC3E}">
        <p14:creationId xmlns:p14="http://schemas.microsoft.com/office/powerpoint/2010/main" val="19864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B50E-19B9-D7B5-CEA4-54181295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 dirty="0"/>
              <a:t>Visualising the spread of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74E11-40F9-B702-70EE-8DBC0E9318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1725" y="1866900"/>
            <a:ext cx="5172075" cy="443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The graph now shows box plots for each of the seasons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600" dirty="0"/>
              <a:t>What are the 5 pieces of information that a box plot shows?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600" dirty="0"/>
              <a:t>Which of the seasons has the most variation in ozone hole area?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600" dirty="0"/>
              <a:t>Which has the least?</a:t>
            </a:r>
          </a:p>
        </p:txBody>
      </p:sp>
      <p:pic>
        <p:nvPicPr>
          <p:cNvPr id="12" name="Content Placeholder 11">
            <a:hlinkClick r:id="rId3"/>
            <a:extLst>
              <a:ext uri="{FF2B5EF4-FFF2-40B4-BE49-F238E27FC236}">
                <a16:creationId xmlns:a16="http://schemas.microsoft.com/office/drawing/2014/main" id="{7BC634A0-72CF-85C0-C23B-C7A982E41D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675410" y="1646312"/>
            <a:ext cx="5000624" cy="4438650"/>
          </a:xfrm>
        </p:spPr>
      </p:pic>
    </p:spTree>
    <p:extLst>
      <p:ext uri="{BB962C8B-B14F-4D97-AF65-F5344CB8AC3E}">
        <p14:creationId xmlns:p14="http://schemas.microsoft.com/office/powerpoint/2010/main" val="387895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C3325-8249-962C-E630-62359719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598D-9807-59B5-B9A1-816AAA1E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 dirty="0"/>
              <a:t>Visualising the spread of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97758-AB9B-0501-BDBD-3B73138A6E5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1725" y="1866900"/>
            <a:ext cx="5172075" cy="44386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4"/>
            </a:pPr>
            <a:r>
              <a:rPr lang="en-GB" sz="2600" dirty="0"/>
              <a:t>Why does Summer appear to have no box?</a:t>
            </a:r>
          </a:p>
          <a:p>
            <a:pPr marL="457200" indent="-457200">
              <a:buFont typeface="+mj-lt"/>
              <a:buAutoNum type="alphaLcParenR" startAt="4"/>
            </a:pPr>
            <a:r>
              <a:rPr lang="en-GB" sz="2600" dirty="0"/>
              <a:t>Which measure of spread do you think would be most useful to use to compare the seasons?</a:t>
            </a:r>
          </a:p>
        </p:txBody>
      </p:sp>
      <p:pic>
        <p:nvPicPr>
          <p:cNvPr id="7" name="Content Placeholder 11">
            <a:hlinkClick r:id="rId3"/>
            <a:extLst>
              <a:ext uri="{FF2B5EF4-FFF2-40B4-BE49-F238E27FC236}">
                <a16:creationId xmlns:a16="http://schemas.microsoft.com/office/drawing/2014/main" id="{0416608B-CAB8-7D1F-B3EB-2ACBFB09E42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675410" y="1646312"/>
            <a:ext cx="5000624" cy="4438650"/>
          </a:xfrm>
        </p:spPr>
      </p:pic>
    </p:spTree>
    <p:extLst>
      <p:ext uri="{BB962C8B-B14F-4D97-AF65-F5344CB8AC3E}">
        <p14:creationId xmlns:p14="http://schemas.microsoft.com/office/powerpoint/2010/main" val="369658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94C0D-2A54-70A7-9B34-A35868FA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0BDC-6002-AB90-D5F1-1250D3991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31" y="2766218"/>
            <a:ext cx="10714037" cy="1325563"/>
          </a:xfrm>
        </p:spPr>
        <p:txBody>
          <a:bodyPr/>
          <a:lstStyle/>
          <a:p>
            <a:r>
              <a:rPr lang="en-US" dirty="0"/>
              <a:t>Frequency diagrams and bar charts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01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F559-9C49-3B20-5559-4FE33209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‘shape’ of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A3ED9-372B-646A-0C4C-00765B663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Even calculating the averages and measures of spread sometimes doesn’t give us enough </a:t>
            </a:r>
            <a:r>
              <a:rPr lang="en-GB" b="1" dirty="0"/>
              <a:t>information</a:t>
            </a:r>
            <a:r>
              <a:rPr lang="en-GB" dirty="0"/>
              <a:t> about the data</a:t>
            </a:r>
          </a:p>
          <a:p>
            <a:r>
              <a:rPr lang="en-GB" dirty="0"/>
              <a:t>We can show the </a:t>
            </a:r>
            <a:r>
              <a:rPr lang="en-GB" b="1" dirty="0"/>
              <a:t>shape</a:t>
            </a:r>
            <a:r>
              <a:rPr lang="en-GB" dirty="0"/>
              <a:t> of the data by drawing a histogram or bar chart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57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6BF4-C986-0E3A-2BDF-7A655F31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429000"/>
            <a:ext cx="10714037" cy="2902264"/>
          </a:xfrm>
        </p:spPr>
        <p:txBody>
          <a:bodyPr lIns="91440" tIns="45720" rIns="91440" bIns="45720" anchor="t"/>
          <a:lstStyle/>
          <a:p>
            <a:r>
              <a:rPr lang="en-US" sz="4000" dirty="0">
                <a:latin typeface="Arial"/>
                <a:cs typeface="Arial"/>
              </a:rPr>
              <a:t>Atmosphere: Lesson 1</a:t>
            </a:r>
            <a:br>
              <a:rPr lang="en-US" sz="4000" dirty="0"/>
            </a:br>
            <a:br>
              <a:rPr lang="en-US" sz="4000" dirty="0"/>
            </a:br>
            <a:r>
              <a:rPr lang="en-GB" sz="3200" dirty="0">
                <a:latin typeface="Arial"/>
                <a:cs typeface="Arial"/>
              </a:rPr>
              <a:t>Diagrams, averages and measures of spread</a:t>
            </a:r>
            <a:endParaRPr lang="en-GB" sz="4000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1FEF-BA97-2059-ED8C-AE046DE2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688" y="1544594"/>
            <a:ext cx="8872624" cy="853548"/>
          </a:xfrm>
        </p:spPr>
        <p:txBody>
          <a:bodyPr/>
          <a:lstStyle/>
          <a:p>
            <a:pPr algn="ctr"/>
            <a:r>
              <a:rPr lang="en-US" sz="4400" b="1"/>
              <a:t>The Big Earth Data Project</a:t>
            </a:r>
            <a:endParaRPr lang="en-GB" sz="4400" b="1"/>
          </a:p>
        </p:txBody>
      </p:sp>
    </p:spTree>
    <p:extLst>
      <p:ext uri="{BB962C8B-B14F-4D97-AF65-F5344CB8AC3E}">
        <p14:creationId xmlns:p14="http://schemas.microsoft.com/office/powerpoint/2010/main" val="164922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B1CC-4483-2EBD-B7D3-3071071E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 dirty="0"/>
              <a:t>Frequency diagrams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0EC1EA-0406-2863-A052-1A0F056465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5172075" cy="443865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The diagram shows how many months there were with ozone holes of different sizes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/>
              <a:t>Is it clearer than the box plot?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/>
              <a:t>Which is the most common ozone hole area in Spring?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/>
              <a:t>Is the number of months with 0 to 2 million square </a:t>
            </a:r>
            <a:r>
              <a:rPr lang="en-US" sz="2600" dirty="0" err="1"/>
              <a:t>kilometres</a:t>
            </a:r>
            <a:r>
              <a:rPr lang="en-US" sz="2600" dirty="0"/>
              <a:t> ozone hole area larger than you thought from the box plot?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127D95C5-DD05-E0D0-FC23-6802C31CEBF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181727" y="1704917"/>
            <a:ext cx="4820253" cy="4438650"/>
          </a:xfrm>
        </p:spPr>
      </p:pic>
    </p:spTree>
    <p:extLst>
      <p:ext uri="{BB962C8B-B14F-4D97-AF65-F5344CB8AC3E}">
        <p14:creationId xmlns:p14="http://schemas.microsoft.com/office/powerpoint/2010/main" val="1095538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AB73-F2C8-9A2A-4D43-C2D1839D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</p:spPr>
        <p:txBody>
          <a:bodyPr>
            <a:normAutofit/>
          </a:bodyPr>
          <a:lstStyle/>
          <a:p>
            <a:r>
              <a:rPr lang="en-GB" sz="3700"/>
              <a:t>What other questions can we ask of the data?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570CAB-4F0D-9028-B56E-2F69AF6B7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7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B7923-8088-EC1E-A7D2-239C8F201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CDCC-BCE6-D269-9086-59CA9454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125"/>
            <a:ext cx="10515600" cy="690563"/>
          </a:xfrm>
        </p:spPr>
        <p:txBody>
          <a:bodyPr>
            <a:normAutofit/>
          </a:bodyPr>
          <a:lstStyle/>
          <a:p>
            <a:r>
              <a:rPr lang="en-GB" sz="3700" dirty="0"/>
              <a:t>What other questions can we ask of the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E362-9BD5-EAB6-23DD-A2A0B460F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GB" sz="2600" dirty="0"/>
              <a:t>Some suggestions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600" dirty="0"/>
              <a:t>What does the distribution of the ozone hole look like for the other seasons?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600" dirty="0"/>
              <a:t>Has the ozone hole got larger or smaller on average each decade?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600" dirty="0"/>
              <a:t>Which month has the largest ozone hole area?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600" dirty="0"/>
              <a:t>What about the other features in the data? How does the temperature or windspeed vary?</a:t>
            </a:r>
          </a:p>
          <a:p>
            <a:r>
              <a:rPr lang="en-GB" sz="2600" dirty="0"/>
              <a:t>To find out more and use the data yourself follow the link below</a:t>
            </a:r>
          </a:p>
          <a:p>
            <a:pPr marL="0" indent="0">
              <a:buNone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3"/>
              </a:rPr>
              <a:t>https://codap.concord.org/app/static/dg/en/cert/index.html#shared=https%3A%2F%2Fcfm-shared.concord.org%2FzqpkyjmhE6tf7nfu2Apr%2Ffile.json</a:t>
            </a:r>
            <a:r>
              <a:rPr lang="en-GB" sz="2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95241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6A8E-397A-4C6C-6BF7-1ABC2CAF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Demonstrations for exploring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2F553-A760-20C7-8037-880DB0B6EA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Creating the graphs in this presentation</a:t>
            </a:r>
            <a:endParaRPr lang="en-GB" dirty="0"/>
          </a:p>
          <a:p>
            <a:r>
              <a:rPr lang="en-GB" dirty="0">
                <a:hlinkClick r:id="rId3"/>
              </a:rPr>
              <a:t>Creating frequency diagrams for other seasons</a:t>
            </a:r>
            <a:endParaRPr lang="en-GB" dirty="0"/>
          </a:p>
          <a:p>
            <a:r>
              <a:rPr lang="en-GB" dirty="0">
                <a:hlinkClick r:id="rId4"/>
              </a:rPr>
              <a:t>Creating box plots for different decades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30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DBDC9-E43C-155E-FC6A-2F751FAE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02D1D-8354-FE49-E43D-6AA891C994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Box plots can be used to compare both the average of data sets as well as the spread of the data</a:t>
            </a:r>
          </a:p>
          <a:p>
            <a:pPr lvl="1"/>
            <a:r>
              <a:rPr lang="en-GB" dirty="0"/>
              <a:t>Box plots show 5 pieces of information</a:t>
            </a:r>
          </a:p>
          <a:p>
            <a:r>
              <a:rPr lang="en-GB" dirty="0"/>
              <a:t>Averages are used to tell you how big or small the middle of the data is.</a:t>
            </a:r>
          </a:p>
          <a:p>
            <a:pPr lvl="1"/>
            <a:r>
              <a:rPr lang="en-GB" dirty="0"/>
              <a:t>There are 3 averages commonly used</a:t>
            </a:r>
          </a:p>
          <a:p>
            <a:r>
              <a:rPr lang="en-GB" dirty="0"/>
              <a:t>Measures of spread tell you how inconsistent or spread out a set of data is.</a:t>
            </a:r>
          </a:p>
          <a:p>
            <a:pPr lvl="1"/>
            <a:r>
              <a:rPr lang="en-GB" dirty="0"/>
              <a:t>There are 2 measures of spread commonly used</a:t>
            </a:r>
          </a:p>
          <a:p>
            <a:r>
              <a:rPr lang="en-GB" dirty="0"/>
              <a:t>Frequency diagrams let us compare distributions of data by showing us their shape.</a:t>
            </a:r>
          </a:p>
        </p:txBody>
      </p:sp>
    </p:spTree>
    <p:extLst>
      <p:ext uri="{BB962C8B-B14F-4D97-AF65-F5344CB8AC3E}">
        <p14:creationId xmlns:p14="http://schemas.microsoft.com/office/powerpoint/2010/main" val="174353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4CFF-13BA-4432-83DA-AE30BC53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MEI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BFEB-BD94-45C8-8FE6-F5D70FD7CA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Registered charity committed to improving mathematics education</a:t>
            </a:r>
          </a:p>
          <a:p>
            <a:pPr eaLnBrk="1" hangingPunct="1"/>
            <a:r>
              <a:rPr lang="en-GB" altLang="en-US"/>
              <a:t>Independent UK curriculum development body</a:t>
            </a:r>
          </a:p>
          <a:p>
            <a:pPr eaLnBrk="1" hangingPunct="1"/>
            <a:r>
              <a:rPr lang="en-GB" altLang="en-US"/>
              <a:t>We offer continuing professional development courses, provide specialist tuition for students and work with employers to enhance mathematical skills in the workplace</a:t>
            </a:r>
          </a:p>
          <a:p>
            <a:pPr eaLnBrk="1" hangingPunct="1"/>
            <a:r>
              <a:rPr lang="en-GB" altLang="en-US"/>
              <a:t>We also pioneer the development of innovative teaching and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50160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ECA03-EDBB-736C-EDC4-FE7E9966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739775"/>
          </a:xfrm>
        </p:spPr>
        <p:txBody>
          <a:bodyPr>
            <a:normAutofit/>
          </a:bodyPr>
          <a:lstStyle/>
          <a:p>
            <a:r>
              <a:rPr lang="en-GB"/>
              <a:t>Lesson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BF223-71E8-4AC3-368F-D078966B0B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66900"/>
            <a:ext cx="10122243" cy="4438650"/>
          </a:xfrm>
        </p:spPr>
        <p:txBody>
          <a:bodyPr>
            <a:normAutofit/>
          </a:bodyPr>
          <a:lstStyle/>
          <a:p>
            <a:pPr marL="358775" indent="-358775"/>
            <a:r>
              <a:rPr lang="en-US"/>
              <a:t>Be able to interpret diagrams for single-variable data, including boxplots and (single width) histograms.</a:t>
            </a:r>
          </a:p>
          <a:p>
            <a:pPr marL="358775" indent="-358775"/>
            <a:endParaRPr lang="en-US"/>
          </a:p>
          <a:p>
            <a:pPr marL="358775" indent="-358775"/>
            <a:r>
              <a:rPr lang="en-US"/>
              <a:t>Calculate averages and measures of spread.</a:t>
            </a:r>
          </a:p>
          <a:p>
            <a:pPr marL="358775" indent="-358775"/>
            <a:endParaRPr lang="en-US"/>
          </a:p>
          <a:p>
            <a:pPr marL="358775" indent="-358775"/>
            <a:r>
              <a:rPr lang="en-US"/>
              <a:t>Discuss reasons for selecting certain representations or averages.</a:t>
            </a:r>
          </a:p>
        </p:txBody>
      </p:sp>
    </p:spTree>
    <p:extLst>
      <p:ext uri="{BB962C8B-B14F-4D97-AF65-F5344CB8AC3E}">
        <p14:creationId xmlns:p14="http://schemas.microsoft.com/office/powerpoint/2010/main" val="71556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84E3-BCAC-D8E8-BC62-13754E3B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431" y="2766218"/>
            <a:ext cx="10714037" cy="1325563"/>
          </a:xfrm>
        </p:spPr>
        <p:txBody>
          <a:bodyPr/>
          <a:lstStyle/>
          <a:p>
            <a:r>
              <a:rPr lang="en-US" dirty="0"/>
              <a:t>Understanding a context to solve a statistical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67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EE0EA6-27D7-CDB0-BB58-6BB5E36B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Understanding contexts in statistics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D88D2-3A02-ED6C-6114-BEDFD2FB0B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When solving a problem in statistics it is essential that you </a:t>
            </a:r>
            <a:r>
              <a:rPr lang="en-GB" b="1"/>
              <a:t>understand the context </a:t>
            </a:r>
            <a:r>
              <a:rPr lang="en-GB"/>
              <a:t>that the data comes from.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This is essential for:</a:t>
            </a:r>
          </a:p>
          <a:p>
            <a:r>
              <a:rPr lang="en-GB"/>
              <a:t>Cleaning the data</a:t>
            </a:r>
          </a:p>
          <a:p>
            <a:r>
              <a:rPr lang="en-GB"/>
              <a:t>Choosing statistics and charts</a:t>
            </a:r>
          </a:p>
          <a:p>
            <a:r>
              <a:rPr lang="en-GB"/>
              <a:t>Interpreting the results</a:t>
            </a:r>
          </a:p>
        </p:txBody>
      </p:sp>
      <p:pic>
        <p:nvPicPr>
          <p:cNvPr id="8" name="Picture 7" descr="Close-up of documents and charts">
            <a:extLst>
              <a:ext uri="{FF2B5EF4-FFF2-40B4-BE49-F238E27FC236}">
                <a16:creationId xmlns:a16="http://schemas.microsoft.com/office/drawing/2014/main" id="{D35CA1F4-DFFF-186E-0631-12DC7F1A2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r="957" b="-1"/>
          <a:stretch/>
        </p:blipFill>
        <p:spPr>
          <a:xfrm>
            <a:off x="6398741" y="1866900"/>
            <a:ext cx="5172075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84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ECA03-EDBB-736C-EDC4-FE7E9966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 to the ‘Atmosphere’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CBF223-71E8-4AC3-368F-D078966B0B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397210"/>
            <a:ext cx="5172075" cy="3908339"/>
          </a:xfrm>
        </p:spPr>
        <p:txBody>
          <a:bodyPr>
            <a:normAutofit/>
          </a:bodyPr>
          <a:lstStyle/>
          <a:p>
            <a:r>
              <a:rPr lang="en-GB" sz="2400" dirty="0"/>
              <a:t>In this activity you will explore data about the hole in the ozone layer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The data is from </a:t>
            </a:r>
            <a:r>
              <a:rPr lang="en-GB" sz="2400" i="1" dirty="0"/>
              <a:t>Copernicus: </a:t>
            </a:r>
            <a:r>
              <a:rPr lang="en-GB" sz="2400" i="1" dirty="0">
                <a:hlinkClick r:id="rId3"/>
              </a:rPr>
              <a:t>www.copernicus.eu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The data is collected from European Space Agency (ESA)</a:t>
            </a:r>
          </a:p>
        </p:txBody>
      </p:sp>
      <p:pic>
        <p:nvPicPr>
          <p:cNvPr id="3076" name="Picture 4" descr="Altius to track ozone">
            <a:extLst>
              <a:ext uri="{FF2B5EF4-FFF2-40B4-BE49-F238E27FC236}">
                <a16:creationId xmlns:a16="http://schemas.microsoft.com/office/drawing/2014/main" id="{DC5AC9C8-8F3B-AC49-68F7-36519A121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r="11682" b="-2"/>
          <a:stretch/>
        </p:blipFill>
        <p:spPr bwMode="auto">
          <a:xfrm>
            <a:off x="6181725" y="1866900"/>
            <a:ext cx="5172075" cy="44386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1839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372-47B3-4429-6CA3-318D1D68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Ozone and the ozone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E149-2C7E-1319-1103-C73AA7AC8F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GB" b="1" dirty="0"/>
              <a:t>Ozone</a:t>
            </a:r>
            <a:r>
              <a:rPr lang="en-GB" dirty="0"/>
              <a:t> is a molecule that is formed naturally in the earth’s atmosphere.</a:t>
            </a:r>
          </a:p>
          <a:p>
            <a:r>
              <a:rPr lang="en-GB" dirty="0"/>
              <a:t>A </a:t>
            </a:r>
            <a:r>
              <a:rPr lang="en-GB" b="1" dirty="0"/>
              <a:t>‘layer’</a:t>
            </a:r>
            <a:r>
              <a:rPr lang="en-GB" dirty="0"/>
              <a:t> of ozone forms about 25km above the Earth’s surface.</a:t>
            </a:r>
          </a:p>
          <a:p>
            <a:r>
              <a:rPr lang="en-GB" dirty="0"/>
              <a:t>This layer </a:t>
            </a:r>
            <a:r>
              <a:rPr lang="en-GB" b="1" dirty="0"/>
              <a:t>protects living organisms</a:t>
            </a:r>
            <a:r>
              <a:rPr lang="en-GB" dirty="0"/>
              <a:t> from some of the harmful effects of the </a:t>
            </a:r>
            <a:r>
              <a:rPr lang="en-GB" b="1" dirty="0"/>
              <a:t>sun’s radiation</a:t>
            </a:r>
            <a:r>
              <a:rPr lang="en-GB" dirty="0"/>
              <a:t>.</a:t>
            </a:r>
          </a:p>
        </p:txBody>
      </p:sp>
      <p:pic>
        <p:nvPicPr>
          <p:cNvPr id="4" name="Content Placeholder 3" descr="58 Ozone Depletion | The tendency of clouds to dissipate wit… | Flickr">
            <a:extLst>
              <a:ext uri="{FF2B5EF4-FFF2-40B4-BE49-F238E27FC236}">
                <a16:creationId xmlns:a16="http://schemas.microsoft.com/office/drawing/2014/main" id="{116358BA-144A-E38C-98D0-E82E41E56E6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181725" y="2362200"/>
            <a:ext cx="5172075" cy="3448050"/>
          </a:xfrm>
        </p:spPr>
      </p:pic>
    </p:spTree>
    <p:extLst>
      <p:ext uri="{BB962C8B-B14F-4D97-AF65-F5344CB8AC3E}">
        <p14:creationId xmlns:p14="http://schemas.microsoft.com/office/powerpoint/2010/main" val="200428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2DCED-ADDD-F0D9-CDAB-4FB55846B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1B7-4747-2F5B-1433-5B54DCC6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Ozone Hole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8E93A-C2FA-7378-6B3E-EE0490CC89A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hole</a:t>
            </a:r>
            <a:r>
              <a:rPr lang="en-GB" dirty="0"/>
              <a:t> in the ozone layer above Antarctica was discovered in the 1970s by scientists using </a:t>
            </a:r>
            <a:r>
              <a:rPr lang="en-GB" b="1" dirty="0"/>
              <a:t>satellite</a:t>
            </a:r>
            <a:r>
              <a:rPr lang="en-GB" dirty="0"/>
              <a:t> data.</a:t>
            </a:r>
          </a:p>
          <a:p>
            <a:r>
              <a:rPr lang="en-GB" dirty="0"/>
              <a:t>This hole was caused by </a:t>
            </a:r>
            <a:r>
              <a:rPr lang="en-GB" b="1" dirty="0"/>
              <a:t>man made chemicals</a:t>
            </a:r>
            <a:r>
              <a:rPr lang="en-GB" dirty="0"/>
              <a:t> in the atmosphere.</a:t>
            </a:r>
          </a:p>
          <a:p>
            <a:r>
              <a:rPr lang="en-GB" dirty="0"/>
              <a:t>Since the 1980s, countries have agreed to </a:t>
            </a:r>
            <a:r>
              <a:rPr lang="en-GB" b="1" dirty="0"/>
              <a:t>limit</a:t>
            </a:r>
            <a:r>
              <a:rPr lang="en-GB" dirty="0"/>
              <a:t> the use of these chemicals.</a:t>
            </a:r>
          </a:p>
          <a:p>
            <a:endParaRPr lang="en-GB" dirty="0"/>
          </a:p>
        </p:txBody>
      </p:sp>
      <p:pic>
        <p:nvPicPr>
          <p:cNvPr id="3" name="Content Placeholder 2" descr="File:Ozone Hole 2015.jpg - Wikimedia Commons">
            <a:extLst>
              <a:ext uri="{FF2B5EF4-FFF2-40B4-BE49-F238E27FC236}">
                <a16:creationId xmlns:a16="http://schemas.microsoft.com/office/drawing/2014/main" id="{7D1CAF0C-4CB1-96EA-BD33-BE8DBF7A16A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38200" y="2362200"/>
            <a:ext cx="5172075" cy="3448050"/>
          </a:xfrm>
        </p:spPr>
      </p:pic>
    </p:spTree>
    <p:extLst>
      <p:ext uri="{BB962C8B-B14F-4D97-AF65-F5344CB8AC3E}">
        <p14:creationId xmlns:p14="http://schemas.microsoft.com/office/powerpoint/2010/main" val="182745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5BE8-CE26-7324-E350-4816C370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BC26-D676-7360-399A-FA4A653CB3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For more information about the ozone layer and ozone hole see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https://discoveringantarctica.org.uk/oceans-atmosphere-landscape/atmosphere-weather-and-climate/the-ozone-hole/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What is the ozone layer, and why is it important? - Our World in Data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32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I Colour theme">
      <a:dk1>
        <a:srgbClr val="002147"/>
      </a:dk1>
      <a:lt1>
        <a:srgbClr val="FFFFFF"/>
      </a:lt1>
      <a:dk2>
        <a:srgbClr val="002147"/>
      </a:dk2>
      <a:lt2>
        <a:srgbClr val="009FDA"/>
      </a:lt2>
      <a:accent1>
        <a:srgbClr val="D92668"/>
      </a:accent1>
      <a:accent2>
        <a:srgbClr val="8884D5"/>
      </a:accent2>
      <a:accent3>
        <a:srgbClr val="2298A2"/>
      </a:accent3>
      <a:accent4>
        <a:srgbClr val="FBAF17"/>
      </a:accent4>
      <a:accent5>
        <a:srgbClr val="5B9BD5"/>
      </a:accent5>
      <a:accent6>
        <a:srgbClr val="70AD47"/>
      </a:accent6>
      <a:hlink>
        <a:srgbClr val="009FDA"/>
      </a:hlink>
      <a:folHlink>
        <a:srgbClr val="0021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B03A180-7A5B-4DF8-90D3-2AC1E5591ECE}" vid="{708D6CDA-0768-4D8F-B584-1EDB61CB0D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A6CC3C280D7C4E995E16E6EFF6F35F" ma:contentTypeVersion="6" ma:contentTypeDescription="Create a new document." ma:contentTypeScope="" ma:versionID="a1483fa884cdd98268d6ed9e92501ca2">
  <xsd:schema xmlns:xsd="http://www.w3.org/2001/XMLSchema" xmlns:xs="http://www.w3.org/2001/XMLSchema" xmlns:p="http://schemas.microsoft.com/office/2006/metadata/properties" xmlns:ns2="209f45fa-8a86-4010-91f7-243bce0e1a33" xmlns:ns3="01130022-d501-4c6c-84d9-5349c19fc507" targetNamespace="http://schemas.microsoft.com/office/2006/metadata/properties" ma:root="true" ma:fieldsID="51b4dcda91fb25e529d08bed739be3f2" ns2:_="" ns3:_="">
    <xsd:import namespace="209f45fa-8a86-4010-91f7-243bce0e1a33"/>
    <xsd:import namespace="01130022-d501-4c6c-84d9-5349c19fc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f45fa-8a86-4010-91f7-243bce0e1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30022-d501-4c6c-84d9-5349c19fc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D6346E-6FC7-4250-9B50-1F63884B923A}">
  <ds:schemaRefs>
    <ds:schemaRef ds:uri="01130022-d501-4c6c-84d9-5349c19fc507"/>
    <ds:schemaRef ds:uri="209f45fa-8a86-4010-91f7-243bce0e1a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9265AA-79E6-4286-AD71-B3F3B127531C}">
  <ds:schemaRefs>
    <ds:schemaRef ds:uri="http://purl.org/dc/elements/1.1/"/>
    <ds:schemaRef ds:uri="209f45fa-8a86-4010-91f7-243bce0e1a3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01130022-d501-4c6c-84d9-5349c19fc507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F9429D7-0D24-4D52-BC87-E2780031C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UKSA Widescreen</Template>
  <TotalTime>438</TotalTime>
  <Words>1222</Words>
  <Application>Microsoft Office PowerPoint</Application>
  <PresentationFormat>Widescreen</PresentationFormat>
  <Paragraphs>121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Courier New</vt:lpstr>
      <vt:lpstr>Montserrat</vt:lpstr>
      <vt:lpstr>Rockwell Light</vt:lpstr>
      <vt:lpstr>Wingdings</vt:lpstr>
      <vt:lpstr>Office Theme</vt:lpstr>
      <vt:lpstr>PowerPoint Presentation</vt:lpstr>
      <vt:lpstr>Atmosphere: Lesson 1  Diagrams, averages and measures of spread</vt:lpstr>
      <vt:lpstr>Lesson objectives</vt:lpstr>
      <vt:lpstr>Understanding a context to solve a statistical problem</vt:lpstr>
      <vt:lpstr>Understanding contexts in statistics</vt:lpstr>
      <vt:lpstr>Introduction to the ‘Atmosphere’ activities</vt:lpstr>
      <vt:lpstr>Ozone and the ozone layer</vt:lpstr>
      <vt:lpstr>The Ozone Hole</vt:lpstr>
      <vt:lpstr>More information</vt:lpstr>
      <vt:lpstr>Averages and measures of spread</vt:lpstr>
      <vt:lpstr>Data Exploration</vt:lpstr>
      <vt:lpstr>The change in hole area over the year</vt:lpstr>
      <vt:lpstr>Averages</vt:lpstr>
      <vt:lpstr>Measuring the middle</vt:lpstr>
      <vt:lpstr>Measures of spread</vt:lpstr>
      <vt:lpstr>Visualising the spread of data</vt:lpstr>
      <vt:lpstr>Visualising the spread of data</vt:lpstr>
      <vt:lpstr>Frequency diagrams and bar charts</vt:lpstr>
      <vt:lpstr>The ‘shape’ of the data</vt:lpstr>
      <vt:lpstr>Frequency diagrams</vt:lpstr>
      <vt:lpstr>What other questions can we ask of the data?</vt:lpstr>
      <vt:lpstr>What other questions can we ask of the data?</vt:lpstr>
      <vt:lpstr>Demonstrations for exploring data</vt:lpstr>
      <vt:lpstr>Summary</vt:lpstr>
      <vt:lpstr>About MEI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Cozens</dc:creator>
  <cp:lastModifiedBy>Rob Butler</cp:lastModifiedBy>
  <cp:revision>1</cp:revision>
  <dcterms:created xsi:type="dcterms:W3CDTF">2024-06-24T10:19:50Z</dcterms:created>
  <dcterms:modified xsi:type="dcterms:W3CDTF">2024-12-09T12:10:55Z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0x01010071A6CC3C280D7C4E995E16E6EFF6F35F</vt:lpwstr>
  </property>
</Properties>
</file>