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62" r:id="rId6"/>
    <p:sldId id="263" r:id="rId7"/>
    <p:sldId id="264" r:id="rId8"/>
    <p:sldId id="265" r:id="rId9"/>
    <p:sldId id="281" r:id="rId10"/>
    <p:sldId id="282" r:id="rId11"/>
    <p:sldId id="283" r:id="rId12"/>
    <p:sldId id="317" r:id="rId13"/>
    <p:sldId id="318" r:id="rId14"/>
    <p:sldId id="306" r:id="rId15"/>
    <p:sldId id="320" r:id="rId16"/>
    <p:sldId id="319" r:id="rId17"/>
    <p:sldId id="266" r:id="rId18"/>
    <p:sldId id="274" r:id="rId19"/>
    <p:sldId id="275" r:id="rId20"/>
    <p:sldId id="321" r:id="rId21"/>
    <p:sldId id="277" r:id="rId22"/>
    <p:sldId id="322" r:id="rId23"/>
    <p:sldId id="323" r:id="rId24"/>
    <p:sldId id="324" r:id="rId25"/>
    <p:sldId id="325" r:id="rId26"/>
    <p:sldId id="329" r:id="rId27"/>
    <p:sldId id="326" r:id="rId28"/>
    <p:sldId id="327" r:id="rId29"/>
    <p:sldId id="328" r:id="rId30"/>
    <p:sldId id="25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FEE2A9-1BBB-479C-87B6-2B2106D43889}">
          <p14:sldIdLst>
            <p14:sldId id="256"/>
            <p14:sldId id="262"/>
            <p14:sldId id="263"/>
            <p14:sldId id="264"/>
            <p14:sldId id="265"/>
          </p14:sldIdLst>
        </p14:section>
        <p14:section name="Context in statistics" id="{74F25886-FFCC-4533-B725-DDE559446D68}">
          <p14:sldIdLst>
            <p14:sldId id="281"/>
            <p14:sldId id="282"/>
            <p14:sldId id="283"/>
            <p14:sldId id="317"/>
            <p14:sldId id="318"/>
            <p14:sldId id="306"/>
          </p14:sldIdLst>
        </p14:section>
        <p14:section name="Time series" id="{4F73222B-64CE-4C71-93FB-6BD668FB695F}">
          <p14:sldIdLst>
            <p14:sldId id="320"/>
            <p14:sldId id="319"/>
            <p14:sldId id="266"/>
            <p14:sldId id="274"/>
            <p14:sldId id="275"/>
            <p14:sldId id="321"/>
            <p14:sldId id="277"/>
            <p14:sldId id="322"/>
          </p14:sldIdLst>
        </p14:section>
        <p14:section name="Seasonal variation" id="{58796FD8-0804-49FA-B97E-2CD2ACE7681E}">
          <p14:sldIdLst>
            <p14:sldId id="323"/>
            <p14:sldId id="324"/>
            <p14:sldId id="325"/>
            <p14:sldId id="329"/>
            <p14:sldId id="326"/>
            <p14:sldId id="327"/>
            <p14:sldId id="328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61C91-3249-4FDB-85E3-9DC7006AADE9}" v="2" dt="2025-01-06T14:45:34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781" autoAdjust="0"/>
  </p:normalViewPr>
  <p:slideViewPr>
    <p:cSldViewPr snapToGrid="0">
      <p:cViewPr varScale="1">
        <p:scale>
          <a:sx n="63" d="100"/>
          <a:sy n="63" d="100"/>
        </p:scale>
        <p:origin x="14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Cozens" userId="b6941224-db5f-43ba-911d-80c9580a3018" providerId="ADAL" clId="{AE26EFED-01B6-4AC1-89E5-1747F19B2FF3}"/>
    <pc:docChg chg="undo redo custSel addSld delSld modSld sldOrd addSection modSection">
      <pc:chgData name="Nicole Cozens" userId="b6941224-db5f-43ba-911d-80c9580a3018" providerId="ADAL" clId="{AE26EFED-01B6-4AC1-89E5-1747F19B2FF3}" dt="2024-06-24T13:43:32.736" v="2033" actId="26606"/>
      <pc:docMkLst>
        <pc:docMk/>
      </pc:docMkLst>
      <pc:sldChg chg="del">
        <pc:chgData name="Nicole Cozens" userId="b6941224-db5f-43ba-911d-80c9580a3018" providerId="ADAL" clId="{AE26EFED-01B6-4AC1-89E5-1747F19B2FF3}" dt="2024-06-24T13:30:54.304" v="1857" actId="47"/>
        <pc:sldMkLst>
          <pc:docMk/>
          <pc:sldMk cId="3470651983" sldId="257"/>
        </pc:sldMkLst>
      </pc:sldChg>
      <pc:sldChg chg="addSp modSp mod ord modNotesTx">
        <pc:chgData name="Nicole Cozens" userId="b6941224-db5f-43ba-911d-80c9580a3018" providerId="ADAL" clId="{AE26EFED-01B6-4AC1-89E5-1747F19B2FF3}" dt="2024-06-24T13:24:07.885" v="1734" actId="20577"/>
        <pc:sldMkLst>
          <pc:docMk/>
          <pc:sldMk cId="1225676263" sldId="259"/>
        </pc:sldMkLst>
      </pc:sldChg>
      <pc:sldChg chg="add">
        <pc:chgData name="Nicole Cozens" userId="b6941224-db5f-43ba-911d-80c9580a3018" providerId="ADAL" clId="{AE26EFED-01B6-4AC1-89E5-1747F19B2FF3}" dt="2024-06-24T10:56:56.095" v="0"/>
        <pc:sldMkLst>
          <pc:docMk/>
          <pc:sldMk cId="261563860" sldId="262"/>
        </pc:sldMkLst>
      </pc:sldChg>
      <pc:sldChg chg="modSp add mod">
        <pc:chgData name="Nicole Cozens" userId="b6941224-db5f-43ba-911d-80c9580a3018" providerId="ADAL" clId="{AE26EFED-01B6-4AC1-89E5-1747F19B2FF3}" dt="2024-06-24T10:57:05.323" v="2" actId="20577"/>
        <pc:sldMkLst>
          <pc:docMk/>
          <pc:sldMk cId="1649229816" sldId="263"/>
        </pc:sldMkLst>
      </pc:sldChg>
      <pc:sldChg chg="modSp new mod">
        <pc:chgData name="Nicole Cozens" userId="b6941224-db5f-43ba-911d-80c9580a3018" providerId="ADAL" clId="{AE26EFED-01B6-4AC1-89E5-1747F19B2FF3}" dt="2024-06-24T11:03:59.174" v="30" actId="255"/>
        <pc:sldMkLst>
          <pc:docMk/>
          <pc:sldMk cId="3883917724" sldId="264"/>
        </pc:sldMkLst>
      </pc:sldChg>
      <pc:sldChg chg="modSp add mod">
        <pc:chgData name="Nicole Cozens" userId="b6941224-db5f-43ba-911d-80c9580a3018" providerId="ADAL" clId="{AE26EFED-01B6-4AC1-89E5-1747F19B2FF3}" dt="2024-06-24T12:41:56.672" v="152" actId="20577"/>
        <pc:sldMkLst>
          <pc:docMk/>
          <pc:sldMk cId="3374034884" sldId="265"/>
        </pc:sldMkLst>
      </pc:sldChg>
      <pc:sldChg chg="addSp modSp new mod ord modClrScheme chgLayout">
        <pc:chgData name="Nicole Cozens" userId="b6941224-db5f-43ba-911d-80c9580a3018" providerId="ADAL" clId="{AE26EFED-01B6-4AC1-89E5-1747F19B2FF3}" dt="2024-06-24T13:42:59.068" v="2031" actId="26606"/>
        <pc:sldMkLst>
          <pc:docMk/>
          <pc:sldMk cId="355202495" sldId="266"/>
        </pc:sldMkLst>
      </pc:sldChg>
      <pc:sldChg chg="modSp add mod ord">
        <pc:chgData name="Nicole Cozens" userId="b6941224-db5f-43ba-911d-80c9580a3018" providerId="ADAL" clId="{AE26EFED-01B6-4AC1-89E5-1747F19B2FF3}" dt="2024-06-24T12:46:39.354" v="206" actId="20577"/>
        <pc:sldMkLst>
          <pc:docMk/>
          <pc:sldMk cId="1102281128" sldId="267"/>
        </pc:sldMkLst>
      </pc:sldChg>
      <pc:sldChg chg="addSp delSp modSp add mod">
        <pc:chgData name="Nicole Cozens" userId="b6941224-db5f-43ba-911d-80c9580a3018" providerId="ADAL" clId="{AE26EFED-01B6-4AC1-89E5-1747F19B2FF3}" dt="2024-06-24T12:57:44.334" v="221" actId="1076"/>
        <pc:sldMkLst>
          <pc:docMk/>
          <pc:sldMk cId="269559987" sldId="268"/>
        </pc:sldMkLst>
      </pc:sldChg>
      <pc:sldChg chg="add">
        <pc:chgData name="Nicole Cozens" userId="b6941224-db5f-43ba-911d-80c9580a3018" providerId="ADAL" clId="{AE26EFED-01B6-4AC1-89E5-1747F19B2FF3}" dt="2024-06-24T12:46:56.377" v="207"/>
        <pc:sldMkLst>
          <pc:docMk/>
          <pc:sldMk cId="3064227581" sldId="272"/>
        </pc:sldMkLst>
      </pc:sldChg>
      <pc:sldChg chg="addSp delSp modSp new mod modNotesTx">
        <pc:chgData name="Nicole Cozens" userId="b6941224-db5f-43ba-911d-80c9580a3018" providerId="ADAL" clId="{AE26EFED-01B6-4AC1-89E5-1747F19B2FF3}" dt="2024-06-24T13:03:02.565" v="639" actId="20577"/>
        <pc:sldMkLst>
          <pc:docMk/>
          <pc:sldMk cId="2112305609" sldId="273"/>
        </pc:sldMkLst>
      </pc:sldChg>
      <pc:sldChg chg="addSp modSp new mod modNotesTx">
        <pc:chgData name="Nicole Cozens" userId="b6941224-db5f-43ba-911d-80c9580a3018" providerId="ADAL" clId="{AE26EFED-01B6-4AC1-89E5-1747F19B2FF3}" dt="2024-06-24T13:11:48.272" v="969" actId="20577"/>
        <pc:sldMkLst>
          <pc:docMk/>
          <pc:sldMk cId="1011503592" sldId="274"/>
        </pc:sldMkLst>
      </pc:sldChg>
      <pc:sldChg chg="addSp modSp new mod modClrScheme chgLayout modNotesTx">
        <pc:chgData name="Nicole Cozens" userId="b6941224-db5f-43ba-911d-80c9580a3018" providerId="ADAL" clId="{AE26EFED-01B6-4AC1-89E5-1747F19B2FF3}" dt="2024-06-24T13:43:32.736" v="2033" actId="26606"/>
        <pc:sldMkLst>
          <pc:docMk/>
          <pc:sldMk cId="3587449491" sldId="275"/>
        </pc:sldMkLst>
      </pc:sldChg>
      <pc:sldChg chg="addSp modSp new mod modClrScheme chgLayout">
        <pc:chgData name="Nicole Cozens" userId="b6941224-db5f-43ba-911d-80c9580a3018" providerId="ADAL" clId="{AE26EFED-01B6-4AC1-89E5-1747F19B2FF3}" dt="2024-06-24T13:14:39.350" v="1440" actId="20577"/>
        <pc:sldMkLst>
          <pc:docMk/>
          <pc:sldMk cId="3913157174" sldId="276"/>
        </pc:sldMkLst>
      </pc:sldChg>
      <pc:sldChg chg="addSp delSp modSp new mod ord">
        <pc:chgData name="Nicole Cozens" userId="b6941224-db5f-43ba-911d-80c9580a3018" providerId="ADAL" clId="{AE26EFED-01B6-4AC1-89E5-1747F19B2FF3}" dt="2024-06-24T13:20:47.914" v="1518"/>
        <pc:sldMkLst>
          <pc:docMk/>
          <pc:sldMk cId="2375896055" sldId="277"/>
        </pc:sldMkLst>
      </pc:sldChg>
      <pc:sldChg chg="new del ord">
        <pc:chgData name="Nicole Cozens" userId="b6941224-db5f-43ba-911d-80c9580a3018" providerId="ADAL" clId="{AE26EFED-01B6-4AC1-89E5-1747F19B2FF3}" dt="2024-06-24T13:30:53.487" v="1856" actId="47"/>
        <pc:sldMkLst>
          <pc:docMk/>
          <pc:sldMk cId="2676147715" sldId="278"/>
        </pc:sldMkLst>
      </pc:sldChg>
      <pc:sldChg chg="addSp delSp modSp new mod">
        <pc:chgData name="Nicole Cozens" userId="b6941224-db5f-43ba-911d-80c9580a3018" providerId="ADAL" clId="{AE26EFED-01B6-4AC1-89E5-1747F19B2FF3}" dt="2024-06-24T13:27:17.481" v="1757" actId="26606"/>
        <pc:sldMkLst>
          <pc:docMk/>
          <pc:sldMk cId="2161428759" sldId="279"/>
        </pc:sldMkLst>
      </pc:sldChg>
      <pc:sldChg chg="addSp delSp modSp add mod modNotesTx">
        <pc:chgData name="Nicole Cozens" userId="b6941224-db5f-43ba-911d-80c9580a3018" providerId="ADAL" clId="{AE26EFED-01B6-4AC1-89E5-1747F19B2FF3}" dt="2024-06-24T13:31:43.789" v="2029"/>
        <pc:sldMkLst>
          <pc:docMk/>
          <pc:sldMk cId="987371986" sldId="280"/>
        </pc:sldMkLst>
      </pc:sldChg>
    </pc:docChg>
  </pc:docChgLst>
  <pc:docChgLst>
    <pc:chgData name="Rob Butler" userId="c22efea7-1a91-4b9e-8be5-13e65cb9c821" providerId="ADAL" clId="{1419D446-EBBF-4E9D-A69F-F0390A325A69}"/>
    <pc:docChg chg="undo redo custSel addSld delSld modSld sldOrd addSection modSection">
      <pc:chgData name="Rob Butler" userId="c22efea7-1a91-4b9e-8be5-13e65cb9c821" providerId="ADAL" clId="{1419D446-EBBF-4E9D-A69F-F0390A325A69}" dt="2024-12-09T14:54:02.857" v="4712"/>
      <pc:docMkLst>
        <pc:docMk/>
      </pc:docMkLst>
      <pc:sldChg chg="del">
        <pc:chgData name="Rob Butler" userId="c22efea7-1a91-4b9e-8be5-13e65cb9c821" providerId="ADAL" clId="{1419D446-EBBF-4E9D-A69F-F0390A325A69}" dt="2024-12-04T12:22:17.105" v="1906" actId="47"/>
        <pc:sldMkLst>
          <pc:docMk/>
          <pc:sldMk cId="1225676263" sldId="259"/>
        </pc:sldMkLst>
      </pc:sldChg>
      <pc:sldChg chg="delSp modSp mod modClrScheme chgLayout">
        <pc:chgData name="Rob Butler" userId="c22efea7-1a91-4b9e-8be5-13e65cb9c821" providerId="ADAL" clId="{1419D446-EBBF-4E9D-A69F-F0390A325A69}" dt="2024-12-09T14:08:18.076" v="3390" actId="20577"/>
        <pc:sldMkLst>
          <pc:docMk/>
          <pc:sldMk cId="355202495" sldId="266"/>
        </pc:sldMkLst>
        <pc:spChg chg="mod ord">
          <ac:chgData name="Rob Butler" userId="c22efea7-1a91-4b9e-8be5-13e65cb9c821" providerId="ADAL" clId="{1419D446-EBBF-4E9D-A69F-F0390A325A69}" dt="2024-12-04T11:03:34.098" v="552" actId="27636"/>
          <ac:spMkLst>
            <pc:docMk/>
            <pc:sldMk cId="355202495" sldId="266"/>
            <ac:spMk id="2" creationId="{78C86886-4778-0F51-16B3-0C1F4E1BBDF9}"/>
          </ac:spMkLst>
        </pc:spChg>
        <pc:spChg chg="mod ord">
          <ac:chgData name="Rob Butler" userId="c22efea7-1a91-4b9e-8be5-13e65cb9c821" providerId="ADAL" clId="{1419D446-EBBF-4E9D-A69F-F0390A325A69}" dt="2024-12-09T14:08:18.076" v="3390" actId="20577"/>
          <ac:spMkLst>
            <pc:docMk/>
            <pc:sldMk cId="355202495" sldId="266"/>
            <ac:spMk id="3" creationId="{F4643804-1DD7-0130-8501-E7A3BEA45A6A}"/>
          </ac:spMkLst>
        </pc:spChg>
      </pc:sldChg>
      <pc:sldChg chg="modSp del mod">
        <pc:chgData name="Rob Butler" userId="c22efea7-1a91-4b9e-8be5-13e65cb9c821" providerId="ADAL" clId="{1419D446-EBBF-4E9D-A69F-F0390A325A69}" dt="2024-12-04T10:59:12.826" v="37" actId="47"/>
        <pc:sldMkLst>
          <pc:docMk/>
          <pc:sldMk cId="1102281128" sldId="267"/>
        </pc:sldMkLst>
      </pc:sldChg>
      <pc:sldChg chg="del">
        <pc:chgData name="Rob Butler" userId="c22efea7-1a91-4b9e-8be5-13e65cb9c821" providerId="ADAL" clId="{1419D446-EBBF-4E9D-A69F-F0390A325A69}" dt="2024-12-04T10:22:24.107" v="3" actId="47"/>
        <pc:sldMkLst>
          <pc:docMk/>
          <pc:sldMk cId="269559987" sldId="268"/>
        </pc:sldMkLst>
      </pc:sldChg>
      <pc:sldChg chg="del">
        <pc:chgData name="Rob Butler" userId="c22efea7-1a91-4b9e-8be5-13e65cb9c821" providerId="ADAL" clId="{1419D446-EBBF-4E9D-A69F-F0390A325A69}" dt="2024-12-04T10:22:24.994" v="4" actId="47"/>
        <pc:sldMkLst>
          <pc:docMk/>
          <pc:sldMk cId="3064227581" sldId="272"/>
        </pc:sldMkLst>
      </pc:sldChg>
      <pc:sldChg chg="delSp modSp del mod">
        <pc:chgData name="Rob Butler" userId="c22efea7-1a91-4b9e-8be5-13e65cb9c821" providerId="ADAL" clId="{1419D446-EBBF-4E9D-A69F-F0390A325A69}" dt="2024-12-04T10:55:31.324" v="19" actId="47"/>
        <pc:sldMkLst>
          <pc:docMk/>
          <pc:sldMk cId="2112305609" sldId="273"/>
        </pc:sldMkLst>
      </pc:sldChg>
      <pc:sldChg chg="addSp delSp modSp mod modNotesTx">
        <pc:chgData name="Rob Butler" userId="c22efea7-1a91-4b9e-8be5-13e65cb9c821" providerId="ADAL" clId="{1419D446-EBBF-4E9D-A69F-F0390A325A69}" dt="2024-12-09T14:49:51.657" v="4706"/>
        <pc:sldMkLst>
          <pc:docMk/>
          <pc:sldMk cId="1011503592" sldId="274"/>
        </pc:sldMkLst>
        <pc:spChg chg="mod">
          <ac:chgData name="Rob Butler" userId="c22efea7-1a91-4b9e-8be5-13e65cb9c821" providerId="ADAL" clId="{1419D446-EBBF-4E9D-A69F-F0390A325A69}" dt="2024-12-04T11:09:59.284" v="886" actId="6549"/>
          <ac:spMkLst>
            <pc:docMk/>
            <pc:sldMk cId="1011503592" sldId="274"/>
            <ac:spMk id="2" creationId="{B5040368-4229-0B59-1B2F-F49522642F67}"/>
          </ac:spMkLst>
        </pc:spChg>
        <pc:spChg chg="mod">
          <ac:chgData name="Rob Butler" userId="c22efea7-1a91-4b9e-8be5-13e65cb9c821" providerId="ADAL" clId="{1419D446-EBBF-4E9D-A69F-F0390A325A69}" dt="2024-12-09T14:42:44.135" v="4624" actId="113"/>
          <ac:spMkLst>
            <pc:docMk/>
            <pc:sldMk cId="1011503592" sldId="274"/>
            <ac:spMk id="3" creationId="{1FF27F14-D0AC-91E5-BA97-8DD16133F58F}"/>
          </ac:spMkLst>
        </pc:spChg>
        <pc:picChg chg="add mod">
          <ac:chgData name="Rob Butler" userId="c22efea7-1a91-4b9e-8be5-13e65cb9c821" providerId="ADAL" clId="{1419D446-EBBF-4E9D-A69F-F0390A325A69}" dt="2024-12-09T14:49:51.657" v="4706"/>
          <ac:picMkLst>
            <pc:docMk/>
            <pc:sldMk cId="1011503592" sldId="274"/>
            <ac:picMk id="5" creationId="{56F74E0D-09F3-0B7B-6BA8-97365BBE9A0F}"/>
          </ac:picMkLst>
        </pc:picChg>
      </pc:sldChg>
      <pc:sldChg chg="addSp delSp modSp mod ord modNotesTx">
        <pc:chgData name="Rob Butler" userId="c22efea7-1a91-4b9e-8be5-13e65cb9c821" providerId="ADAL" clId="{1419D446-EBBF-4E9D-A69F-F0390A325A69}" dt="2024-12-09T14:42:36.281" v="4621" actId="113"/>
        <pc:sldMkLst>
          <pc:docMk/>
          <pc:sldMk cId="3587449491" sldId="275"/>
        </pc:sldMkLst>
        <pc:spChg chg="add del mod">
          <ac:chgData name="Rob Butler" userId="c22efea7-1a91-4b9e-8be5-13e65cb9c821" providerId="ADAL" clId="{1419D446-EBBF-4E9D-A69F-F0390A325A69}" dt="2024-12-09T14:42:36.281" v="4621" actId="113"/>
          <ac:spMkLst>
            <pc:docMk/>
            <pc:sldMk cId="3587449491" sldId="275"/>
            <ac:spMk id="3" creationId="{5C1DA952-7005-95DC-7AFD-77FD54ACE1FB}"/>
          </ac:spMkLst>
        </pc:spChg>
      </pc:sldChg>
      <pc:sldChg chg="del">
        <pc:chgData name="Rob Butler" userId="c22efea7-1a91-4b9e-8be5-13e65cb9c821" providerId="ADAL" clId="{1419D446-EBBF-4E9D-A69F-F0390A325A69}" dt="2024-12-04T11:50:50.967" v="1626" actId="47"/>
        <pc:sldMkLst>
          <pc:docMk/>
          <pc:sldMk cId="3913157174" sldId="276"/>
        </pc:sldMkLst>
      </pc:sldChg>
      <pc:sldChg chg="addSp delSp modSp mod">
        <pc:chgData name="Rob Butler" userId="c22efea7-1a91-4b9e-8be5-13e65cb9c821" providerId="ADAL" clId="{1419D446-EBBF-4E9D-A69F-F0390A325A69}" dt="2024-12-09T14:50:02.843" v="4709"/>
        <pc:sldMkLst>
          <pc:docMk/>
          <pc:sldMk cId="2375896055" sldId="277"/>
        </pc:sldMkLst>
        <pc:spChg chg="mod">
          <ac:chgData name="Rob Butler" userId="c22efea7-1a91-4b9e-8be5-13e65cb9c821" providerId="ADAL" clId="{1419D446-EBBF-4E9D-A69F-F0390A325A69}" dt="2024-12-04T11:51:04.314" v="1656" actId="20577"/>
          <ac:spMkLst>
            <pc:docMk/>
            <pc:sldMk cId="2375896055" sldId="277"/>
            <ac:spMk id="2" creationId="{C13896BE-8D97-A99E-817A-34861135A51C}"/>
          </ac:spMkLst>
        </pc:spChg>
        <pc:picChg chg="add mod">
          <ac:chgData name="Rob Butler" userId="c22efea7-1a91-4b9e-8be5-13e65cb9c821" providerId="ADAL" clId="{1419D446-EBBF-4E9D-A69F-F0390A325A69}" dt="2024-12-09T14:50:00.259" v="4708"/>
          <ac:picMkLst>
            <pc:docMk/>
            <pc:sldMk cId="2375896055" sldId="277"/>
            <ac:picMk id="3" creationId="{43FBFC9A-76EB-5AB4-7634-760FF64A3BF9}"/>
          </ac:picMkLst>
        </pc:picChg>
        <pc:picChg chg="add mod">
          <ac:chgData name="Rob Butler" userId="c22efea7-1a91-4b9e-8be5-13e65cb9c821" providerId="ADAL" clId="{1419D446-EBBF-4E9D-A69F-F0390A325A69}" dt="2024-12-09T14:50:02.843" v="4709"/>
          <ac:picMkLst>
            <pc:docMk/>
            <pc:sldMk cId="2375896055" sldId="277"/>
            <ac:picMk id="4" creationId="{B5AA0EEB-5A1D-18D0-1920-FDAB8FF9CBEE}"/>
          </ac:picMkLst>
        </pc:picChg>
      </pc:sldChg>
      <pc:sldChg chg="modSp del mod">
        <pc:chgData name="Rob Butler" userId="c22efea7-1a91-4b9e-8be5-13e65cb9c821" providerId="ADAL" clId="{1419D446-EBBF-4E9D-A69F-F0390A325A69}" dt="2024-12-04T12:07:22.366" v="1875" actId="47"/>
        <pc:sldMkLst>
          <pc:docMk/>
          <pc:sldMk cId="2161428759" sldId="279"/>
        </pc:sldMkLst>
      </pc:sldChg>
      <pc:sldChg chg="del">
        <pc:chgData name="Rob Butler" userId="c22efea7-1a91-4b9e-8be5-13e65cb9c821" providerId="ADAL" clId="{1419D446-EBBF-4E9D-A69F-F0390A325A69}" dt="2024-12-04T12:22:18.595" v="1907" actId="47"/>
        <pc:sldMkLst>
          <pc:docMk/>
          <pc:sldMk cId="987371986" sldId="280"/>
        </pc:sldMkLst>
      </pc:sldChg>
      <pc:sldChg chg="add">
        <pc:chgData name="Rob Butler" userId="c22efea7-1a91-4b9e-8be5-13e65cb9c821" providerId="ADAL" clId="{1419D446-EBBF-4E9D-A69F-F0390A325A69}" dt="2024-12-04T10:20:57.163" v="2"/>
        <pc:sldMkLst>
          <pc:docMk/>
          <pc:sldMk cId="1312673752" sldId="281"/>
        </pc:sldMkLst>
      </pc:sldChg>
      <pc:sldChg chg="add">
        <pc:chgData name="Rob Butler" userId="c22efea7-1a91-4b9e-8be5-13e65cb9c821" providerId="ADAL" clId="{1419D446-EBBF-4E9D-A69F-F0390A325A69}" dt="2024-12-04T10:20:57.163" v="2"/>
        <pc:sldMkLst>
          <pc:docMk/>
          <pc:sldMk cId="3030842440" sldId="282"/>
        </pc:sldMkLst>
      </pc:sldChg>
      <pc:sldChg chg="add">
        <pc:chgData name="Rob Butler" userId="c22efea7-1a91-4b9e-8be5-13e65cb9c821" providerId="ADAL" clId="{1419D446-EBBF-4E9D-A69F-F0390A325A69}" dt="2024-12-04T10:20:57.163" v="2"/>
        <pc:sldMkLst>
          <pc:docMk/>
          <pc:sldMk cId="3018398509" sldId="283"/>
        </pc:sldMkLst>
      </pc:sldChg>
      <pc:sldChg chg="add">
        <pc:chgData name="Rob Butler" userId="c22efea7-1a91-4b9e-8be5-13e65cb9c821" providerId="ADAL" clId="{1419D446-EBBF-4E9D-A69F-F0390A325A69}" dt="2024-12-04T10:20:57.163" v="2"/>
        <pc:sldMkLst>
          <pc:docMk/>
          <pc:sldMk cId="1557322244" sldId="306"/>
        </pc:sldMkLst>
      </pc:sldChg>
      <pc:sldChg chg="add">
        <pc:chgData name="Rob Butler" userId="c22efea7-1a91-4b9e-8be5-13e65cb9c821" providerId="ADAL" clId="{1419D446-EBBF-4E9D-A69F-F0390A325A69}" dt="2024-12-04T10:20:57.163" v="2"/>
        <pc:sldMkLst>
          <pc:docMk/>
          <pc:sldMk cId="2004287421" sldId="317"/>
        </pc:sldMkLst>
      </pc:sldChg>
      <pc:sldChg chg="add">
        <pc:chgData name="Rob Butler" userId="c22efea7-1a91-4b9e-8be5-13e65cb9c821" providerId="ADAL" clId="{1419D446-EBBF-4E9D-A69F-F0390A325A69}" dt="2024-12-04T10:20:57.163" v="2"/>
        <pc:sldMkLst>
          <pc:docMk/>
          <pc:sldMk cId="1827451975" sldId="318"/>
        </pc:sldMkLst>
      </pc:sldChg>
      <pc:sldChg chg="addSp delSp modSp new mod modClrScheme chgLayout">
        <pc:chgData name="Rob Butler" userId="c22efea7-1a91-4b9e-8be5-13e65cb9c821" providerId="ADAL" clId="{1419D446-EBBF-4E9D-A69F-F0390A325A69}" dt="2024-12-04T11:01:47.702" v="317" actId="20577"/>
        <pc:sldMkLst>
          <pc:docMk/>
          <pc:sldMk cId="2163694449" sldId="319"/>
        </pc:sldMkLst>
        <pc:spChg chg="add mod ord">
          <ac:chgData name="Rob Butler" userId="c22efea7-1a91-4b9e-8be5-13e65cb9c821" providerId="ADAL" clId="{1419D446-EBBF-4E9D-A69F-F0390A325A69}" dt="2024-12-04T11:01:47.702" v="317" actId="20577"/>
          <ac:spMkLst>
            <pc:docMk/>
            <pc:sldMk cId="2163694449" sldId="319"/>
            <ac:spMk id="4" creationId="{A63F43D7-E16F-27D0-DAEC-EF8CCBEE631D}"/>
          </ac:spMkLst>
        </pc:spChg>
        <pc:spChg chg="add mod ord">
          <ac:chgData name="Rob Butler" userId="c22efea7-1a91-4b9e-8be5-13e65cb9c821" providerId="ADAL" clId="{1419D446-EBBF-4E9D-A69F-F0390A325A69}" dt="2024-12-04T11:01:24.776" v="306" actId="20577"/>
          <ac:spMkLst>
            <pc:docMk/>
            <pc:sldMk cId="2163694449" sldId="319"/>
            <ac:spMk id="5" creationId="{E1407555-E2C5-58BA-8E78-E991AFCFABF1}"/>
          </ac:spMkLst>
        </pc:spChg>
      </pc:sldChg>
      <pc:sldChg chg="modSp add mod">
        <pc:chgData name="Rob Butler" userId="c22efea7-1a91-4b9e-8be5-13e65cb9c821" providerId="ADAL" clId="{1419D446-EBBF-4E9D-A69F-F0390A325A69}" dt="2024-12-04T10:59:11.101" v="36" actId="20577"/>
        <pc:sldMkLst>
          <pc:docMk/>
          <pc:sldMk cId="870970728" sldId="320"/>
        </pc:sldMkLst>
        <pc:spChg chg="mod">
          <ac:chgData name="Rob Butler" userId="c22efea7-1a91-4b9e-8be5-13e65cb9c821" providerId="ADAL" clId="{1419D446-EBBF-4E9D-A69F-F0390A325A69}" dt="2024-12-04T10:59:11.101" v="36" actId="20577"/>
          <ac:spMkLst>
            <pc:docMk/>
            <pc:sldMk cId="870970728" sldId="320"/>
            <ac:spMk id="2" creationId="{EA19C5B7-EA5B-6169-4389-A2B23C1751ED}"/>
          </ac:spMkLst>
        </pc:spChg>
      </pc:sldChg>
      <pc:sldChg chg="addSp delSp modSp new mod chgLayout">
        <pc:chgData name="Rob Butler" userId="c22efea7-1a91-4b9e-8be5-13e65cb9c821" providerId="ADAL" clId="{1419D446-EBBF-4E9D-A69F-F0390A325A69}" dt="2024-12-09T14:49:56.282" v="4707"/>
        <pc:sldMkLst>
          <pc:docMk/>
          <pc:sldMk cId="3437859351" sldId="321"/>
        </pc:sldMkLst>
        <pc:spChg chg="mod ord">
          <ac:chgData name="Rob Butler" userId="c22efea7-1a91-4b9e-8be5-13e65cb9c821" providerId="ADAL" clId="{1419D446-EBBF-4E9D-A69F-F0390A325A69}" dt="2024-12-04T11:45:54.816" v="1353" actId="700"/>
          <ac:spMkLst>
            <pc:docMk/>
            <pc:sldMk cId="3437859351" sldId="321"/>
            <ac:spMk id="2" creationId="{7AC1DBA2-5881-3164-B886-581EEBD5FAEE}"/>
          </ac:spMkLst>
        </pc:spChg>
        <pc:spChg chg="add mod">
          <ac:chgData name="Rob Butler" userId="c22efea7-1a91-4b9e-8be5-13e65cb9c821" providerId="ADAL" clId="{1419D446-EBBF-4E9D-A69F-F0390A325A69}" dt="2024-12-09T14:42:26.207" v="4618" actId="113"/>
          <ac:spMkLst>
            <pc:docMk/>
            <pc:sldMk cId="3437859351" sldId="321"/>
            <ac:spMk id="7" creationId="{BFE068E0-0273-228A-3063-CBC6495A33A5}"/>
          </ac:spMkLst>
        </pc:spChg>
        <pc:picChg chg="add mod ord">
          <ac:chgData name="Rob Butler" userId="c22efea7-1a91-4b9e-8be5-13e65cb9c821" providerId="ADAL" clId="{1419D446-EBBF-4E9D-A69F-F0390A325A69}" dt="2024-12-09T14:49:56.282" v="4707"/>
          <ac:picMkLst>
            <pc:docMk/>
            <pc:sldMk cId="3437859351" sldId="321"/>
            <ac:picMk id="10" creationId="{8CC16AF3-86A2-5BD8-2CE0-181783F87412}"/>
          </ac:picMkLst>
        </pc:picChg>
      </pc:sldChg>
      <pc:sldChg chg="addSp delSp modSp new mod">
        <pc:chgData name="Rob Butler" userId="c22efea7-1a91-4b9e-8be5-13e65cb9c821" providerId="ADAL" clId="{1419D446-EBBF-4E9D-A69F-F0390A325A69}" dt="2024-12-09T14:50:07.340" v="4710"/>
        <pc:sldMkLst>
          <pc:docMk/>
          <pc:sldMk cId="3877256400" sldId="322"/>
        </pc:sldMkLst>
        <pc:spChg chg="mod">
          <ac:chgData name="Rob Butler" userId="c22efea7-1a91-4b9e-8be5-13e65cb9c821" providerId="ADAL" clId="{1419D446-EBBF-4E9D-A69F-F0390A325A69}" dt="2024-12-09T14:20:05.053" v="3564" actId="20577"/>
          <ac:spMkLst>
            <pc:docMk/>
            <pc:sldMk cId="3877256400" sldId="322"/>
            <ac:spMk id="2" creationId="{36438057-2F9E-D721-1CC9-F390A899AFCB}"/>
          </ac:spMkLst>
        </pc:spChg>
        <pc:spChg chg="mod">
          <ac:chgData name="Rob Butler" userId="c22efea7-1a91-4b9e-8be5-13e65cb9c821" providerId="ADAL" clId="{1419D446-EBBF-4E9D-A69F-F0390A325A69}" dt="2024-12-09T14:42:15.364" v="4614" actId="113"/>
          <ac:spMkLst>
            <pc:docMk/>
            <pc:sldMk cId="3877256400" sldId="322"/>
            <ac:spMk id="3" creationId="{167AB14B-D295-FF8C-FF04-6F0479DDD4E3}"/>
          </ac:spMkLst>
        </pc:spChg>
        <pc:picChg chg="add mod ord">
          <ac:chgData name="Rob Butler" userId="c22efea7-1a91-4b9e-8be5-13e65cb9c821" providerId="ADAL" clId="{1419D446-EBBF-4E9D-A69F-F0390A325A69}" dt="2024-12-09T14:50:07.340" v="4710"/>
          <ac:picMkLst>
            <pc:docMk/>
            <pc:sldMk cId="3877256400" sldId="322"/>
            <ac:picMk id="10" creationId="{BACAD75D-E54A-82EE-5FB4-6E7D6D00DB63}"/>
          </ac:picMkLst>
        </pc:picChg>
      </pc:sldChg>
      <pc:sldChg chg="modSp add mod">
        <pc:chgData name="Rob Butler" userId="c22efea7-1a91-4b9e-8be5-13e65cb9c821" providerId="ADAL" clId="{1419D446-EBBF-4E9D-A69F-F0390A325A69}" dt="2024-12-04T12:13:21.833" v="1905" actId="20577"/>
        <pc:sldMkLst>
          <pc:docMk/>
          <pc:sldMk cId="3358792948" sldId="323"/>
        </pc:sldMkLst>
        <pc:spChg chg="mod">
          <ac:chgData name="Rob Butler" userId="c22efea7-1a91-4b9e-8be5-13e65cb9c821" providerId="ADAL" clId="{1419D446-EBBF-4E9D-A69F-F0390A325A69}" dt="2024-12-04T12:13:21.833" v="1905" actId="20577"/>
          <ac:spMkLst>
            <pc:docMk/>
            <pc:sldMk cId="3358792948" sldId="323"/>
            <ac:spMk id="2" creationId="{EA18FA65-2508-A1C7-7244-D39FB199CB1B}"/>
          </ac:spMkLst>
        </pc:spChg>
      </pc:sldChg>
      <pc:sldChg chg="addSp delSp modSp new mod modClrScheme chgLayout">
        <pc:chgData name="Rob Butler" userId="c22efea7-1a91-4b9e-8be5-13e65cb9c821" providerId="ADAL" clId="{1419D446-EBBF-4E9D-A69F-F0390A325A69}" dt="2024-12-09T14:53:59.172" v="4711"/>
        <pc:sldMkLst>
          <pc:docMk/>
          <pc:sldMk cId="4152360782" sldId="324"/>
        </pc:sldMkLst>
        <pc:spChg chg="add mod ord">
          <ac:chgData name="Rob Butler" userId="c22efea7-1a91-4b9e-8be5-13e65cb9c821" providerId="ADAL" clId="{1419D446-EBBF-4E9D-A69F-F0390A325A69}" dt="2024-12-04T12:25:28.163" v="1927" actId="20577"/>
          <ac:spMkLst>
            <pc:docMk/>
            <pc:sldMk cId="4152360782" sldId="324"/>
            <ac:spMk id="4" creationId="{63A16ECD-3C9B-C093-F178-09FD5F267F08}"/>
          </ac:spMkLst>
        </pc:spChg>
        <pc:spChg chg="add mod ord">
          <ac:chgData name="Rob Butler" userId="c22efea7-1a91-4b9e-8be5-13e65cb9c821" providerId="ADAL" clId="{1419D446-EBBF-4E9D-A69F-F0390A325A69}" dt="2024-12-09T14:42:03.022" v="4611" actId="113"/>
          <ac:spMkLst>
            <pc:docMk/>
            <pc:sldMk cId="4152360782" sldId="324"/>
            <ac:spMk id="5" creationId="{EFFAFEAB-D73F-A208-188C-6081335B48D1}"/>
          </ac:spMkLst>
        </pc:spChg>
        <pc:picChg chg="add mod">
          <ac:chgData name="Rob Butler" userId="c22efea7-1a91-4b9e-8be5-13e65cb9c821" providerId="ADAL" clId="{1419D446-EBBF-4E9D-A69F-F0390A325A69}" dt="2024-12-09T14:53:59.172" v="4711"/>
          <ac:picMkLst>
            <pc:docMk/>
            <pc:sldMk cId="4152360782" sldId="324"/>
            <ac:picMk id="3" creationId="{D608318F-E2E2-9E7B-8D22-60977C628FA1}"/>
          </ac:picMkLst>
        </pc:picChg>
      </pc:sldChg>
      <pc:sldChg chg="addSp delSp modSp new mod">
        <pc:chgData name="Rob Butler" userId="c22efea7-1a91-4b9e-8be5-13e65cb9c821" providerId="ADAL" clId="{1419D446-EBBF-4E9D-A69F-F0390A325A69}" dt="2024-12-09T14:54:02.857" v="4712"/>
        <pc:sldMkLst>
          <pc:docMk/>
          <pc:sldMk cId="120445428" sldId="325"/>
        </pc:sldMkLst>
        <pc:spChg chg="mod">
          <ac:chgData name="Rob Butler" userId="c22efea7-1a91-4b9e-8be5-13e65cb9c821" providerId="ADAL" clId="{1419D446-EBBF-4E9D-A69F-F0390A325A69}" dt="2024-12-04T12:29:32.304" v="2210" actId="20577"/>
          <ac:spMkLst>
            <pc:docMk/>
            <pc:sldMk cId="120445428" sldId="325"/>
            <ac:spMk id="2" creationId="{B3512B52-25A0-0194-C1E6-E7E9CF0E273A}"/>
          </ac:spMkLst>
        </pc:spChg>
        <pc:spChg chg="mod">
          <ac:chgData name="Rob Butler" userId="c22efea7-1a91-4b9e-8be5-13e65cb9c821" providerId="ADAL" clId="{1419D446-EBBF-4E9D-A69F-F0390A325A69}" dt="2024-12-09T14:28:21.293" v="3660" actId="113"/>
          <ac:spMkLst>
            <pc:docMk/>
            <pc:sldMk cId="120445428" sldId="325"/>
            <ac:spMk id="3" creationId="{FD697FFD-9EFB-86CB-4973-207E919392F2}"/>
          </ac:spMkLst>
        </pc:spChg>
        <pc:picChg chg="add mod">
          <ac:chgData name="Rob Butler" userId="c22efea7-1a91-4b9e-8be5-13e65cb9c821" providerId="ADAL" clId="{1419D446-EBBF-4E9D-A69F-F0390A325A69}" dt="2024-12-09T14:54:02.857" v="4712"/>
          <ac:picMkLst>
            <pc:docMk/>
            <pc:sldMk cId="120445428" sldId="325"/>
            <ac:picMk id="6" creationId="{A4B48CB1-2F62-5C52-D1F3-A82A2B6B9FE3}"/>
          </ac:picMkLst>
        </pc:picChg>
      </pc:sldChg>
      <pc:sldChg chg="modSp new mod">
        <pc:chgData name="Rob Butler" userId="c22efea7-1a91-4b9e-8be5-13e65cb9c821" providerId="ADAL" clId="{1419D446-EBBF-4E9D-A69F-F0390A325A69}" dt="2024-12-09T14:33:11.490" v="3923" actId="20577"/>
        <pc:sldMkLst>
          <pc:docMk/>
          <pc:sldMk cId="1860061241" sldId="326"/>
        </pc:sldMkLst>
        <pc:spChg chg="mod">
          <ac:chgData name="Rob Butler" userId="c22efea7-1a91-4b9e-8be5-13e65cb9c821" providerId="ADAL" clId="{1419D446-EBBF-4E9D-A69F-F0390A325A69}" dt="2024-12-04T12:36:36.910" v="2339" actId="20577"/>
          <ac:spMkLst>
            <pc:docMk/>
            <pc:sldMk cId="1860061241" sldId="326"/>
            <ac:spMk id="2" creationId="{F04CC5B1-6B0E-1682-C05A-E9FFA5B6D484}"/>
          </ac:spMkLst>
        </pc:spChg>
        <pc:spChg chg="mod">
          <ac:chgData name="Rob Butler" userId="c22efea7-1a91-4b9e-8be5-13e65cb9c821" providerId="ADAL" clId="{1419D446-EBBF-4E9D-A69F-F0390A325A69}" dt="2024-12-09T14:33:11.490" v="3923" actId="20577"/>
          <ac:spMkLst>
            <pc:docMk/>
            <pc:sldMk cId="1860061241" sldId="326"/>
            <ac:spMk id="3" creationId="{C500DAE2-E144-6699-D823-D38F43A7D447}"/>
          </ac:spMkLst>
        </pc:spChg>
      </pc:sldChg>
      <pc:sldChg chg="modSp new mod">
        <pc:chgData name="Rob Butler" userId="c22efea7-1a91-4b9e-8be5-13e65cb9c821" providerId="ADAL" clId="{1419D446-EBBF-4E9D-A69F-F0390A325A69}" dt="2024-12-09T14:43:27.202" v="4696" actId="20577"/>
        <pc:sldMkLst>
          <pc:docMk/>
          <pc:sldMk cId="87825045" sldId="327"/>
        </pc:sldMkLst>
        <pc:spChg chg="mod">
          <ac:chgData name="Rob Butler" userId="c22efea7-1a91-4b9e-8be5-13e65cb9c821" providerId="ADAL" clId="{1419D446-EBBF-4E9D-A69F-F0390A325A69}" dt="2024-12-04T12:42:14.212" v="2801" actId="20577"/>
          <ac:spMkLst>
            <pc:docMk/>
            <pc:sldMk cId="87825045" sldId="327"/>
            <ac:spMk id="2" creationId="{56EC8FE4-B29A-0A31-ED51-63019E09A50A}"/>
          </ac:spMkLst>
        </pc:spChg>
        <pc:spChg chg="mod">
          <ac:chgData name="Rob Butler" userId="c22efea7-1a91-4b9e-8be5-13e65cb9c821" providerId="ADAL" clId="{1419D446-EBBF-4E9D-A69F-F0390A325A69}" dt="2024-12-09T14:43:27.202" v="4696" actId="20577"/>
          <ac:spMkLst>
            <pc:docMk/>
            <pc:sldMk cId="87825045" sldId="327"/>
            <ac:spMk id="3" creationId="{A5000639-693F-5ABA-48D4-0A1352666138}"/>
          </ac:spMkLst>
        </pc:spChg>
      </pc:sldChg>
      <pc:sldChg chg="modSp new mod">
        <pc:chgData name="Rob Butler" userId="c22efea7-1a91-4b9e-8be5-13e65cb9c821" providerId="ADAL" clId="{1419D446-EBBF-4E9D-A69F-F0390A325A69}" dt="2024-12-09T14:44:21.870" v="4703" actId="113"/>
        <pc:sldMkLst>
          <pc:docMk/>
          <pc:sldMk cId="3495103188" sldId="328"/>
        </pc:sldMkLst>
        <pc:spChg chg="mod">
          <ac:chgData name="Rob Butler" userId="c22efea7-1a91-4b9e-8be5-13e65cb9c821" providerId="ADAL" clId="{1419D446-EBBF-4E9D-A69F-F0390A325A69}" dt="2024-12-04T13:03:50.883" v="2809" actId="20577"/>
          <ac:spMkLst>
            <pc:docMk/>
            <pc:sldMk cId="3495103188" sldId="328"/>
            <ac:spMk id="2" creationId="{4C240437-B899-5664-484F-E61AEC83A376}"/>
          </ac:spMkLst>
        </pc:spChg>
        <pc:spChg chg="mod">
          <ac:chgData name="Rob Butler" userId="c22efea7-1a91-4b9e-8be5-13e65cb9c821" providerId="ADAL" clId="{1419D446-EBBF-4E9D-A69F-F0390A325A69}" dt="2024-12-09T14:44:21.870" v="4703" actId="113"/>
          <ac:spMkLst>
            <pc:docMk/>
            <pc:sldMk cId="3495103188" sldId="328"/>
            <ac:spMk id="3" creationId="{04F9202F-1A10-6C1D-6E0E-E32B4F439609}"/>
          </ac:spMkLst>
        </pc:spChg>
      </pc:sldChg>
      <pc:sldChg chg="modSp new del mod">
        <pc:chgData name="Rob Butler" userId="c22efea7-1a91-4b9e-8be5-13e65cb9c821" providerId="ADAL" clId="{1419D446-EBBF-4E9D-A69F-F0390A325A69}" dt="2024-12-09T14:29:15.822" v="3682" actId="47"/>
        <pc:sldMkLst>
          <pc:docMk/>
          <pc:sldMk cId="196292807" sldId="329"/>
        </pc:sldMkLst>
      </pc:sldChg>
      <pc:sldChg chg="modSp new mod">
        <pc:chgData name="Rob Butler" userId="c22efea7-1a91-4b9e-8be5-13e65cb9c821" providerId="ADAL" clId="{1419D446-EBBF-4E9D-A69F-F0390A325A69}" dt="2024-12-09T14:44:38.446" v="4705" actId="113"/>
        <pc:sldMkLst>
          <pc:docMk/>
          <pc:sldMk cId="2690072488" sldId="329"/>
        </pc:sldMkLst>
        <pc:spChg chg="mod">
          <ac:chgData name="Rob Butler" userId="c22efea7-1a91-4b9e-8be5-13e65cb9c821" providerId="ADAL" clId="{1419D446-EBBF-4E9D-A69F-F0390A325A69}" dt="2024-12-09T14:35:13.376" v="4081" actId="20577"/>
          <ac:spMkLst>
            <pc:docMk/>
            <pc:sldMk cId="2690072488" sldId="329"/>
            <ac:spMk id="2" creationId="{267814E7-1A7E-B215-9051-D95F4163737B}"/>
          </ac:spMkLst>
        </pc:spChg>
        <pc:spChg chg="mod">
          <ac:chgData name="Rob Butler" userId="c22efea7-1a91-4b9e-8be5-13e65cb9c821" providerId="ADAL" clId="{1419D446-EBBF-4E9D-A69F-F0390A325A69}" dt="2024-12-09T14:44:38.446" v="4705" actId="113"/>
          <ac:spMkLst>
            <pc:docMk/>
            <pc:sldMk cId="2690072488" sldId="329"/>
            <ac:spMk id="3" creationId="{35C86E5D-0CCA-0045-0CD8-9D23DA9F081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9A47F-E424-48CC-B7F1-355530EF4E2E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3062-43F0-4793-B76B-895291533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4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780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7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Courier New" panose="02070309020205020404" pitchFamily="49" charset="0"/>
              <a:buNone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Introduce the importance of understanding a context when solving a statistical problem. This is essential to: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Clean the data. For example, a value of -1 for temperature in °C is appropriate but -1 for rainfall in mm isn’t. 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Choose appropriate statistics (such as averages) and charts to analyse the data.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Interpret the result: i.e. give a meaningful answer to a question.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445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This series of lessons is designed to let you explore features of the ozone layer and the ozone hole using real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The data has been collected by scientists working for the European Space Agency (ESA) on a project called Copernicus.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Satellites coordinated by ESA observe the Earth and informs the management of the environment amongst other things.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24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https://www.flickr.com/photos/felton-nyc/50768574522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555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https://commons.wikimedia.org/wiki/File:Ozone_Hole_2015.jpg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35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Ozone hole areas are smaller before 1990.</a:t>
            </a:r>
          </a:p>
          <a:p>
            <a:r>
              <a:rPr lang="en-GB" dirty="0"/>
              <a:t>There are times in the year when the area of the hole is 0 and others where it quite large.</a:t>
            </a:r>
          </a:p>
          <a:p>
            <a:r>
              <a:rPr lang="en-GB" dirty="0"/>
              <a:t>Largest value looks like it could be 2000 or 2001, </a:t>
            </a:r>
          </a:p>
          <a:p>
            <a:r>
              <a:rPr lang="en-GB" dirty="0"/>
              <a:t>Students might discuss</a:t>
            </a:r>
            <a:br>
              <a:rPr lang="en-GB" dirty="0"/>
            </a:br>
            <a:r>
              <a:rPr lang="en-GB" dirty="0"/>
              <a:t>- Zooming in on to a few years</a:t>
            </a:r>
            <a:br>
              <a:rPr lang="en-GB" dirty="0"/>
            </a:br>
            <a:r>
              <a:rPr lang="en-GB" dirty="0"/>
              <a:t>- Taking averages</a:t>
            </a:r>
            <a:br>
              <a:rPr lang="en-GB" dirty="0"/>
            </a:br>
            <a:r>
              <a:rPr lang="en-GB" dirty="0"/>
              <a:t>- Adding colour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430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897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882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48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1D2FA30-101D-4582-8413-CDD099D88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21" y="1596771"/>
            <a:ext cx="4569879" cy="36644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966D79-F80E-4A6B-9B11-D28B649409A5}"/>
              </a:ext>
            </a:extLst>
          </p:cNvPr>
          <p:cNvSpPr txBox="1"/>
          <p:nvPr userDrawn="1"/>
        </p:nvSpPr>
        <p:spPr>
          <a:xfrm>
            <a:off x="6391275" y="2895600"/>
            <a:ext cx="37433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9FDA"/>
                </a:solidFill>
                <a:latin typeface="Rockwell Light" panose="02040303020102020203" pitchFamily="18" charset="0"/>
              </a:rPr>
              <a:t>Over 60 years at the forefront of Mathematics Education </a:t>
            </a:r>
          </a:p>
        </p:txBody>
      </p:sp>
    </p:spTree>
    <p:extLst>
      <p:ext uri="{BB962C8B-B14F-4D97-AF65-F5344CB8AC3E}">
        <p14:creationId xmlns:p14="http://schemas.microsoft.com/office/powerpoint/2010/main" val="180289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F6E7-C8CC-4584-8FE7-48938D83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099051"/>
            <a:ext cx="8286750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8E2B1F-7DFD-4347-8075-754C1FE124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81200" y="866775"/>
            <a:ext cx="8286750" cy="4076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E439220-9EAB-4D75-8A80-2A7C6D1F7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0" y="5810250"/>
            <a:ext cx="8286750" cy="876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1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67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 Title and vertic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1B3E3-BA9B-408D-B306-F12E63A9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52425" y="952500"/>
            <a:ext cx="11477625" cy="66992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8B2E1-CE13-425A-B286-1A1C18027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2424" y="1774825"/>
            <a:ext cx="11477625" cy="4625975"/>
          </a:xfrm>
          <a:prstGeom prst="rect">
            <a:avLst/>
          </a:prstGeom>
        </p:spPr>
        <p:txBody>
          <a:bodyPr vert="eaVert"/>
          <a:lstStyle>
            <a:lvl1pPr marL="514350" indent="-51435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1pPr>
            <a:lvl2pPr marL="914400" indent="-4572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2pPr>
            <a:lvl3pPr marL="1371600" indent="-4572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3pPr>
            <a:lvl4pPr marL="1714500" indent="-3429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4pPr>
            <a:lvl5pPr marL="2171700" indent="-3429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414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1B3E3-BA9B-408D-B306-F12E63A9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96550" y="952500"/>
            <a:ext cx="1333500" cy="5448300"/>
          </a:xfrm>
          <a:prstGeom prst="rect">
            <a:avLst/>
          </a:prstGeom>
        </p:spPr>
        <p:txBody>
          <a:bodyPr vert="vert"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8B2E1-CE13-425A-B286-1A1C18027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2425" y="952501"/>
            <a:ext cx="10039350" cy="5448300"/>
          </a:xfrm>
          <a:prstGeom prst="rect">
            <a:avLst/>
          </a:prstGeom>
        </p:spPr>
        <p:txBody>
          <a:bodyPr vert="eaVert"/>
          <a:lstStyle>
            <a:lvl1pPr marL="514350" indent="-51435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1pPr>
            <a:lvl2pPr marL="914400" indent="-4572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2pPr>
            <a:lvl3pPr marL="1371600" indent="-4572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3pPr>
            <a:lvl4pPr marL="1714500" indent="-3429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4pPr>
            <a:lvl5pPr marL="2171700" indent="-3429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949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8078-CA72-45CB-9A25-41132EF9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0" y="1289050"/>
            <a:ext cx="6581775" cy="3663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B18E22-37DF-4365-9F7A-39852E811A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7175" y="1289050"/>
            <a:ext cx="4791075" cy="36639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1C079-9CAC-98D4-38FF-97169E1F2254}"/>
              </a:ext>
            </a:extLst>
          </p:cNvPr>
          <p:cNvSpPr txBox="1"/>
          <p:nvPr userDrawn="1"/>
        </p:nvSpPr>
        <p:spPr>
          <a:xfrm>
            <a:off x="0" y="6627168"/>
            <a:ext cx="6097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Initial, Version Number,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14E8B9-6023-6290-EE45-9085C6D1849A}"/>
              </a:ext>
            </a:extLst>
          </p:cNvPr>
          <p:cNvSpPr txBox="1"/>
          <p:nvPr userDrawn="1"/>
        </p:nvSpPr>
        <p:spPr>
          <a:xfrm>
            <a:off x="11163993" y="6627168"/>
            <a:ext cx="1028007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algn="r">
              <a:lnSpc>
                <a:spcPct val="107000"/>
              </a:lnSpc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MEI 2022</a:t>
            </a:r>
          </a:p>
        </p:txBody>
      </p:sp>
    </p:spTree>
    <p:extLst>
      <p:ext uri="{BB962C8B-B14F-4D97-AF65-F5344CB8AC3E}">
        <p14:creationId xmlns:p14="http://schemas.microsoft.com/office/powerpoint/2010/main" val="66356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8078-CA72-45CB-9A25-41132EF9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0" y="1289050"/>
            <a:ext cx="6581775" cy="3663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B18E22-37DF-4365-9F7A-39852E811A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7175" y="1289050"/>
            <a:ext cx="4791075" cy="36639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D6FCE-6214-BBF3-19E1-732CC684B2F2}"/>
              </a:ext>
            </a:extLst>
          </p:cNvPr>
          <p:cNvSpPr txBox="1"/>
          <p:nvPr userDrawn="1"/>
        </p:nvSpPr>
        <p:spPr>
          <a:xfrm>
            <a:off x="0" y="6627168"/>
            <a:ext cx="60966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Initial, Version Number,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F83C0-AE86-BA8E-5D34-BD5D7E0E9940}"/>
              </a:ext>
            </a:extLst>
          </p:cNvPr>
          <p:cNvSpPr txBox="1"/>
          <p:nvPr userDrawn="1"/>
        </p:nvSpPr>
        <p:spPr>
          <a:xfrm>
            <a:off x="11163993" y="6612997"/>
            <a:ext cx="1028007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algn="r">
              <a:lnSpc>
                <a:spcPct val="107000"/>
              </a:lnSpc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MEI 2022</a:t>
            </a:r>
          </a:p>
        </p:txBody>
      </p:sp>
    </p:spTree>
    <p:extLst>
      <p:ext uri="{BB962C8B-B14F-4D97-AF65-F5344CB8AC3E}">
        <p14:creationId xmlns:p14="http://schemas.microsoft.com/office/powerpoint/2010/main" val="134298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AB5C28-D2B5-8215-6F54-FB5FBEC736B0}"/>
              </a:ext>
            </a:extLst>
          </p:cNvPr>
          <p:cNvSpPr txBox="1"/>
          <p:nvPr userDrawn="1"/>
        </p:nvSpPr>
        <p:spPr>
          <a:xfrm>
            <a:off x="0" y="6627168"/>
            <a:ext cx="60966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Initial, Version Number, 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A44D8-D8FA-1DE1-4E50-FE08515D5193}"/>
              </a:ext>
            </a:extLst>
          </p:cNvPr>
          <p:cNvSpPr txBox="1"/>
          <p:nvPr userDrawn="1"/>
        </p:nvSpPr>
        <p:spPr>
          <a:xfrm>
            <a:off x="11163993" y="6612997"/>
            <a:ext cx="1028007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algn="r">
              <a:lnSpc>
                <a:spcPct val="107000"/>
              </a:lnSpc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MEI 2022</a:t>
            </a:r>
          </a:p>
        </p:txBody>
      </p:sp>
    </p:spTree>
    <p:extLst>
      <p:ext uri="{BB962C8B-B14F-4D97-AF65-F5344CB8AC3E}">
        <p14:creationId xmlns:p14="http://schemas.microsoft.com/office/powerpoint/2010/main" val="51282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5299-B008-451E-B553-B8F2FE97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25"/>
            <a:ext cx="10515600" cy="690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E8DFD-A1E5-4414-AAE5-913D865C5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05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959C-B222-4B28-9E6D-7E9C8BFE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14055"/>
            <a:ext cx="1071403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08FC9-DD17-4EB3-A8B9-84DD6BFAA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105025"/>
            <a:ext cx="10714037" cy="23233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15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E9FD-02A3-4AE0-AB2C-56A6840C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0"/>
            <a:ext cx="10515600" cy="739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F18DFA-A350-4840-897D-E9B7873386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66900"/>
            <a:ext cx="5172075" cy="44386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2F81AC7-C179-4BA0-92A2-2205B1C28A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1725" y="1866900"/>
            <a:ext cx="5172075" cy="44386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40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A845CA-EC47-40B0-9247-D15C3E2E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4" y="927100"/>
            <a:ext cx="11344275" cy="625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8A8EA9-9562-42F3-93DA-586324E592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575" y="1704975"/>
            <a:ext cx="5591175" cy="625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214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360F79E-0FBC-4C90-A612-49FC333B21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9575" y="2419350"/>
            <a:ext cx="5572125" cy="39147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CB0F377-C0B9-471B-815A-E11F38DFB7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2674" y="1704975"/>
            <a:ext cx="5591175" cy="625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214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DB951EFD-6907-4B3B-8DE6-7DCD3B6E9E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2674" y="2419350"/>
            <a:ext cx="5572125" cy="39147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14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15A58DE-2960-4DB0-AFBF-C1CF7282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917575"/>
            <a:ext cx="11287125" cy="606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9E18-B16A-4E52-B265-385E5631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32DF8-33FB-458C-BD52-34F2881C3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F2E0F-0040-4CA7-9990-6BD511438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1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32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E08EEC-F69F-40EA-BEB2-8D5514C001A4}"/>
              </a:ext>
            </a:extLst>
          </p:cNvPr>
          <p:cNvCxnSpPr/>
          <p:nvPr userDrawn="1"/>
        </p:nvCxnSpPr>
        <p:spPr>
          <a:xfrm>
            <a:off x="207389" y="821094"/>
            <a:ext cx="11632677" cy="0"/>
          </a:xfrm>
          <a:prstGeom prst="line">
            <a:avLst/>
          </a:prstGeom>
          <a:ln w="19050">
            <a:solidFill>
              <a:srgbClr val="00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3205DD17-395F-D24D-87C0-547184D0EC5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9" y="0"/>
            <a:ext cx="2974131" cy="792740"/>
          </a:xfrm>
          <a:prstGeom prst="rect">
            <a:avLst/>
          </a:prstGeom>
        </p:spPr>
      </p:pic>
      <p:pic>
        <p:nvPicPr>
          <p:cNvPr id="4" name="Picture 3" descr="A red and blue logo&#10;&#10;Description automatically generated">
            <a:extLst>
              <a:ext uri="{FF2B5EF4-FFF2-40B4-BE49-F238E27FC236}">
                <a16:creationId xmlns:a16="http://schemas.microsoft.com/office/drawing/2014/main" id="{BA833D04-9CC8-60FC-B894-2761C54726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6" b="15455"/>
          <a:stretch/>
        </p:blipFill>
        <p:spPr>
          <a:xfrm>
            <a:off x="10041746" y="0"/>
            <a:ext cx="1942865" cy="7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ozone-layer-context" TargetMode="External"/><Relationship Id="rId2" Type="http://schemas.openxmlformats.org/officeDocument/2006/relationships/hyperlink" Target="https://discoveringantarctica.org.uk/oceans-atmosphere-landscape/atmosphere-weather-and-climate/the-ozone-hole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dap.concord.org/app/static/dg/en/cert/index.html#shared=https%3A%2F%2Fcfm-shared.concord.org%2F4H0xTFN68m9Py9GO5wRI%2Ffile.js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dap.concord.org/app/static/dg/en/cert/index.html#shared=https%3A%2F%2Fcfm-shared.concord.org%2F4H0xTFN68m9Py9GO5wRI%2Ffile.json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dap.concord.org/app/static/dg/en/cert/index.html#shared=https%3A%2F%2Fcfm-shared.concord.org%2F4H0xTFN68m9Py9GO5wRI%2Ffile.js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dap.concord.org/app/static/dg/en/cert/index.html#shared=https%3A%2F%2Fcfm-shared.concord.org%2F4H0xTFN68m9Py9GO5wRI%2Ffile.json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ap.concord.org/app/static/dg/en/cert/index.html#shared=https%3A%2F%2Fcfm-shared.concord.org%2FWrhBILxS8WwVTsdafvJu%2Ffile.js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dap.concord.org/app/static/dg/en/cert/index.html#shared=https%3A%2F%2Fcfm-shared.concord.org%2FWrhBILxS8WwVTsdafvJu%2Ffile.js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aXfCPdrMQ8Zsjx6Bjo9ppzMODO6r5drE/view?usp=drive_link" TargetMode="External"/><Relationship Id="rId2" Type="http://schemas.openxmlformats.org/officeDocument/2006/relationships/hyperlink" Target="https://codap.concord.org/app/static/dg/en/cert/index.html#shared=https%3A%2F%2Fcfm-shared.concord.org%2F8Yu2PK55ClLTybWchGLX%2Ffile.json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rive.google.com/file/d/1KlUIofJwEyKvx8Tap54wvm73GDCkEC_N/view?usp=sharing" TargetMode="External"/><Relationship Id="rId4" Type="http://schemas.openxmlformats.org/officeDocument/2006/relationships/hyperlink" Target="https://drive.google.com/file/d/1Fc04jNF9KLmb0uynwM7BBcU3ais2KKJl/view?usp=sharin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pernicus.eu/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03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2DCED-ADDD-F0D9-CDAB-4FB55846B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1B7-4747-2F5B-1433-5B54DCC6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Ozone Hole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8E93A-C2FA-7378-6B3E-EE0490CC89A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b="1" dirty="0"/>
              <a:t>hole</a:t>
            </a:r>
            <a:r>
              <a:rPr lang="en-GB" dirty="0"/>
              <a:t> in the ozone layer above Antarctica was discovered in the 1970s by scientists using </a:t>
            </a:r>
            <a:r>
              <a:rPr lang="en-GB" b="1" dirty="0"/>
              <a:t>satellite</a:t>
            </a:r>
            <a:r>
              <a:rPr lang="en-GB" dirty="0"/>
              <a:t> data.</a:t>
            </a:r>
          </a:p>
          <a:p>
            <a:r>
              <a:rPr lang="en-GB" dirty="0"/>
              <a:t>This hole was caused by </a:t>
            </a:r>
            <a:r>
              <a:rPr lang="en-GB" b="1" dirty="0"/>
              <a:t>man made chemicals</a:t>
            </a:r>
            <a:r>
              <a:rPr lang="en-GB" dirty="0"/>
              <a:t> in the atmosphere.</a:t>
            </a:r>
          </a:p>
          <a:p>
            <a:r>
              <a:rPr lang="en-GB" dirty="0"/>
              <a:t>Since the 1980s, countries have agreed to </a:t>
            </a:r>
            <a:r>
              <a:rPr lang="en-GB" b="1" dirty="0"/>
              <a:t>limit</a:t>
            </a:r>
            <a:r>
              <a:rPr lang="en-GB" dirty="0"/>
              <a:t> the use of these chemicals.</a:t>
            </a:r>
          </a:p>
          <a:p>
            <a:endParaRPr lang="en-GB" dirty="0"/>
          </a:p>
        </p:txBody>
      </p:sp>
      <p:pic>
        <p:nvPicPr>
          <p:cNvPr id="3" name="Content Placeholder 2" descr="File:Ozone Hole 2015.jpg - Wikimedia Commons">
            <a:extLst>
              <a:ext uri="{FF2B5EF4-FFF2-40B4-BE49-F238E27FC236}">
                <a16:creationId xmlns:a16="http://schemas.microsoft.com/office/drawing/2014/main" id="{7D1CAF0C-4CB1-96EA-BD33-BE8DBF7A16A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838200" y="2362200"/>
            <a:ext cx="5172075" cy="3448050"/>
          </a:xfrm>
        </p:spPr>
      </p:pic>
    </p:spTree>
    <p:extLst>
      <p:ext uri="{BB962C8B-B14F-4D97-AF65-F5344CB8AC3E}">
        <p14:creationId xmlns:p14="http://schemas.microsoft.com/office/powerpoint/2010/main" val="182745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5BE8-CE26-7324-E350-4816C370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8BC26-D676-7360-399A-FA4A653CB3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For more information about the ozone layer and ozone hole see</a:t>
            </a: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https://discoveringantarctica.org.uk/oceans-atmosphere-landscape/atmosphere-weather-and-climate/the-ozone-hole/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What is the ozone layer, and why is it important? - Our World in Data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32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9DDDD-36F0-2892-CFC5-89904AD14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9C5B7-EA5B-6169-4389-A2B23C17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31" y="2766218"/>
            <a:ext cx="10714037" cy="1325563"/>
          </a:xfrm>
        </p:spPr>
        <p:txBody>
          <a:bodyPr/>
          <a:lstStyle/>
          <a:p>
            <a:r>
              <a:rPr lang="en-US" dirty="0"/>
              <a:t>Time series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97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3F43D7-E16F-27D0-DAEC-EF8CCBEE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407555-E2C5-58BA-8E78-E991AFCFAB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time series is a graph where </a:t>
            </a:r>
            <a:r>
              <a:rPr lang="en-US" b="1" dirty="0"/>
              <a:t>time</a:t>
            </a:r>
            <a:r>
              <a:rPr lang="en-US" dirty="0"/>
              <a:t> is on the x axis and the feature you want to track is on the y axis.</a:t>
            </a:r>
          </a:p>
          <a:p>
            <a:r>
              <a:rPr lang="en-US" dirty="0"/>
              <a:t>Time series are useful for</a:t>
            </a:r>
          </a:p>
          <a:p>
            <a:pPr lvl="1"/>
            <a:r>
              <a:rPr lang="en-US" dirty="0"/>
              <a:t>Seeing whether a feature </a:t>
            </a:r>
            <a:r>
              <a:rPr lang="en-US" b="1" dirty="0"/>
              <a:t>increases</a:t>
            </a:r>
            <a:r>
              <a:rPr lang="en-US" dirty="0"/>
              <a:t> or </a:t>
            </a:r>
            <a:r>
              <a:rPr lang="en-US" b="1" dirty="0"/>
              <a:t>decreases</a:t>
            </a:r>
            <a:r>
              <a:rPr lang="en-US" dirty="0"/>
              <a:t> over time</a:t>
            </a:r>
          </a:p>
          <a:p>
            <a:pPr lvl="1"/>
            <a:r>
              <a:rPr lang="en-US" dirty="0"/>
              <a:t>Observing any repeating patterns that may occur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69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6886-4778-0F51-16B3-0C1F4E1B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Weekly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43804-1DD7-0130-8501-E7A3BEA45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515600" cy="4794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data used in this presentation is a single reading of the ozone hole area and other measurements each week from January 1980 until December 2023.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questions we attempt to answer are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How does the ozone hole area change over time?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Will there be any repeating patterns in the size of the ozone hole?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Do other measurements in the data repeat in the same way as the ozone hole?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02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0368-4229-0B59-1B2F-F4952264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Ozone hole area for the whole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27F14-D0AC-91E5-BA97-8DD16133F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352543"/>
            <a:ext cx="10515600" cy="1824419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dirty="0"/>
              <a:t>What can we tell about how the ozone hole has </a:t>
            </a:r>
            <a:r>
              <a:rPr lang="en-GB" b="1" dirty="0"/>
              <a:t>changed</a:t>
            </a:r>
            <a:r>
              <a:rPr lang="en-GB" dirty="0"/>
              <a:t> over time?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Which year has the </a:t>
            </a:r>
            <a:r>
              <a:rPr lang="en-GB" b="1" dirty="0"/>
              <a:t>maximum</a:t>
            </a:r>
            <a:r>
              <a:rPr lang="en-GB" dirty="0"/>
              <a:t> value?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What could we do to make this graph </a:t>
            </a:r>
            <a:r>
              <a:rPr lang="en-GB" b="1" dirty="0"/>
              <a:t>better</a:t>
            </a:r>
            <a:r>
              <a:rPr lang="en-GB" dirty="0"/>
              <a:t>?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56F74E0D-09F3-0B7B-6BA8-97365BBE9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0" y="1690688"/>
            <a:ext cx="12051580" cy="273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0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2C228-251D-4DA5-EF86-37D5E734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0"/>
            <a:ext cx="10515600" cy="739775"/>
          </a:xfrm>
        </p:spPr>
        <p:txBody>
          <a:bodyPr>
            <a:normAutofit/>
          </a:bodyPr>
          <a:lstStyle/>
          <a:p>
            <a:r>
              <a:rPr lang="en-GB" dirty="0"/>
              <a:t>Taking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DA952-7005-95DC-7AFD-77FD54ACE1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66900"/>
            <a:ext cx="5172075" cy="4438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 will now take the mean of each year.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Why the </a:t>
            </a:r>
            <a:r>
              <a:rPr lang="en-GB" b="1" dirty="0"/>
              <a:t>mean</a:t>
            </a:r>
            <a:r>
              <a:rPr lang="en-GB" dirty="0"/>
              <a:t> and not the </a:t>
            </a:r>
            <a:r>
              <a:rPr lang="en-GB" b="1" dirty="0"/>
              <a:t>median</a:t>
            </a:r>
            <a:r>
              <a:rPr lang="en-GB" dirty="0"/>
              <a:t>?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What other </a:t>
            </a:r>
            <a:r>
              <a:rPr lang="en-GB" b="1" dirty="0"/>
              <a:t>statistics</a:t>
            </a:r>
            <a:r>
              <a:rPr lang="en-GB" dirty="0"/>
              <a:t> on the ozone hole size might be useful to calculate?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4CAF5C2-AB9A-F1A3-1CA7-107360F1E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9" r="5635" b="1"/>
          <a:stretch/>
        </p:blipFill>
        <p:spPr bwMode="auto">
          <a:xfrm>
            <a:off x="6181725" y="1866900"/>
            <a:ext cx="5172075" cy="44386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87449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DBA2-5881-3164-B886-581EEBD5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ozone hole area for each year</a:t>
            </a:r>
            <a:endParaRPr lang="en-GB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FE068E0-0273-228A-3063-CBC6495A33A5}"/>
              </a:ext>
            </a:extLst>
          </p:cNvPr>
          <p:cNvSpPr txBox="1">
            <a:spLocks/>
          </p:cNvSpPr>
          <p:nvPr/>
        </p:nvSpPr>
        <p:spPr>
          <a:xfrm>
            <a:off x="0" y="1690688"/>
            <a:ext cx="5522976" cy="4486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FDA"/>
              </a:buClr>
              <a:buFont typeface="Wingdings" panose="05000000000000000000" pitchFamily="2" charset="2"/>
              <a:buChar char="§"/>
              <a:defRPr sz="2800" kern="120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FDA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FDA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FDA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FDA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en-US" dirty="0"/>
              <a:t>Is this a more </a:t>
            </a:r>
            <a:r>
              <a:rPr lang="en-US" b="1" dirty="0"/>
              <a:t>useful</a:t>
            </a:r>
            <a:r>
              <a:rPr lang="en-US" dirty="0"/>
              <a:t> graph than the time series for individual days? Are the trends more </a:t>
            </a:r>
            <a:r>
              <a:rPr lang="en-US" b="1" dirty="0"/>
              <a:t>obvious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What are the </a:t>
            </a:r>
            <a:r>
              <a:rPr lang="en-US" b="1" dirty="0"/>
              <a:t>similarities</a:t>
            </a:r>
            <a:r>
              <a:rPr lang="en-US" dirty="0"/>
              <a:t> in the trend of the two graphs?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What are the </a:t>
            </a:r>
            <a:r>
              <a:rPr lang="en-US" b="1" dirty="0"/>
              <a:t>differences</a:t>
            </a:r>
            <a:r>
              <a:rPr lang="en-US" dirty="0"/>
              <a:t>? </a:t>
            </a:r>
            <a:endParaRPr lang="en-GB" dirty="0"/>
          </a:p>
        </p:txBody>
      </p:sp>
      <p:pic>
        <p:nvPicPr>
          <p:cNvPr id="10" name="Content Placeholder 9">
            <a:hlinkClick r:id="rId2"/>
            <a:extLst>
              <a:ext uri="{FF2B5EF4-FFF2-40B4-BE49-F238E27FC236}">
                <a16:creationId xmlns:a16="http://schemas.microsoft.com/office/drawing/2014/main" id="{8CC16AF3-86A2-5BD8-2CE0-181783F874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0" y="1690688"/>
            <a:ext cx="5257800" cy="5074262"/>
          </a:xfrm>
        </p:spPr>
      </p:pic>
    </p:spTree>
    <p:extLst>
      <p:ext uri="{BB962C8B-B14F-4D97-AF65-F5344CB8AC3E}">
        <p14:creationId xmlns:p14="http://schemas.microsoft.com/office/powerpoint/2010/main" val="3437859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96BE-8D97-A99E-817A-34861135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comparison of the two graphs</a:t>
            </a:r>
          </a:p>
        </p:txBody>
      </p:sp>
      <p:pic>
        <p:nvPicPr>
          <p:cNvPr id="3" name="Content Placeholder 9">
            <a:hlinkClick r:id="rId2"/>
            <a:extLst>
              <a:ext uri="{FF2B5EF4-FFF2-40B4-BE49-F238E27FC236}">
                <a16:creationId xmlns:a16="http://schemas.microsoft.com/office/drawing/2014/main" id="{43FBFC9A-76EB-5AB4-7634-760FF64A3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771" y="1598005"/>
            <a:ext cx="3088458" cy="2980646"/>
          </a:xfrm>
          <a:prstGeom prst="rect">
            <a:avLst/>
          </a:prstGeom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5AA0EEB-5A1D-18D0-1920-FDAB8FF9C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26" y="4461277"/>
            <a:ext cx="10271548" cy="23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96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38057-2F9E-D721-1CC9-F390A899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maximum and mean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AB14B-D295-FF8C-FF04-6F0479DDD4E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graph shows both the maximum and the mean ozone hole area for each month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Can you describe the </a:t>
            </a:r>
            <a:r>
              <a:rPr lang="en-GB" b="1" dirty="0"/>
              <a:t>differences</a:t>
            </a:r>
            <a:r>
              <a:rPr lang="en-GB" dirty="0"/>
              <a:t> or </a:t>
            </a:r>
            <a:r>
              <a:rPr lang="en-GB" b="1" dirty="0"/>
              <a:t>similarities</a:t>
            </a:r>
            <a:r>
              <a:rPr lang="en-GB" dirty="0"/>
              <a:t> in shape?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Why might the maximum ozone hole area be more </a:t>
            </a:r>
            <a:r>
              <a:rPr lang="en-GB" b="1" dirty="0"/>
              <a:t>useful</a:t>
            </a:r>
            <a:r>
              <a:rPr lang="en-GB" dirty="0"/>
              <a:t> than the mean?</a:t>
            </a:r>
          </a:p>
        </p:txBody>
      </p:sp>
      <p:pic>
        <p:nvPicPr>
          <p:cNvPr id="10" name="Content Placeholder 9">
            <a:hlinkClick r:id="rId2"/>
            <a:extLst>
              <a:ext uri="{FF2B5EF4-FFF2-40B4-BE49-F238E27FC236}">
                <a16:creationId xmlns:a16="http://schemas.microsoft.com/office/drawing/2014/main" id="{BACAD75D-E54A-82EE-5FB4-6E7D6D00DB6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096000" y="1423054"/>
            <a:ext cx="5452478" cy="5434946"/>
          </a:xfrm>
        </p:spPr>
      </p:pic>
    </p:spTree>
    <p:extLst>
      <p:ext uri="{BB962C8B-B14F-4D97-AF65-F5344CB8AC3E}">
        <p14:creationId xmlns:p14="http://schemas.microsoft.com/office/powerpoint/2010/main" val="387725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A5BE-8978-1FB9-B1F2-DCE6DB76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8B64F3-FF48-172F-6F95-38CB023901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AC012151-3946-C331-CD41-01D4329F2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6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534F1-1469-FC21-1D68-FA0CC72CB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FA65-2508-A1C7-7244-D39FB199C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31" y="2766218"/>
            <a:ext cx="10714037" cy="1325563"/>
          </a:xfrm>
        </p:spPr>
        <p:txBody>
          <a:bodyPr/>
          <a:lstStyle/>
          <a:p>
            <a:r>
              <a:rPr lang="en-US" dirty="0"/>
              <a:t>Seasonal variation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792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A16ECD-3C9B-C093-F178-09FD5F26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Repeating patterns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AFEAB-D73F-A208-188C-6081335B4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2926" y="1825625"/>
            <a:ext cx="4626610" cy="4351338"/>
          </a:xfrm>
        </p:spPr>
        <p:txBody>
          <a:bodyPr/>
          <a:lstStyle/>
          <a:p>
            <a:r>
              <a:rPr lang="en-US" dirty="0"/>
              <a:t>The repeating pattern in the ozone hole area is fairly </a:t>
            </a:r>
            <a:r>
              <a:rPr lang="en-US" b="1" dirty="0"/>
              <a:t>consistent</a:t>
            </a:r>
            <a:r>
              <a:rPr lang="en-US" dirty="0"/>
              <a:t> each year.</a:t>
            </a:r>
          </a:p>
          <a:p>
            <a:r>
              <a:rPr lang="en-US" dirty="0"/>
              <a:t>This is easier to see if we </a:t>
            </a:r>
            <a:r>
              <a:rPr lang="en-US" b="1" dirty="0"/>
              <a:t>overlay</a:t>
            </a:r>
            <a:r>
              <a:rPr lang="en-US" dirty="0"/>
              <a:t> the years on top of each other</a:t>
            </a:r>
            <a:endParaRPr lang="en-GB"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D608318F-E2E2-9E7B-8D22-60977C628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96" y="1825625"/>
            <a:ext cx="5677392" cy="42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60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12B52-25A0-0194-C1E6-E7E9CF0E2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Overlaying the years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97FFD-9EFB-86CB-4973-207E91939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33544" cy="435133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What do you notice about the </a:t>
            </a:r>
            <a:r>
              <a:rPr lang="en-US" b="1" dirty="0"/>
              <a:t>seasonal variation</a:t>
            </a:r>
            <a:r>
              <a:rPr lang="en-US" dirty="0"/>
              <a:t> of the ozone hole area?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When does the ozone hole usually start to </a:t>
            </a:r>
            <a:r>
              <a:rPr lang="en-US" b="1" dirty="0"/>
              <a:t>open</a:t>
            </a:r>
            <a:r>
              <a:rPr lang="en-US" dirty="0"/>
              <a:t>? When does it </a:t>
            </a:r>
            <a:r>
              <a:rPr lang="en-US" b="1" dirty="0"/>
              <a:t>close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Do you notice anything different about each of the </a:t>
            </a:r>
            <a:r>
              <a:rPr lang="en-US" b="1" dirty="0"/>
              <a:t>years</a:t>
            </a:r>
            <a:r>
              <a:rPr lang="en-US" dirty="0"/>
              <a:t>?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A4B48CB1-2F62-5C52-D1F3-A82A2B6B9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744" y="1596256"/>
            <a:ext cx="6400800" cy="49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5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814E7-1A7E-B215-9051-D95F4163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ozone hole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86E5D-0CCA-0045-0CD8-9D23DA9F08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CFCs in the atmosphere break down the ozone layer when there is </a:t>
            </a:r>
            <a:r>
              <a:rPr lang="en-GB" b="1" dirty="0"/>
              <a:t>UV radiation </a:t>
            </a:r>
            <a:r>
              <a:rPr lang="en-GB" dirty="0"/>
              <a:t>and when there are stratospheric </a:t>
            </a:r>
            <a:r>
              <a:rPr lang="en-GB" b="1" dirty="0"/>
              <a:t>clouds</a:t>
            </a:r>
          </a:p>
          <a:p>
            <a:r>
              <a:rPr lang="en-GB" dirty="0"/>
              <a:t>Clouds only form in the stratosphere when the </a:t>
            </a:r>
            <a:r>
              <a:rPr lang="en-GB" b="1" dirty="0"/>
              <a:t>temperature</a:t>
            </a:r>
            <a:r>
              <a:rPr lang="en-GB" dirty="0"/>
              <a:t> falls below a certain level.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Use the information above to explain why the ozone hole is only observable </a:t>
            </a:r>
            <a:r>
              <a:rPr lang="en-GB" b="1" dirty="0"/>
              <a:t>after</a:t>
            </a:r>
            <a:r>
              <a:rPr lang="en-GB" dirty="0"/>
              <a:t> day 200 in the year.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What time series might you </a:t>
            </a:r>
            <a:r>
              <a:rPr lang="en-GB" b="1" dirty="0"/>
              <a:t>draw</a:t>
            </a:r>
            <a:r>
              <a:rPr lang="en-GB" dirty="0"/>
              <a:t> in order to show this?</a:t>
            </a:r>
          </a:p>
        </p:txBody>
      </p:sp>
    </p:spTree>
    <p:extLst>
      <p:ext uri="{BB962C8B-B14F-4D97-AF65-F5344CB8AC3E}">
        <p14:creationId xmlns:p14="http://schemas.microsoft.com/office/powerpoint/2010/main" val="2690072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CC5B1-6B0E-1682-C05A-E9FFA5B6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relationships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0DAE2-E144-6699-D823-D38F43A7D4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Some of the other measurements in the data set are</a:t>
            </a:r>
          </a:p>
          <a:p>
            <a:pPr lvl="1"/>
            <a:r>
              <a:rPr lang="en-US" dirty="0"/>
              <a:t>Air temperature</a:t>
            </a:r>
          </a:p>
          <a:p>
            <a:pPr lvl="1"/>
            <a:r>
              <a:rPr lang="en-US" dirty="0"/>
              <a:t>Surface pressure</a:t>
            </a:r>
          </a:p>
          <a:p>
            <a:pPr lvl="1"/>
            <a:r>
              <a:rPr lang="en-US" dirty="0"/>
              <a:t>Wind speed</a:t>
            </a:r>
          </a:p>
          <a:p>
            <a:pPr lvl="1"/>
            <a:r>
              <a:rPr lang="en-US" dirty="0"/>
              <a:t>Stratospheric temperature</a:t>
            </a:r>
          </a:p>
          <a:p>
            <a:r>
              <a:rPr lang="en-US" dirty="0"/>
              <a:t>It’s possible to plot these on the same set of axes to observe how they interact</a:t>
            </a:r>
            <a:endParaRPr lang="en-GB" dirty="0"/>
          </a:p>
          <a:p>
            <a:r>
              <a:rPr lang="en-GB" dirty="0"/>
              <a:t>Think about what you expect the series to look like before you plot 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061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C8FE4-B29A-0A31-ED51-63019E09A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Demonstrations for exploring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00639-693F-5ABA-48D4-0A13526661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Interactive data for this lesson</a:t>
            </a:r>
            <a:endParaRPr lang="en-GB" dirty="0"/>
          </a:p>
          <a:p>
            <a:r>
              <a:rPr lang="en-GB" dirty="0">
                <a:hlinkClick r:id="rId3"/>
              </a:rPr>
              <a:t>Video creating the graphs in this presentation</a:t>
            </a:r>
            <a:endParaRPr lang="en-GB" dirty="0"/>
          </a:p>
          <a:p>
            <a:r>
              <a:rPr lang="en-GB" dirty="0">
                <a:hlinkClick r:id="rId4"/>
              </a:rPr>
              <a:t>Video showing time series for other features</a:t>
            </a:r>
            <a:endParaRPr lang="en-GB" dirty="0"/>
          </a:p>
          <a:p>
            <a:r>
              <a:rPr lang="en-GB" dirty="0">
                <a:hlinkClick r:id="rId5"/>
              </a:rPr>
              <a:t>Video showing multiple time series on same axes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25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0437-B899-5664-484F-E61AEC83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9202F-1A10-6C1D-6E0E-E32B4F4396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Time series </a:t>
            </a:r>
            <a:r>
              <a:rPr lang="en-US" dirty="0"/>
              <a:t>are used to show </a:t>
            </a:r>
            <a:r>
              <a:rPr lang="en-US" b="1" dirty="0"/>
              <a:t>trends</a:t>
            </a:r>
            <a:r>
              <a:rPr lang="en-US" dirty="0"/>
              <a:t> or patterns within data</a:t>
            </a:r>
          </a:p>
          <a:p>
            <a:r>
              <a:rPr lang="en-US" dirty="0"/>
              <a:t>Repeated patterns are often referred to as </a:t>
            </a:r>
            <a:r>
              <a:rPr lang="en-US" b="1" dirty="0"/>
              <a:t>seasonal variation.</a:t>
            </a:r>
          </a:p>
          <a:p>
            <a:r>
              <a:rPr lang="en-US" dirty="0"/>
              <a:t>The </a:t>
            </a:r>
            <a:r>
              <a:rPr lang="en-US" b="1" dirty="0"/>
              <a:t>choice</a:t>
            </a:r>
            <a:r>
              <a:rPr lang="en-US" dirty="0"/>
              <a:t> of time interval and overall time period make a difference in how easy it is to spot trends in the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103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4CFF-13BA-4432-83DA-AE30BC53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MEI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FBFEB-BD94-45C8-8FE6-F5D70FD7CA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Registered charity committed to improving mathematics education</a:t>
            </a:r>
          </a:p>
          <a:p>
            <a:pPr eaLnBrk="1" hangingPunct="1"/>
            <a:r>
              <a:rPr lang="en-GB" altLang="en-US" dirty="0"/>
              <a:t>Independent UK curriculum development body</a:t>
            </a:r>
          </a:p>
          <a:p>
            <a:pPr eaLnBrk="1" hangingPunct="1"/>
            <a:r>
              <a:rPr lang="en-GB" altLang="en-US" dirty="0"/>
              <a:t>We offer continuing professional development courses, provide specialist tuition for students and work with employers to enhance mathematical skills in the workplace</a:t>
            </a:r>
          </a:p>
          <a:p>
            <a:pPr eaLnBrk="1" hangingPunct="1"/>
            <a:r>
              <a:rPr lang="en-GB" altLang="en-US" dirty="0"/>
              <a:t>We also pioneer the development of innovative teaching and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50160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6BF4-C986-0E3A-2BDF-7A655F31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429000"/>
            <a:ext cx="10714037" cy="2902264"/>
          </a:xfrm>
        </p:spPr>
        <p:txBody>
          <a:bodyPr lIns="91440" tIns="45720" rIns="91440" bIns="45720" anchor="t"/>
          <a:lstStyle/>
          <a:p>
            <a:r>
              <a:rPr lang="en-US" sz="4000" dirty="0">
                <a:latin typeface="Arial"/>
                <a:cs typeface="Arial"/>
              </a:rPr>
              <a:t>Atmosphere: Lesson 2</a:t>
            </a:r>
            <a:br>
              <a:rPr lang="en-US" sz="4000" dirty="0"/>
            </a:br>
            <a:br>
              <a:rPr lang="en-US" sz="4000" dirty="0"/>
            </a:br>
            <a:r>
              <a:rPr lang="en-GB" sz="3200" dirty="0">
                <a:latin typeface="Arial"/>
                <a:cs typeface="Arial"/>
              </a:rPr>
              <a:t>Diagrams, averages and measures of spread for single variable data </a:t>
            </a:r>
            <a:endParaRPr lang="en-GB" sz="4000" dirty="0">
              <a:latin typeface="Arial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41FEF-BA97-2059-ED8C-AE046DE24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9688" y="1544594"/>
            <a:ext cx="8872624" cy="853548"/>
          </a:xfrm>
        </p:spPr>
        <p:txBody>
          <a:bodyPr/>
          <a:lstStyle/>
          <a:p>
            <a:pPr algn="ctr"/>
            <a:r>
              <a:rPr lang="en-US" sz="4400" b="1" dirty="0"/>
              <a:t>The Big Earth Data Project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64922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EF0C-F3C4-31D5-7840-A0720B60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59411-3045-D6FD-5D8E-DCE748399A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0" indent="-342900" algn="l">
              <a:lnSpc>
                <a:spcPct val="106000"/>
              </a:lnSpc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Draw line graphs to show variation over time.</a:t>
            </a:r>
          </a:p>
          <a:p>
            <a:pPr marL="342900" lvl="0" indent="-342900" algn="l">
              <a:lnSpc>
                <a:spcPct val="106000"/>
              </a:lnSpc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averages and other statistics to draw conclusions about yearly variation.</a:t>
            </a:r>
          </a:p>
          <a:p>
            <a:pPr marL="342900" lvl="0" indent="-342900" algn="l">
              <a:lnSpc>
                <a:spcPct val="106000"/>
              </a:lnSpc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context to interpret graphs and statistics.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91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DD54-942C-903A-531A-1626F2166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0"/>
            <a:ext cx="10515600" cy="739775"/>
          </a:xfrm>
        </p:spPr>
        <p:txBody>
          <a:bodyPr>
            <a:normAutofit/>
          </a:bodyPr>
          <a:lstStyle/>
          <a:p>
            <a:r>
              <a:rPr lang="en-US" dirty="0"/>
              <a:t>Using diagrams for time series</a:t>
            </a:r>
            <a:endParaRPr lang="en-GB" dirty="0"/>
          </a:p>
        </p:txBody>
      </p:sp>
      <p:pic>
        <p:nvPicPr>
          <p:cNvPr id="5122" name="Picture 2" descr="Ozone hole extension 2023">
            <a:extLst>
              <a:ext uri="{FF2B5EF4-FFF2-40B4-BE49-F238E27FC236}">
                <a16:creationId xmlns:a16="http://schemas.microsoft.com/office/drawing/2014/main" id="{43C0A75B-F77A-BA23-7492-B1A3D7E61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2"/>
          <a:stretch/>
        </p:blipFill>
        <p:spPr bwMode="auto">
          <a:xfrm>
            <a:off x="6849620" y="2380297"/>
            <a:ext cx="4627748" cy="28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D5152-33A5-5356-9ED2-A8851FBBC0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4632" y="1828801"/>
            <a:ext cx="5661454" cy="44891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In this lesson you will:</a:t>
            </a:r>
            <a:br>
              <a:rPr lang="en-GB" dirty="0"/>
            </a:br>
            <a:endParaRPr lang="en-GB" dirty="0"/>
          </a:p>
          <a:p>
            <a:r>
              <a:rPr lang="en-GB" dirty="0"/>
              <a:t>Learn how to create a graph in CODAP.</a:t>
            </a:r>
          </a:p>
          <a:p>
            <a:endParaRPr lang="en-GB" dirty="0"/>
          </a:p>
          <a:p>
            <a:r>
              <a:rPr lang="en-GB" dirty="0"/>
              <a:t>Learn how to compare different data sets in CODAP.</a:t>
            </a:r>
          </a:p>
          <a:p>
            <a:endParaRPr lang="en-GB" dirty="0"/>
          </a:p>
          <a:p>
            <a:r>
              <a:rPr lang="en-GB" dirty="0"/>
              <a:t>Learn how to calculate statistics in CODAP.</a:t>
            </a:r>
            <a:br>
              <a:rPr lang="en-GB" dirty="0"/>
            </a:br>
            <a:endParaRPr lang="en-GB" dirty="0"/>
          </a:p>
          <a:p>
            <a:r>
              <a:rPr lang="en-GB" dirty="0"/>
              <a:t>Explore how the hole in the ozone layer varies over the year.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03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84E3-BCAC-D8E8-BC62-13754E3B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31" y="2766218"/>
            <a:ext cx="10714037" cy="1325563"/>
          </a:xfrm>
        </p:spPr>
        <p:txBody>
          <a:bodyPr/>
          <a:lstStyle/>
          <a:p>
            <a:r>
              <a:rPr lang="en-US" dirty="0"/>
              <a:t>Understanding a context to solve a statistical problem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67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EE0EA6-27D7-CDB0-BB58-6BB5E36B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Understanding contexts in statistics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D88D2-3A02-ED6C-6114-BEDFD2FB0B4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When solving a problem in statistics it is essential that you </a:t>
            </a:r>
            <a:r>
              <a:rPr lang="en-GB" b="1"/>
              <a:t>understand the context </a:t>
            </a:r>
            <a:r>
              <a:rPr lang="en-GB"/>
              <a:t>that the data comes from.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This is essential for:</a:t>
            </a:r>
          </a:p>
          <a:p>
            <a:r>
              <a:rPr lang="en-GB"/>
              <a:t>Cleaning the data</a:t>
            </a:r>
          </a:p>
          <a:p>
            <a:r>
              <a:rPr lang="en-GB"/>
              <a:t>Choosing statistics and charts</a:t>
            </a:r>
          </a:p>
          <a:p>
            <a:r>
              <a:rPr lang="en-GB"/>
              <a:t>Interpreting the results</a:t>
            </a:r>
          </a:p>
        </p:txBody>
      </p:sp>
      <p:pic>
        <p:nvPicPr>
          <p:cNvPr id="8" name="Picture 7" descr="Close-up of documents and charts">
            <a:extLst>
              <a:ext uri="{FF2B5EF4-FFF2-40B4-BE49-F238E27FC236}">
                <a16:creationId xmlns:a16="http://schemas.microsoft.com/office/drawing/2014/main" id="{D35CA1F4-DFFF-186E-0631-12DC7F1A2F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3" r="957" b="-1"/>
          <a:stretch/>
        </p:blipFill>
        <p:spPr>
          <a:xfrm>
            <a:off x="6398741" y="1866900"/>
            <a:ext cx="5172075" cy="443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84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1ECA03-EDBB-736C-EDC4-FE7E9966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Introduction to the ‘Atmosphere’ activities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CBF223-71E8-4AC3-368F-D078966B0B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397210"/>
            <a:ext cx="5172075" cy="3908339"/>
          </a:xfrm>
        </p:spPr>
        <p:txBody>
          <a:bodyPr>
            <a:normAutofit/>
          </a:bodyPr>
          <a:lstStyle/>
          <a:p>
            <a:r>
              <a:rPr lang="en-GB" sz="2400" dirty="0"/>
              <a:t>In this activity you will explore data about the hole in the ozone layer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The data is from </a:t>
            </a:r>
            <a:r>
              <a:rPr lang="en-GB" sz="2400" i="1" dirty="0"/>
              <a:t>Copernicus: </a:t>
            </a:r>
            <a:r>
              <a:rPr lang="en-GB" sz="2400" i="1" dirty="0">
                <a:hlinkClick r:id="rId3"/>
              </a:rPr>
              <a:t>www.copernicus.eu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The data is collected from European Space Agency (ESA)</a:t>
            </a:r>
          </a:p>
        </p:txBody>
      </p:sp>
      <p:pic>
        <p:nvPicPr>
          <p:cNvPr id="3076" name="Picture 4" descr="Altius to track ozone">
            <a:extLst>
              <a:ext uri="{FF2B5EF4-FFF2-40B4-BE49-F238E27FC236}">
                <a16:creationId xmlns:a16="http://schemas.microsoft.com/office/drawing/2014/main" id="{DC5AC9C8-8F3B-AC49-68F7-36519A121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r="11682" b="-2"/>
          <a:stretch/>
        </p:blipFill>
        <p:spPr bwMode="auto">
          <a:xfrm>
            <a:off x="6181725" y="1866900"/>
            <a:ext cx="5172075" cy="44386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1839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2372-47B3-4429-6CA3-318D1D68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Ozone and the ozone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DE149-2C7E-1319-1103-C73AA7AC8F7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r>
              <a:rPr lang="en-GB" b="1" dirty="0"/>
              <a:t>Ozone</a:t>
            </a:r>
            <a:r>
              <a:rPr lang="en-GB" dirty="0"/>
              <a:t> is a molecule that is formed naturally in the earth’s atmosphere.</a:t>
            </a:r>
          </a:p>
          <a:p>
            <a:r>
              <a:rPr lang="en-GB" dirty="0"/>
              <a:t>A </a:t>
            </a:r>
            <a:r>
              <a:rPr lang="en-GB" b="1" dirty="0"/>
              <a:t>‘layer’</a:t>
            </a:r>
            <a:r>
              <a:rPr lang="en-GB" dirty="0"/>
              <a:t> of ozone forms about 25km above the Earth’s surface.</a:t>
            </a:r>
          </a:p>
          <a:p>
            <a:r>
              <a:rPr lang="en-GB" dirty="0"/>
              <a:t>This layer </a:t>
            </a:r>
            <a:r>
              <a:rPr lang="en-GB" b="1" dirty="0"/>
              <a:t>protects living organisms</a:t>
            </a:r>
            <a:r>
              <a:rPr lang="en-GB" dirty="0"/>
              <a:t> from some of the harmful effects of the </a:t>
            </a:r>
            <a:r>
              <a:rPr lang="en-GB" b="1" dirty="0"/>
              <a:t>sun’s radiation</a:t>
            </a:r>
            <a:r>
              <a:rPr lang="en-GB" dirty="0"/>
              <a:t>.</a:t>
            </a:r>
          </a:p>
        </p:txBody>
      </p:sp>
      <p:pic>
        <p:nvPicPr>
          <p:cNvPr id="4" name="Content Placeholder 3" descr="58 Ozone Depletion | The tendency of clouds to dissipate wit… | Flickr">
            <a:extLst>
              <a:ext uri="{FF2B5EF4-FFF2-40B4-BE49-F238E27FC236}">
                <a16:creationId xmlns:a16="http://schemas.microsoft.com/office/drawing/2014/main" id="{116358BA-144A-E38C-98D0-E82E41E56E6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181725" y="2362200"/>
            <a:ext cx="5172075" cy="3448050"/>
          </a:xfrm>
        </p:spPr>
      </p:pic>
    </p:spTree>
    <p:extLst>
      <p:ext uri="{BB962C8B-B14F-4D97-AF65-F5344CB8AC3E}">
        <p14:creationId xmlns:p14="http://schemas.microsoft.com/office/powerpoint/2010/main" val="2004287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I Colour theme">
      <a:dk1>
        <a:srgbClr val="002147"/>
      </a:dk1>
      <a:lt1>
        <a:srgbClr val="FFFFFF"/>
      </a:lt1>
      <a:dk2>
        <a:srgbClr val="002147"/>
      </a:dk2>
      <a:lt2>
        <a:srgbClr val="009FDA"/>
      </a:lt2>
      <a:accent1>
        <a:srgbClr val="D92668"/>
      </a:accent1>
      <a:accent2>
        <a:srgbClr val="8884D5"/>
      </a:accent2>
      <a:accent3>
        <a:srgbClr val="2298A2"/>
      </a:accent3>
      <a:accent4>
        <a:srgbClr val="FBAF17"/>
      </a:accent4>
      <a:accent5>
        <a:srgbClr val="5B9BD5"/>
      </a:accent5>
      <a:accent6>
        <a:srgbClr val="70AD47"/>
      </a:accent6>
      <a:hlink>
        <a:srgbClr val="009FDA"/>
      </a:hlink>
      <a:folHlink>
        <a:srgbClr val="00214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B03A180-7A5B-4DF8-90D3-2AC1E5591ECE}" vid="{708D6CDA-0768-4D8F-B584-1EDB61CB0D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A6CC3C280D7C4E995E16E6EFF6F35F" ma:contentTypeVersion="6" ma:contentTypeDescription="Create a new document." ma:contentTypeScope="" ma:versionID="a1483fa884cdd98268d6ed9e92501ca2">
  <xsd:schema xmlns:xsd="http://www.w3.org/2001/XMLSchema" xmlns:xs="http://www.w3.org/2001/XMLSchema" xmlns:p="http://schemas.microsoft.com/office/2006/metadata/properties" xmlns:ns2="209f45fa-8a86-4010-91f7-243bce0e1a33" xmlns:ns3="01130022-d501-4c6c-84d9-5349c19fc507" targetNamespace="http://schemas.microsoft.com/office/2006/metadata/properties" ma:root="true" ma:fieldsID="51b4dcda91fb25e529d08bed739be3f2" ns2:_="" ns3:_="">
    <xsd:import namespace="209f45fa-8a86-4010-91f7-243bce0e1a33"/>
    <xsd:import namespace="01130022-d501-4c6c-84d9-5349c19fc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f45fa-8a86-4010-91f7-243bce0e1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30022-d501-4c6c-84d9-5349c19fc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265AA-79E6-4286-AD71-B3F3B127531C}">
  <ds:schemaRefs>
    <ds:schemaRef ds:uri="http://schemas.microsoft.com/office/2006/documentManagement/types"/>
    <ds:schemaRef ds:uri="http://schemas.microsoft.com/office/2006/metadata/properties"/>
    <ds:schemaRef ds:uri="209f45fa-8a86-4010-91f7-243bce0e1a33"/>
    <ds:schemaRef ds:uri="http://purl.org/dc/dcmitype/"/>
    <ds:schemaRef ds:uri="01130022-d501-4c6c-84d9-5349c19fc507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4CBB3D3-98FF-4ADD-A0A7-45DE341341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9f45fa-8a86-4010-91f7-243bce0e1a33"/>
    <ds:schemaRef ds:uri="01130022-d501-4c6c-84d9-5349c19fc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9429D7-0D24-4D52-BC87-E2780031C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UKSA Widescreen</Template>
  <TotalTime>626</TotalTime>
  <Words>1196</Words>
  <Application>Microsoft Office PowerPoint</Application>
  <PresentationFormat>Widescreen</PresentationFormat>
  <Paragraphs>128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Arial</vt:lpstr>
      <vt:lpstr>Calibri</vt:lpstr>
      <vt:lpstr>Courier New</vt:lpstr>
      <vt:lpstr>Rockwell Light</vt:lpstr>
      <vt:lpstr>Wingdings</vt:lpstr>
      <vt:lpstr>Office Theme</vt:lpstr>
      <vt:lpstr>PowerPoint Presentation</vt:lpstr>
      <vt:lpstr>PowerPoint Presentation</vt:lpstr>
      <vt:lpstr>Atmosphere: Lesson 2  Diagrams, averages and measures of spread for single variable data </vt:lpstr>
      <vt:lpstr>Lesson Objectives</vt:lpstr>
      <vt:lpstr>Using diagrams for time series</vt:lpstr>
      <vt:lpstr>Understanding a context to solve a statistical problem</vt:lpstr>
      <vt:lpstr>Understanding contexts in statistics</vt:lpstr>
      <vt:lpstr>Introduction to the ‘Atmosphere’ activities</vt:lpstr>
      <vt:lpstr>Ozone and the ozone layer</vt:lpstr>
      <vt:lpstr>The Ozone Hole</vt:lpstr>
      <vt:lpstr>More information</vt:lpstr>
      <vt:lpstr>Time series</vt:lpstr>
      <vt:lpstr>Time series</vt:lpstr>
      <vt:lpstr>Weekly Data</vt:lpstr>
      <vt:lpstr>Ozone hole area for the whole period</vt:lpstr>
      <vt:lpstr>Taking statistics</vt:lpstr>
      <vt:lpstr>Average ozone hole area for each year</vt:lpstr>
      <vt:lpstr>A comparison of the two graphs</vt:lpstr>
      <vt:lpstr>Comparing maximum and mean</vt:lpstr>
      <vt:lpstr>Seasonal variation</vt:lpstr>
      <vt:lpstr>Repeating patterns</vt:lpstr>
      <vt:lpstr>Overlaying the years</vt:lpstr>
      <vt:lpstr>How the ozone hole forms</vt:lpstr>
      <vt:lpstr>Investigating relationships</vt:lpstr>
      <vt:lpstr>Demonstrations for exploring data</vt:lpstr>
      <vt:lpstr>Summary</vt:lpstr>
      <vt:lpstr>About MEI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Nicole Cozens</dc:creator>
  <cp:lastModifiedBy>Rob Butler</cp:lastModifiedBy>
  <cp:revision>1</cp:revision>
  <dcterms:created xsi:type="dcterms:W3CDTF">2024-06-24T10:54:23Z</dcterms:created>
  <dcterms:modified xsi:type="dcterms:W3CDTF">2025-01-06T14:45:44Z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0x01010071A6CC3C280D7C4E995E16E6EFF6F35F</vt:lpwstr>
  </property>
</Properties>
</file>