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62" r:id="rId6"/>
    <p:sldId id="263" r:id="rId7"/>
    <p:sldId id="264" r:id="rId8"/>
    <p:sldId id="265" r:id="rId9"/>
    <p:sldId id="281" r:id="rId10"/>
    <p:sldId id="282" r:id="rId11"/>
    <p:sldId id="283" r:id="rId12"/>
    <p:sldId id="317" r:id="rId13"/>
    <p:sldId id="318" r:id="rId14"/>
    <p:sldId id="306" r:id="rId15"/>
    <p:sldId id="257" r:id="rId16"/>
    <p:sldId id="319" r:id="rId17"/>
    <p:sldId id="320" r:id="rId18"/>
    <p:sldId id="321" r:id="rId19"/>
    <p:sldId id="322" r:id="rId20"/>
    <p:sldId id="325" r:id="rId21"/>
    <p:sldId id="324" r:id="rId22"/>
    <p:sldId id="326" r:id="rId23"/>
    <p:sldId id="273" r:id="rId24"/>
    <p:sldId id="327" r:id="rId25"/>
    <p:sldId id="328" r:id="rId26"/>
    <p:sldId id="329" r:id="rId27"/>
    <p:sldId id="330" r:id="rId28"/>
    <p:sldId id="331" r:id="rId29"/>
    <p:sldId id="332" r:id="rId30"/>
    <p:sldId id="334" r:id="rId31"/>
    <p:sldId id="333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65B751-7E84-40BF-BBBF-4752AEA8259A}">
          <p14:sldIdLst>
            <p14:sldId id="256"/>
            <p14:sldId id="262"/>
            <p14:sldId id="263"/>
            <p14:sldId id="264"/>
            <p14:sldId id="265"/>
          </p14:sldIdLst>
        </p14:section>
        <p14:section name="Statistics in context" id="{85BDB134-802C-43BF-9B5A-EFDB84E0D18B}">
          <p14:sldIdLst>
            <p14:sldId id="281"/>
            <p14:sldId id="282"/>
            <p14:sldId id="283"/>
            <p14:sldId id="317"/>
            <p14:sldId id="318"/>
            <p14:sldId id="306"/>
          </p14:sldIdLst>
        </p14:section>
        <p14:section name="Scatter graphs" id="{1828555C-E333-4230-953A-B5FCF4F1217F}">
          <p14:sldIdLst>
            <p14:sldId id="257"/>
            <p14:sldId id="319"/>
            <p14:sldId id="320"/>
            <p14:sldId id="321"/>
            <p14:sldId id="322"/>
            <p14:sldId id="325"/>
          </p14:sldIdLst>
        </p14:section>
        <p14:section name="Lines of best fit" id="{2DE514D8-26C2-4D3B-AE39-B25F7981EE77}">
          <p14:sldIdLst>
            <p14:sldId id="324"/>
            <p14:sldId id="326"/>
            <p14:sldId id="273"/>
            <p14:sldId id="327"/>
            <p14:sldId id="328"/>
            <p14:sldId id="329"/>
            <p14:sldId id="330"/>
            <p14:sldId id="331"/>
            <p14:sldId id="332"/>
            <p14:sldId id="334"/>
            <p14:sldId id="333"/>
          </p14:sldIdLst>
        </p14:section>
        <p14:section name="Ending" id="{46101234-EAC0-4FC7-887D-838F12A5A21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03727-5FDB-4ABF-BEBD-9BF6FE35C860}" v="57" dt="2025-01-08T13:39:06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99" autoAdjust="0"/>
  </p:normalViewPr>
  <p:slideViewPr>
    <p:cSldViewPr snapToGrid="0">
      <p:cViewPr varScale="1">
        <p:scale>
          <a:sx n="69" d="100"/>
          <a:sy n="69" d="100"/>
        </p:scale>
        <p:origin x="11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Butler" userId="c22efea7-1a91-4b9e-8be5-13e65cb9c821" providerId="ADAL" clId="{04803727-5FDB-4ABF-BEBD-9BF6FE35C860}"/>
    <pc:docChg chg="undo custSel modSld">
      <pc:chgData name="Rob Butler" userId="c22efea7-1a91-4b9e-8be5-13e65cb9c821" providerId="ADAL" clId="{04803727-5FDB-4ABF-BEBD-9BF6FE35C860}" dt="2025-01-08T13:45:58.545" v="588" actId="11"/>
      <pc:docMkLst>
        <pc:docMk/>
      </pc:docMkLst>
      <pc:sldChg chg="modSp mod">
        <pc:chgData name="Rob Butler" userId="c22efea7-1a91-4b9e-8be5-13e65cb9c821" providerId="ADAL" clId="{04803727-5FDB-4ABF-BEBD-9BF6FE35C860}" dt="2025-01-08T13:37:12.248" v="408" actId="11"/>
        <pc:sldMkLst>
          <pc:docMk/>
          <pc:sldMk cId="3865071945" sldId="273"/>
        </pc:sldMkLst>
        <pc:spChg chg="mod">
          <ac:chgData name="Rob Butler" userId="c22efea7-1a91-4b9e-8be5-13e65cb9c821" providerId="ADAL" clId="{04803727-5FDB-4ABF-BEBD-9BF6FE35C860}" dt="2025-01-08T13:37:12.248" v="408" actId="11"/>
          <ac:spMkLst>
            <pc:docMk/>
            <pc:sldMk cId="3865071945" sldId="273"/>
            <ac:spMk id="5" creationId="{C467E009-62DD-EC35-CB5D-A109797E37C6}"/>
          </ac:spMkLst>
        </pc:spChg>
        <pc:picChg chg="mod">
          <ac:chgData name="Rob Butler" userId="c22efea7-1a91-4b9e-8be5-13e65cb9c821" providerId="ADAL" clId="{04803727-5FDB-4ABF-BEBD-9BF6FE35C860}" dt="2025-01-08T13:33:33.916" v="384"/>
          <ac:picMkLst>
            <pc:docMk/>
            <pc:sldMk cId="3865071945" sldId="273"/>
            <ac:picMk id="4" creationId="{D3D64BB3-CB16-421A-7027-596FB7FAB790}"/>
          </ac:picMkLst>
        </pc:picChg>
      </pc:sldChg>
      <pc:sldChg chg="modSp">
        <pc:chgData name="Rob Butler" userId="c22efea7-1a91-4b9e-8be5-13e65cb9c821" providerId="ADAL" clId="{04803727-5FDB-4ABF-BEBD-9BF6FE35C860}" dt="2025-01-08T13:30:53.840" v="381"/>
        <pc:sldMkLst>
          <pc:docMk/>
          <pc:sldMk cId="1823146193" sldId="321"/>
        </pc:sldMkLst>
        <pc:picChg chg="mod">
          <ac:chgData name="Rob Butler" userId="c22efea7-1a91-4b9e-8be5-13e65cb9c821" providerId="ADAL" clId="{04803727-5FDB-4ABF-BEBD-9BF6FE35C860}" dt="2025-01-08T13:30:51.138" v="380"/>
          <ac:picMkLst>
            <pc:docMk/>
            <pc:sldMk cId="1823146193" sldId="321"/>
            <ac:picMk id="5" creationId="{C4138C89-8143-2748-5922-653EE63BE278}"/>
          </ac:picMkLst>
        </pc:picChg>
        <pc:picChg chg="mod">
          <ac:chgData name="Rob Butler" userId="c22efea7-1a91-4b9e-8be5-13e65cb9c821" providerId="ADAL" clId="{04803727-5FDB-4ABF-BEBD-9BF6FE35C860}" dt="2025-01-08T13:30:53.840" v="381"/>
          <ac:picMkLst>
            <pc:docMk/>
            <pc:sldMk cId="1823146193" sldId="321"/>
            <ac:picMk id="7" creationId="{DF5E2F01-2517-AAC7-AE3F-83BECC013921}"/>
          </ac:picMkLst>
        </pc:picChg>
      </pc:sldChg>
      <pc:sldChg chg="modSp mod">
        <pc:chgData name="Rob Butler" userId="c22efea7-1a91-4b9e-8be5-13e65cb9c821" providerId="ADAL" clId="{04803727-5FDB-4ABF-BEBD-9BF6FE35C860}" dt="2025-01-08T13:36:42.295" v="400" actId="11"/>
        <pc:sldMkLst>
          <pc:docMk/>
          <pc:sldMk cId="1097063272" sldId="322"/>
        </pc:sldMkLst>
        <pc:spChg chg="mod">
          <ac:chgData name="Rob Butler" userId="c22efea7-1a91-4b9e-8be5-13e65cb9c821" providerId="ADAL" clId="{04803727-5FDB-4ABF-BEBD-9BF6FE35C860}" dt="2025-01-08T13:36:42.295" v="400" actId="11"/>
          <ac:spMkLst>
            <pc:docMk/>
            <pc:sldMk cId="1097063272" sldId="322"/>
            <ac:spMk id="3" creationId="{4A527515-ABA0-7190-E9E5-B53EF651D1A4}"/>
          </ac:spMkLst>
        </pc:spChg>
        <pc:picChg chg="mod">
          <ac:chgData name="Rob Butler" userId="c22efea7-1a91-4b9e-8be5-13e65cb9c821" providerId="ADAL" clId="{04803727-5FDB-4ABF-BEBD-9BF6FE35C860}" dt="2025-01-08T13:30:58.907" v="382"/>
          <ac:picMkLst>
            <pc:docMk/>
            <pc:sldMk cId="1097063272" sldId="322"/>
            <ac:picMk id="4" creationId="{673926EA-503C-D013-CC2E-EBD48EC64059}"/>
          </ac:picMkLst>
        </pc:picChg>
      </pc:sldChg>
      <pc:sldChg chg="modSp mod">
        <pc:chgData name="Rob Butler" userId="c22efea7-1a91-4b9e-8be5-13e65cb9c821" providerId="ADAL" clId="{04803727-5FDB-4ABF-BEBD-9BF6FE35C860}" dt="2025-01-08T13:36:53.805" v="404" actId="11"/>
        <pc:sldMkLst>
          <pc:docMk/>
          <pc:sldMk cId="1515171551" sldId="325"/>
        </pc:sldMkLst>
        <pc:spChg chg="mod">
          <ac:chgData name="Rob Butler" userId="c22efea7-1a91-4b9e-8be5-13e65cb9c821" providerId="ADAL" clId="{04803727-5FDB-4ABF-BEBD-9BF6FE35C860}" dt="2025-01-08T13:36:53.805" v="404" actId="11"/>
          <ac:spMkLst>
            <pc:docMk/>
            <pc:sldMk cId="1515171551" sldId="325"/>
            <ac:spMk id="3" creationId="{763C6F9F-AE50-32E5-08CC-C3399D4B4E0B}"/>
          </ac:spMkLst>
        </pc:spChg>
        <pc:picChg chg="mod">
          <ac:chgData name="Rob Butler" userId="c22efea7-1a91-4b9e-8be5-13e65cb9c821" providerId="ADAL" clId="{04803727-5FDB-4ABF-BEBD-9BF6FE35C860}" dt="2025-01-08T13:32:06.687" v="383"/>
          <ac:picMkLst>
            <pc:docMk/>
            <pc:sldMk cId="1515171551" sldId="325"/>
            <ac:picMk id="7" creationId="{AA6C2479-F77C-66EF-A6F1-2E865AA34F44}"/>
          </ac:picMkLst>
        </pc:picChg>
      </pc:sldChg>
      <pc:sldChg chg="modSp mod">
        <pc:chgData name="Rob Butler" userId="c22efea7-1a91-4b9e-8be5-13e65cb9c821" providerId="ADAL" clId="{04803727-5FDB-4ABF-BEBD-9BF6FE35C860}" dt="2025-01-08T13:37:22.275" v="412" actId="11"/>
        <pc:sldMkLst>
          <pc:docMk/>
          <pc:sldMk cId="3646915602" sldId="327"/>
        </pc:sldMkLst>
        <pc:spChg chg="mod">
          <ac:chgData name="Rob Butler" userId="c22efea7-1a91-4b9e-8be5-13e65cb9c821" providerId="ADAL" clId="{04803727-5FDB-4ABF-BEBD-9BF6FE35C860}" dt="2025-01-08T13:37:22.275" v="412" actId="11"/>
          <ac:spMkLst>
            <pc:docMk/>
            <pc:sldMk cId="3646915602" sldId="327"/>
            <ac:spMk id="3" creationId="{56C94347-2D37-336F-3D17-77747DA236D3}"/>
          </ac:spMkLst>
        </pc:spChg>
        <pc:picChg chg="mod">
          <ac:chgData name="Rob Butler" userId="c22efea7-1a91-4b9e-8be5-13e65cb9c821" providerId="ADAL" clId="{04803727-5FDB-4ABF-BEBD-9BF6FE35C860}" dt="2025-01-08T13:34:48.398" v="386"/>
          <ac:picMkLst>
            <pc:docMk/>
            <pc:sldMk cId="3646915602" sldId="327"/>
            <ac:picMk id="5" creationId="{392F4AA2-B45F-DB9A-A993-D58B8B1F17E1}"/>
          </ac:picMkLst>
        </pc:picChg>
      </pc:sldChg>
      <pc:sldChg chg="modSp">
        <pc:chgData name="Rob Butler" userId="c22efea7-1a91-4b9e-8be5-13e65cb9c821" providerId="ADAL" clId="{04803727-5FDB-4ABF-BEBD-9BF6FE35C860}" dt="2025-01-08T13:34:43.105" v="385"/>
        <pc:sldMkLst>
          <pc:docMk/>
          <pc:sldMk cId="1494115183" sldId="328"/>
        </pc:sldMkLst>
        <pc:picChg chg="mod">
          <ac:chgData name="Rob Butler" userId="c22efea7-1a91-4b9e-8be5-13e65cb9c821" providerId="ADAL" clId="{04803727-5FDB-4ABF-BEBD-9BF6FE35C860}" dt="2025-01-08T13:34:43.105" v="385"/>
          <ac:picMkLst>
            <pc:docMk/>
            <pc:sldMk cId="1494115183" sldId="328"/>
            <ac:picMk id="5" creationId="{47B8CE5C-8D05-7EBF-F76D-0471CE39260E}"/>
          </ac:picMkLst>
        </pc:picChg>
      </pc:sldChg>
      <pc:sldChg chg="modSp mod">
        <pc:chgData name="Rob Butler" userId="c22efea7-1a91-4b9e-8be5-13e65cb9c821" providerId="ADAL" clId="{04803727-5FDB-4ABF-BEBD-9BF6FE35C860}" dt="2025-01-08T13:22:41.173" v="106" actId="20577"/>
        <pc:sldMkLst>
          <pc:docMk/>
          <pc:sldMk cId="2433941738" sldId="330"/>
        </pc:sldMkLst>
        <pc:spChg chg="mod">
          <ac:chgData name="Rob Butler" userId="c22efea7-1a91-4b9e-8be5-13e65cb9c821" providerId="ADAL" clId="{04803727-5FDB-4ABF-BEBD-9BF6FE35C860}" dt="2025-01-08T13:22:41.173" v="106" actId="20577"/>
          <ac:spMkLst>
            <pc:docMk/>
            <pc:sldMk cId="2433941738" sldId="330"/>
            <ac:spMk id="3" creationId="{563F9245-4990-A1EA-A3CA-81504F964923}"/>
          </ac:spMkLst>
        </pc:spChg>
      </pc:sldChg>
      <pc:sldChg chg="modSp mod">
        <pc:chgData name="Rob Butler" userId="c22efea7-1a91-4b9e-8be5-13e65cb9c821" providerId="ADAL" clId="{04803727-5FDB-4ABF-BEBD-9BF6FE35C860}" dt="2025-01-08T13:38:38.504" v="431" actId="11"/>
        <pc:sldMkLst>
          <pc:docMk/>
          <pc:sldMk cId="890413480" sldId="331"/>
        </pc:sldMkLst>
        <pc:spChg chg="mod">
          <ac:chgData name="Rob Butler" userId="c22efea7-1a91-4b9e-8be5-13e65cb9c821" providerId="ADAL" clId="{04803727-5FDB-4ABF-BEBD-9BF6FE35C860}" dt="2025-01-08T13:38:38.504" v="431" actId="11"/>
          <ac:spMkLst>
            <pc:docMk/>
            <pc:sldMk cId="890413480" sldId="331"/>
            <ac:spMk id="3" creationId="{EF73CA92-63DD-75CE-D290-0355185FAC4C}"/>
          </ac:spMkLst>
        </pc:spChg>
      </pc:sldChg>
      <pc:sldChg chg="modSp mod">
        <pc:chgData name="Rob Butler" userId="c22efea7-1a91-4b9e-8be5-13e65cb9c821" providerId="ADAL" clId="{04803727-5FDB-4ABF-BEBD-9BF6FE35C860}" dt="2025-01-08T13:39:35.222" v="458" actId="11"/>
        <pc:sldMkLst>
          <pc:docMk/>
          <pc:sldMk cId="1193866704" sldId="332"/>
        </pc:sldMkLst>
        <pc:spChg chg="mod">
          <ac:chgData name="Rob Butler" userId="c22efea7-1a91-4b9e-8be5-13e65cb9c821" providerId="ADAL" clId="{04803727-5FDB-4ABF-BEBD-9BF6FE35C860}" dt="2025-01-08T13:39:35.222" v="458" actId="11"/>
          <ac:spMkLst>
            <pc:docMk/>
            <pc:sldMk cId="1193866704" sldId="332"/>
            <ac:spMk id="3" creationId="{EC2B4AB6-1883-1011-D41F-24DC319AF773}"/>
          </ac:spMkLst>
        </pc:spChg>
      </pc:sldChg>
      <pc:sldChg chg="modSp mod">
        <pc:chgData name="Rob Butler" userId="c22efea7-1a91-4b9e-8be5-13e65cb9c821" providerId="ADAL" clId="{04803727-5FDB-4ABF-BEBD-9BF6FE35C860}" dt="2025-01-08T13:45:58.545" v="588" actId="11"/>
        <pc:sldMkLst>
          <pc:docMk/>
          <pc:sldMk cId="3088207150" sldId="333"/>
        </pc:sldMkLst>
        <pc:spChg chg="mod">
          <ac:chgData name="Rob Butler" userId="c22efea7-1a91-4b9e-8be5-13e65cb9c821" providerId="ADAL" clId="{04803727-5FDB-4ABF-BEBD-9BF6FE35C860}" dt="2025-01-08T13:45:58.545" v="588" actId="11"/>
          <ac:spMkLst>
            <pc:docMk/>
            <pc:sldMk cId="3088207150" sldId="333"/>
            <ac:spMk id="3" creationId="{53212FCC-898F-76D3-80E4-CF368C9854EE}"/>
          </ac:spMkLst>
        </pc:spChg>
      </pc:sldChg>
    </pc:docChg>
  </pc:docChgLst>
  <pc:docChgLst>
    <pc:chgData name="Rob Butler" userId="c22efea7-1a91-4b9e-8be5-13e65cb9c821" providerId="ADAL" clId="{5007573B-62C0-499B-A75C-71ED29DAEE36}"/>
    <pc:docChg chg="undo custSel modSld">
      <pc:chgData name="Rob Butler" userId="c22efea7-1a91-4b9e-8be5-13e65cb9c821" providerId="ADAL" clId="{5007573B-62C0-499B-A75C-71ED29DAEE36}" dt="2024-06-24T13:47:02.878" v="485" actId="20577"/>
      <pc:docMkLst>
        <pc:docMk/>
      </pc:docMkLst>
      <pc:sldChg chg="modSp mod">
        <pc:chgData name="Rob Butler" userId="c22efea7-1a91-4b9e-8be5-13e65cb9c821" providerId="ADAL" clId="{5007573B-62C0-499B-A75C-71ED29DAEE36}" dt="2024-06-24T13:47:02.878" v="485" actId="20577"/>
        <pc:sldMkLst>
          <pc:docMk/>
          <pc:sldMk cId="378115833" sldId="274"/>
        </pc:sldMkLst>
      </pc:sldChg>
      <pc:sldChg chg="modSp mod modNotesTx">
        <pc:chgData name="Rob Butler" userId="c22efea7-1a91-4b9e-8be5-13e65cb9c821" providerId="ADAL" clId="{5007573B-62C0-499B-A75C-71ED29DAEE36}" dt="2024-06-24T13:46:46.576" v="477" actId="20577"/>
        <pc:sldMkLst>
          <pc:docMk/>
          <pc:sldMk cId="4010280157" sldId="277"/>
        </pc:sldMkLst>
      </pc:sldChg>
    </pc:docChg>
  </pc:docChgLst>
  <pc:docChgLst>
    <pc:chgData name="Rob Butler" userId="c22efea7-1a91-4b9e-8be5-13e65cb9c821" providerId="ADAL" clId="{F777D138-A1F0-46F8-B5E8-FAB111B73BC2}"/>
    <pc:docChg chg="undo custSel addSld delSld modSld addSection delSection modSection">
      <pc:chgData name="Rob Butler" userId="c22efea7-1a91-4b9e-8be5-13e65cb9c821" providerId="ADAL" clId="{F777D138-A1F0-46F8-B5E8-FAB111B73BC2}" dt="2024-12-04T15:34:44.631" v="4737" actId="20577"/>
      <pc:docMkLst>
        <pc:docMk/>
      </pc:docMkLst>
      <pc:sldChg chg="del">
        <pc:chgData name="Rob Butler" userId="c22efea7-1a91-4b9e-8be5-13e65cb9c821" providerId="ADAL" clId="{F777D138-A1F0-46F8-B5E8-FAB111B73BC2}" dt="2024-12-04T14:21:34.665" v="1621" actId="47"/>
        <pc:sldMkLst>
          <pc:docMk/>
          <pc:sldMk cId="1225676263" sldId="259"/>
        </pc:sldMkLst>
      </pc:sldChg>
      <pc:sldChg chg="modSp mod">
        <pc:chgData name="Rob Butler" userId="c22efea7-1a91-4b9e-8be5-13e65cb9c821" providerId="ADAL" clId="{F777D138-A1F0-46F8-B5E8-FAB111B73BC2}" dt="2024-12-04T13:49:18.990" v="6" actId="6549"/>
        <pc:sldMkLst>
          <pc:docMk/>
          <pc:sldMk cId="715563577" sldId="264"/>
        </pc:sldMkLst>
        <pc:spChg chg="mod">
          <ac:chgData name="Rob Butler" userId="c22efea7-1a91-4b9e-8be5-13e65cb9c821" providerId="ADAL" clId="{F777D138-A1F0-46F8-B5E8-FAB111B73BC2}" dt="2024-12-04T13:49:18.990" v="6" actId="6549"/>
          <ac:spMkLst>
            <pc:docMk/>
            <pc:sldMk cId="715563577" sldId="264"/>
            <ac:spMk id="5" creationId="{EFCBF223-71E8-4AC3-368F-D078966B0B98}"/>
          </ac:spMkLst>
        </pc:spChg>
      </pc:sldChg>
      <pc:sldChg chg="modSp mod">
        <pc:chgData name="Rob Butler" userId="c22efea7-1a91-4b9e-8be5-13e65cb9c821" providerId="ADAL" clId="{F777D138-A1F0-46F8-B5E8-FAB111B73BC2}" dt="2024-12-04T15:34:44.631" v="4737" actId="20577"/>
        <pc:sldMkLst>
          <pc:docMk/>
          <pc:sldMk cId="2457667479" sldId="265"/>
        </pc:sldMkLst>
        <pc:spChg chg="mod">
          <ac:chgData name="Rob Butler" userId="c22efea7-1a91-4b9e-8be5-13e65cb9c821" providerId="ADAL" clId="{F777D138-A1F0-46F8-B5E8-FAB111B73BC2}" dt="2024-12-04T15:34:44.631" v="4737" actId="20577"/>
          <ac:spMkLst>
            <pc:docMk/>
            <pc:sldMk cId="2457667479" sldId="265"/>
            <ac:spMk id="5" creationId="{CFEB6EFF-0721-BF0D-310E-82D9F1A9C9BF}"/>
          </ac:spMkLst>
        </pc:spChg>
      </pc:sldChg>
      <pc:sldChg chg="del">
        <pc:chgData name="Rob Butler" userId="c22efea7-1a91-4b9e-8be5-13e65cb9c821" providerId="ADAL" clId="{F777D138-A1F0-46F8-B5E8-FAB111B73BC2}" dt="2024-12-04T13:49:39.764" v="7" actId="47"/>
        <pc:sldMkLst>
          <pc:docMk/>
          <pc:sldMk cId="269559987" sldId="267"/>
        </pc:sldMkLst>
      </pc:sldChg>
      <pc:sldChg chg="del">
        <pc:chgData name="Rob Butler" userId="c22efea7-1a91-4b9e-8be5-13e65cb9c821" providerId="ADAL" clId="{F777D138-A1F0-46F8-B5E8-FAB111B73BC2}" dt="2024-12-04T13:49:40.540" v="8" actId="47"/>
        <pc:sldMkLst>
          <pc:docMk/>
          <pc:sldMk cId="3064227581" sldId="272"/>
        </pc:sldMkLst>
      </pc:sldChg>
      <pc:sldChg chg="addSp modSp mod">
        <pc:chgData name="Rob Butler" userId="c22efea7-1a91-4b9e-8be5-13e65cb9c821" providerId="ADAL" clId="{F777D138-A1F0-46F8-B5E8-FAB111B73BC2}" dt="2024-12-04T14:30:42.474" v="2732" actId="20577"/>
        <pc:sldMkLst>
          <pc:docMk/>
          <pc:sldMk cId="3865071945" sldId="273"/>
        </pc:sldMkLst>
        <pc:spChg chg="mod">
          <ac:chgData name="Rob Butler" userId="c22efea7-1a91-4b9e-8be5-13e65cb9c821" providerId="ADAL" clId="{F777D138-A1F0-46F8-B5E8-FAB111B73BC2}" dt="2024-12-04T14:18:53.620" v="1348" actId="20577"/>
          <ac:spMkLst>
            <pc:docMk/>
            <pc:sldMk cId="3865071945" sldId="273"/>
            <ac:spMk id="2" creationId="{DE5B1B43-DC17-6122-0C2E-0B26ACE87F87}"/>
          </ac:spMkLst>
        </pc:spChg>
        <pc:spChg chg="mod">
          <ac:chgData name="Rob Butler" userId="c22efea7-1a91-4b9e-8be5-13e65cb9c821" providerId="ADAL" clId="{F777D138-A1F0-46F8-B5E8-FAB111B73BC2}" dt="2024-12-04T14:30:42.474" v="2732" actId="20577"/>
          <ac:spMkLst>
            <pc:docMk/>
            <pc:sldMk cId="3865071945" sldId="273"/>
            <ac:spMk id="5" creationId="{C467E009-62DD-EC35-CB5D-A109797E37C6}"/>
          </ac:spMkLst>
        </pc:spChg>
        <pc:picChg chg="add mod">
          <ac:chgData name="Rob Butler" userId="c22efea7-1a91-4b9e-8be5-13e65cb9c821" providerId="ADAL" clId="{F777D138-A1F0-46F8-B5E8-FAB111B73BC2}" dt="2024-12-04T14:30:03.037" v="2580" actId="1076"/>
          <ac:picMkLst>
            <pc:docMk/>
            <pc:sldMk cId="3865071945" sldId="273"/>
            <ac:picMk id="4" creationId="{D3D64BB3-CB16-421A-7027-596FB7FAB790}"/>
          </ac:picMkLst>
        </pc:picChg>
      </pc:sldChg>
      <pc:sldChg chg="del">
        <pc:chgData name="Rob Butler" userId="c22efea7-1a91-4b9e-8be5-13e65cb9c821" providerId="ADAL" clId="{F777D138-A1F0-46F8-B5E8-FAB111B73BC2}" dt="2024-12-04T15:18:20.123" v="4080" actId="47"/>
        <pc:sldMkLst>
          <pc:docMk/>
          <pc:sldMk cId="378115833" sldId="274"/>
        </pc:sldMkLst>
      </pc:sldChg>
      <pc:sldChg chg="del">
        <pc:chgData name="Rob Butler" userId="c22efea7-1a91-4b9e-8be5-13e65cb9c821" providerId="ADAL" clId="{F777D138-A1F0-46F8-B5E8-FAB111B73BC2}" dt="2024-12-04T14:39:41.102" v="3095" actId="47"/>
        <pc:sldMkLst>
          <pc:docMk/>
          <pc:sldMk cId="2728330034" sldId="275"/>
        </pc:sldMkLst>
      </pc:sldChg>
      <pc:sldChg chg="del">
        <pc:chgData name="Rob Butler" userId="c22efea7-1a91-4b9e-8be5-13e65cb9c821" providerId="ADAL" clId="{F777D138-A1F0-46F8-B5E8-FAB111B73BC2}" dt="2024-12-04T15:18:20.123" v="4080" actId="47"/>
        <pc:sldMkLst>
          <pc:docMk/>
          <pc:sldMk cId="3484285990" sldId="276"/>
        </pc:sldMkLst>
      </pc:sldChg>
      <pc:sldChg chg="del">
        <pc:chgData name="Rob Butler" userId="c22efea7-1a91-4b9e-8be5-13e65cb9c821" providerId="ADAL" clId="{F777D138-A1F0-46F8-B5E8-FAB111B73BC2}" dt="2024-12-04T15:18:20.123" v="4080" actId="47"/>
        <pc:sldMkLst>
          <pc:docMk/>
          <pc:sldMk cId="4010280157" sldId="277"/>
        </pc:sldMkLst>
      </pc:sldChg>
      <pc:sldChg chg="add">
        <pc:chgData name="Rob Butler" userId="c22efea7-1a91-4b9e-8be5-13e65cb9c821" providerId="ADAL" clId="{F777D138-A1F0-46F8-B5E8-FAB111B73BC2}" dt="2024-12-04T13:48:48.768" v="2"/>
        <pc:sldMkLst>
          <pc:docMk/>
          <pc:sldMk cId="1312673752" sldId="281"/>
        </pc:sldMkLst>
      </pc:sldChg>
      <pc:sldChg chg="add">
        <pc:chgData name="Rob Butler" userId="c22efea7-1a91-4b9e-8be5-13e65cb9c821" providerId="ADAL" clId="{F777D138-A1F0-46F8-B5E8-FAB111B73BC2}" dt="2024-12-04T13:48:48.768" v="2"/>
        <pc:sldMkLst>
          <pc:docMk/>
          <pc:sldMk cId="3030842440" sldId="282"/>
        </pc:sldMkLst>
      </pc:sldChg>
      <pc:sldChg chg="add">
        <pc:chgData name="Rob Butler" userId="c22efea7-1a91-4b9e-8be5-13e65cb9c821" providerId="ADAL" clId="{F777D138-A1F0-46F8-B5E8-FAB111B73BC2}" dt="2024-12-04T13:48:48.768" v="2"/>
        <pc:sldMkLst>
          <pc:docMk/>
          <pc:sldMk cId="3018398509" sldId="283"/>
        </pc:sldMkLst>
      </pc:sldChg>
      <pc:sldChg chg="add">
        <pc:chgData name="Rob Butler" userId="c22efea7-1a91-4b9e-8be5-13e65cb9c821" providerId="ADAL" clId="{F777D138-A1F0-46F8-B5E8-FAB111B73BC2}" dt="2024-12-04T13:48:48.768" v="2"/>
        <pc:sldMkLst>
          <pc:docMk/>
          <pc:sldMk cId="1557322244" sldId="306"/>
        </pc:sldMkLst>
      </pc:sldChg>
      <pc:sldChg chg="add">
        <pc:chgData name="Rob Butler" userId="c22efea7-1a91-4b9e-8be5-13e65cb9c821" providerId="ADAL" clId="{F777D138-A1F0-46F8-B5E8-FAB111B73BC2}" dt="2024-12-04T13:48:48.768" v="2"/>
        <pc:sldMkLst>
          <pc:docMk/>
          <pc:sldMk cId="2004287421" sldId="317"/>
        </pc:sldMkLst>
      </pc:sldChg>
      <pc:sldChg chg="add">
        <pc:chgData name="Rob Butler" userId="c22efea7-1a91-4b9e-8be5-13e65cb9c821" providerId="ADAL" clId="{F777D138-A1F0-46F8-B5E8-FAB111B73BC2}" dt="2024-12-04T13:48:48.768" v="2"/>
        <pc:sldMkLst>
          <pc:docMk/>
          <pc:sldMk cId="1827451975" sldId="318"/>
        </pc:sldMkLst>
      </pc:sldChg>
      <pc:sldChg chg="addSp delSp modSp new mod modClrScheme chgLayout">
        <pc:chgData name="Rob Butler" userId="c22efea7-1a91-4b9e-8be5-13e65cb9c821" providerId="ADAL" clId="{F777D138-A1F0-46F8-B5E8-FAB111B73BC2}" dt="2024-12-04T13:54:55.286" v="328" actId="20577"/>
        <pc:sldMkLst>
          <pc:docMk/>
          <pc:sldMk cId="3922270995" sldId="319"/>
        </pc:sldMkLst>
        <pc:spChg chg="add mod ord">
          <ac:chgData name="Rob Butler" userId="c22efea7-1a91-4b9e-8be5-13e65cb9c821" providerId="ADAL" clId="{F777D138-A1F0-46F8-B5E8-FAB111B73BC2}" dt="2024-12-04T13:52:53.345" v="30" actId="20577"/>
          <ac:spMkLst>
            <pc:docMk/>
            <pc:sldMk cId="3922270995" sldId="319"/>
            <ac:spMk id="4" creationId="{E84168C6-530B-306D-051F-11B26E2C1A5F}"/>
          </ac:spMkLst>
        </pc:spChg>
        <pc:spChg chg="add mod ord">
          <ac:chgData name="Rob Butler" userId="c22efea7-1a91-4b9e-8be5-13e65cb9c821" providerId="ADAL" clId="{F777D138-A1F0-46F8-B5E8-FAB111B73BC2}" dt="2024-12-04T13:54:55.286" v="328" actId="20577"/>
          <ac:spMkLst>
            <pc:docMk/>
            <pc:sldMk cId="3922270995" sldId="319"/>
            <ac:spMk id="5" creationId="{A5A70341-ED53-6957-DEE9-DD93EDB5C8AC}"/>
          </ac:spMkLst>
        </pc:spChg>
      </pc:sldChg>
      <pc:sldChg chg="modSp new mod">
        <pc:chgData name="Rob Butler" userId="c22efea7-1a91-4b9e-8be5-13e65cb9c821" providerId="ADAL" clId="{F777D138-A1F0-46F8-B5E8-FAB111B73BC2}" dt="2024-12-04T14:05:05.043" v="946" actId="20577"/>
        <pc:sldMkLst>
          <pc:docMk/>
          <pc:sldMk cId="1757567912" sldId="320"/>
        </pc:sldMkLst>
        <pc:spChg chg="mod">
          <ac:chgData name="Rob Butler" userId="c22efea7-1a91-4b9e-8be5-13e65cb9c821" providerId="ADAL" clId="{F777D138-A1F0-46F8-B5E8-FAB111B73BC2}" dt="2024-12-04T13:55:19.476" v="349" actId="20577"/>
          <ac:spMkLst>
            <pc:docMk/>
            <pc:sldMk cId="1757567912" sldId="320"/>
            <ac:spMk id="2" creationId="{A86BB970-2800-0582-BD58-838AA418A5F1}"/>
          </ac:spMkLst>
        </pc:spChg>
        <pc:spChg chg="mod">
          <ac:chgData name="Rob Butler" userId="c22efea7-1a91-4b9e-8be5-13e65cb9c821" providerId="ADAL" clId="{F777D138-A1F0-46F8-B5E8-FAB111B73BC2}" dt="2024-12-04T14:05:05.043" v="946" actId="20577"/>
          <ac:spMkLst>
            <pc:docMk/>
            <pc:sldMk cId="1757567912" sldId="320"/>
            <ac:spMk id="3" creationId="{EBC9B0EF-4D02-50F3-4177-6DB65621EFF3}"/>
          </ac:spMkLst>
        </pc:spChg>
      </pc:sldChg>
      <pc:sldChg chg="addSp modSp new mod">
        <pc:chgData name="Rob Butler" userId="c22efea7-1a91-4b9e-8be5-13e65cb9c821" providerId="ADAL" clId="{F777D138-A1F0-46F8-B5E8-FAB111B73BC2}" dt="2024-12-04T14:19:22.961" v="1354" actId="20577"/>
        <pc:sldMkLst>
          <pc:docMk/>
          <pc:sldMk cId="1823146193" sldId="321"/>
        </pc:sldMkLst>
        <pc:spChg chg="mod">
          <ac:chgData name="Rob Butler" userId="c22efea7-1a91-4b9e-8be5-13e65cb9c821" providerId="ADAL" clId="{F777D138-A1F0-46F8-B5E8-FAB111B73BC2}" dt="2024-12-04T14:19:22.961" v="1354" actId="20577"/>
          <ac:spMkLst>
            <pc:docMk/>
            <pc:sldMk cId="1823146193" sldId="321"/>
            <ac:spMk id="2" creationId="{B6C8EB33-DD18-195A-B753-A39B127C35CB}"/>
          </ac:spMkLst>
        </pc:spChg>
        <pc:spChg chg="mod">
          <ac:chgData name="Rob Butler" userId="c22efea7-1a91-4b9e-8be5-13e65cb9c821" providerId="ADAL" clId="{F777D138-A1F0-46F8-B5E8-FAB111B73BC2}" dt="2024-12-04T14:17:27.534" v="1287" actId="20577"/>
          <ac:spMkLst>
            <pc:docMk/>
            <pc:sldMk cId="1823146193" sldId="321"/>
            <ac:spMk id="3" creationId="{049CEBA4-869D-FE80-F533-EC84CC770627}"/>
          </ac:spMkLst>
        </pc:spChg>
        <pc:picChg chg="add mod">
          <ac:chgData name="Rob Butler" userId="c22efea7-1a91-4b9e-8be5-13e65cb9c821" providerId="ADAL" clId="{F777D138-A1F0-46F8-B5E8-FAB111B73BC2}" dt="2024-12-04T14:07:52.694" v="1277" actId="1076"/>
          <ac:picMkLst>
            <pc:docMk/>
            <pc:sldMk cId="1823146193" sldId="321"/>
            <ac:picMk id="5" creationId="{C4138C89-8143-2748-5922-653EE63BE278}"/>
          </ac:picMkLst>
        </pc:picChg>
        <pc:picChg chg="add mod">
          <ac:chgData name="Rob Butler" userId="c22efea7-1a91-4b9e-8be5-13e65cb9c821" providerId="ADAL" clId="{F777D138-A1F0-46F8-B5E8-FAB111B73BC2}" dt="2024-12-04T14:08:53.344" v="1279" actId="1076"/>
          <ac:picMkLst>
            <pc:docMk/>
            <pc:sldMk cId="1823146193" sldId="321"/>
            <ac:picMk id="7" creationId="{DF5E2F01-2517-AAC7-AE3F-83BECC013921}"/>
          </ac:picMkLst>
        </pc:picChg>
      </pc:sldChg>
      <pc:sldChg chg="addSp delSp modSp new mod modClrScheme chgLayout">
        <pc:chgData name="Rob Butler" userId="c22efea7-1a91-4b9e-8be5-13e65cb9c821" providerId="ADAL" clId="{F777D138-A1F0-46F8-B5E8-FAB111B73BC2}" dt="2024-12-04T14:21:28.162" v="1620" actId="20577"/>
        <pc:sldMkLst>
          <pc:docMk/>
          <pc:sldMk cId="1097063272" sldId="322"/>
        </pc:sldMkLst>
        <pc:spChg chg="mod ord">
          <ac:chgData name="Rob Butler" userId="c22efea7-1a91-4b9e-8be5-13e65cb9c821" providerId="ADAL" clId="{F777D138-A1F0-46F8-B5E8-FAB111B73BC2}" dt="2024-12-04T14:20:03.130" v="1397" actId="700"/>
          <ac:spMkLst>
            <pc:docMk/>
            <pc:sldMk cId="1097063272" sldId="322"/>
            <ac:spMk id="2" creationId="{9E979797-550A-DEC8-637D-D6D5EED9CA8E}"/>
          </ac:spMkLst>
        </pc:spChg>
        <pc:spChg chg="add del mod ord">
          <ac:chgData name="Rob Butler" userId="c22efea7-1a91-4b9e-8be5-13e65cb9c821" providerId="ADAL" clId="{F777D138-A1F0-46F8-B5E8-FAB111B73BC2}" dt="2024-12-04T14:21:28.162" v="1620" actId="20577"/>
          <ac:spMkLst>
            <pc:docMk/>
            <pc:sldMk cId="1097063272" sldId="322"/>
            <ac:spMk id="3" creationId="{4A527515-ABA0-7190-E9E5-B53EF651D1A4}"/>
          </ac:spMkLst>
        </pc:spChg>
        <pc:picChg chg="add del mod">
          <ac:chgData name="Rob Butler" userId="c22efea7-1a91-4b9e-8be5-13e65cb9c821" providerId="ADAL" clId="{F777D138-A1F0-46F8-B5E8-FAB111B73BC2}" dt="2024-12-04T14:20:02.756" v="1396" actId="21"/>
          <ac:picMkLst>
            <pc:docMk/>
            <pc:sldMk cId="1097063272" sldId="322"/>
            <ac:picMk id="4" creationId="{673926EA-503C-D013-CC2E-EBD48EC64059}"/>
          </ac:picMkLst>
        </pc:picChg>
      </pc:sldChg>
      <pc:sldChg chg="addSp modSp new del mod">
        <pc:chgData name="Rob Butler" userId="c22efea7-1a91-4b9e-8be5-13e65cb9c821" providerId="ADAL" clId="{F777D138-A1F0-46F8-B5E8-FAB111B73BC2}" dt="2024-12-04T14:07:48.037" v="1275" actId="47"/>
        <pc:sldMkLst>
          <pc:docMk/>
          <pc:sldMk cId="2626395982" sldId="322"/>
        </pc:sldMkLst>
      </pc:sldChg>
      <pc:sldChg chg="new del">
        <pc:chgData name="Rob Butler" userId="c22efea7-1a91-4b9e-8be5-13e65cb9c821" providerId="ADAL" clId="{F777D138-A1F0-46F8-B5E8-FAB111B73BC2}" dt="2024-12-04T14:18:36.514" v="1291" actId="47"/>
        <pc:sldMkLst>
          <pc:docMk/>
          <pc:sldMk cId="4220611121" sldId="323"/>
        </pc:sldMkLst>
      </pc:sldChg>
      <pc:sldChg chg="modSp add mod">
        <pc:chgData name="Rob Butler" userId="c22efea7-1a91-4b9e-8be5-13e65cb9c821" providerId="ADAL" clId="{F777D138-A1F0-46F8-B5E8-FAB111B73BC2}" dt="2024-12-04T14:18:41.072" v="1308" actId="20577"/>
        <pc:sldMkLst>
          <pc:docMk/>
          <pc:sldMk cId="2277822176" sldId="324"/>
        </pc:sldMkLst>
        <pc:spChg chg="mod">
          <ac:chgData name="Rob Butler" userId="c22efea7-1a91-4b9e-8be5-13e65cb9c821" providerId="ADAL" clId="{F777D138-A1F0-46F8-B5E8-FAB111B73BC2}" dt="2024-12-04T14:18:41.072" v="1308" actId="20577"/>
          <ac:spMkLst>
            <pc:docMk/>
            <pc:sldMk cId="2277822176" sldId="324"/>
            <ac:spMk id="2" creationId="{1E5E5A0D-3E74-A3E5-9586-610BF4AC3D9F}"/>
          </ac:spMkLst>
        </pc:spChg>
      </pc:sldChg>
      <pc:sldChg chg="add del">
        <pc:chgData name="Rob Butler" userId="c22efea7-1a91-4b9e-8be5-13e65cb9c821" providerId="ADAL" clId="{F777D138-A1F0-46F8-B5E8-FAB111B73BC2}" dt="2024-12-04T14:19:41.623" v="1389"/>
        <pc:sldMkLst>
          <pc:docMk/>
          <pc:sldMk cId="359225193" sldId="325"/>
        </pc:sldMkLst>
      </pc:sldChg>
      <pc:sldChg chg="addSp delSp modSp new mod">
        <pc:chgData name="Rob Butler" userId="c22efea7-1a91-4b9e-8be5-13e65cb9c821" providerId="ADAL" clId="{F777D138-A1F0-46F8-B5E8-FAB111B73BC2}" dt="2024-12-04T14:25:39.416" v="1877" actId="20577"/>
        <pc:sldMkLst>
          <pc:docMk/>
          <pc:sldMk cId="1515171551" sldId="325"/>
        </pc:sldMkLst>
        <pc:spChg chg="mod">
          <ac:chgData name="Rob Butler" userId="c22efea7-1a91-4b9e-8be5-13e65cb9c821" providerId="ADAL" clId="{F777D138-A1F0-46F8-B5E8-FAB111B73BC2}" dt="2024-12-04T14:22:48.529" v="1647" actId="20577"/>
          <ac:spMkLst>
            <pc:docMk/>
            <pc:sldMk cId="1515171551" sldId="325"/>
            <ac:spMk id="2" creationId="{F85252C3-B1E8-4039-31A2-99CEEE3A95EB}"/>
          </ac:spMkLst>
        </pc:spChg>
        <pc:spChg chg="mod">
          <ac:chgData name="Rob Butler" userId="c22efea7-1a91-4b9e-8be5-13e65cb9c821" providerId="ADAL" clId="{F777D138-A1F0-46F8-B5E8-FAB111B73BC2}" dt="2024-12-04T14:25:39.416" v="1877" actId="20577"/>
          <ac:spMkLst>
            <pc:docMk/>
            <pc:sldMk cId="1515171551" sldId="325"/>
            <ac:spMk id="3" creationId="{763C6F9F-AE50-32E5-08CC-C3399D4B4E0B}"/>
          </ac:spMkLst>
        </pc:spChg>
        <pc:picChg chg="add mod">
          <ac:chgData name="Rob Butler" userId="c22efea7-1a91-4b9e-8be5-13e65cb9c821" providerId="ADAL" clId="{F777D138-A1F0-46F8-B5E8-FAB111B73BC2}" dt="2024-12-04T14:23:50.768" v="1655" actId="14100"/>
          <ac:picMkLst>
            <pc:docMk/>
            <pc:sldMk cId="1515171551" sldId="325"/>
            <ac:picMk id="7" creationId="{AA6C2479-F77C-66EF-A6F1-2E865AA34F44}"/>
          </ac:picMkLst>
        </pc:picChg>
      </pc:sldChg>
      <pc:sldChg chg="add del">
        <pc:chgData name="Rob Butler" userId="c22efea7-1a91-4b9e-8be5-13e65cb9c821" providerId="ADAL" clId="{F777D138-A1F0-46F8-B5E8-FAB111B73BC2}" dt="2024-12-04T14:19:02.185" v="1351"/>
        <pc:sldMkLst>
          <pc:docMk/>
          <pc:sldMk cId="3949082958" sldId="325"/>
        </pc:sldMkLst>
      </pc:sldChg>
      <pc:sldChg chg="addSp delSp modSp new mod modClrScheme chgLayout">
        <pc:chgData name="Rob Butler" userId="c22efea7-1a91-4b9e-8be5-13e65cb9c821" providerId="ADAL" clId="{F777D138-A1F0-46F8-B5E8-FAB111B73BC2}" dt="2024-12-04T14:29:35.982" v="2573" actId="20577"/>
        <pc:sldMkLst>
          <pc:docMk/>
          <pc:sldMk cId="4059554702" sldId="326"/>
        </pc:sldMkLst>
        <pc:spChg chg="add mod ord">
          <ac:chgData name="Rob Butler" userId="c22efea7-1a91-4b9e-8be5-13e65cb9c821" providerId="ADAL" clId="{F777D138-A1F0-46F8-B5E8-FAB111B73BC2}" dt="2024-12-04T14:26:41.814" v="1935" actId="20577"/>
          <ac:spMkLst>
            <pc:docMk/>
            <pc:sldMk cId="4059554702" sldId="326"/>
            <ac:spMk id="4" creationId="{CB1D4CBE-33E8-4FD4-608B-EF27686D8927}"/>
          </ac:spMkLst>
        </pc:spChg>
        <pc:spChg chg="add mod ord">
          <ac:chgData name="Rob Butler" userId="c22efea7-1a91-4b9e-8be5-13e65cb9c821" providerId="ADAL" clId="{F777D138-A1F0-46F8-B5E8-FAB111B73BC2}" dt="2024-12-04T14:29:35.982" v="2573" actId="20577"/>
          <ac:spMkLst>
            <pc:docMk/>
            <pc:sldMk cId="4059554702" sldId="326"/>
            <ac:spMk id="5" creationId="{5003F0ED-6EE2-F384-D1E1-464271666F8B}"/>
          </ac:spMkLst>
        </pc:spChg>
      </pc:sldChg>
      <pc:sldChg chg="addSp modSp new mod modClrScheme chgLayout">
        <pc:chgData name="Rob Butler" userId="c22efea7-1a91-4b9e-8be5-13e65cb9c821" providerId="ADAL" clId="{F777D138-A1F0-46F8-B5E8-FAB111B73BC2}" dt="2024-12-04T14:39:33.428" v="3094" actId="1076"/>
        <pc:sldMkLst>
          <pc:docMk/>
          <pc:sldMk cId="3646915602" sldId="327"/>
        </pc:sldMkLst>
        <pc:spChg chg="mod">
          <ac:chgData name="Rob Butler" userId="c22efea7-1a91-4b9e-8be5-13e65cb9c821" providerId="ADAL" clId="{F777D138-A1F0-46F8-B5E8-FAB111B73BC2}" dt="2024-12-04T14:39:25.100" v="3092" actId="26606"/>
          <ac:spMkLst>
            <pc:docMk/>
            <pc:sldMk cId="3646915602" sldId="327"/>
            <ac:spMk id="2" creationId="{9287B951-D917-E903-E631-B75A42D19FCE}"/>
          </ac:spMkLst>
        </pc:spChg>
        <pc:spChg chg="mod">
          <ac:chgData name="Rob Butler" userId="c22efea7-1a91-4b9e-8be5-13e65cb9c821" providerId="ADAL" clId="{F777D138-A1F0-46F8-B5E8-FAB111B73BC2}" dt="2024-12-04T14:39:25.100" v="3092" actId="26606"/>
          <ac:spMkLst>
            <pc:docMk/>
            <pc:sldMk cId="3646915602" sldId="327"/>
            <ac:spMk id="3" creationId="{56C94347-2D37-336F-3D17-77747DA236D3}"/>
          </ac:spMkLst>
        </pc:spChg>
        <pc:picChg chg="add mod">
          <ac:chgData name="Rob Butler" userId="c22efea7-1a91-4b9e-8be5-13e65cb9c821" providerId="ADAL" clId="{F777D138-A1F0-46F8-B5E8-FAB111B73BC2}" dt="2024-12-04T14:39:33.428" v="3094" actId="1076"/>
          <ac:picMkLst>
            <pc:docMk/>
            <pc:sldMk cId="3646915602" sldId="327"/>
            <ac:picMk id="5" creationId="{392F4AA2-B45F-DB9A-A993-D58B8B1F17E1}"/>
          </ac:picMkLst>
        </pc:picChg>
      </pc:sldChg>
      <pc:sldChg chg="addSp delSp modSp new mod">
        <pc:chgData name="Rob Butler" userId="c22efea7-1a91-4b9e-8be5-13e65cb9c821" providerId="ADAL" clId="{F777D138-A1F0-46F8-B5E8-FAB111B73BC2}" dt="2024-12-04T14:53:58.348" v="3477" actId="20577"/>
        <pc:sldMkLst>
          <pc:docMk/>
          <pc:sldMk cId="1494115183" sldId="328"/>
        </pc:sldMkLst>
        <pc:spChg chg="mod">
          <ac:chgData name="Rob Butler" userId="c22efea7-1a91-4b9e-8be5-13e65cb9c821" providerId="ADAL" clId="{F777D138-A1F0-46F8-B5E8-FAB111B73BC2}" dt="2024-12-04T14:53:43.213" v="3418" actId="20577"/>
          <ac:spMkLst>
            <pc:docMk/>
            <pc:sldMk cId="1494115183" sldId="328"/>
            <ac:spMk id="2" creationId="{AFDC4C1D-4216-D3BB-84E9-39720702CC12}"/>
          </ac:spMkLst>
        </pc:spChg>
        <pc:spChg chg="mod">
          <ac:chgData name="Rob Butler" userId="c22efea7-1a91-4b9e-8be5-13e65cb9c821" providerId="ADAL" clId="{F777D138-A1F0-46F8-B5E8-FAB111B73BC2}" dt="2024-12-04T14:53:58.348" v="3477" actId="20577"/>
          <ac:spMkLst>
            <pc:docMk/>
            <pc:sldMk cId="1494115183" sldId="328"/>
            <ac:spMk id="3" creationId="{53CE1088-78C0-7481-3B5B-ADC82E2B4230}"/>
          </ac:spMkLst>
        </pc:spChg>
        <pc:picChg chg="add mod">
          <ac:chgData name="Rob Butler" userId="c22efea7-1a91-4b9e-8be5-13e65cb9c821" providerId="ADAL" clId="{F777D138-A1F0-46F8-B5E8-FAB111B73BC2}" dt="2024-12-04T14:53:31.220" v="3380" actId="14100"/>
          <ac:picMkLst>
            <pc:docMk/>
            <pc:sldMk cId="1494115183" sldId="328"/>
            <ac:picMk id="5" creationId="{47B8CE5C-8D05-7EBF-F76D-0471CE39260E}"/>
          </ac:picMkLst>
        </pc:picChg>
      </pc:sldChg>
      <pc:sldChg chg="addSp delSp modSp new mod modClrScheme chgLayout">
        <pc:chgData name="Rob Butler" userId="c22efea7-1a91-4b9e-8be5-13e65cb9c821" providerId="ADAL" clId="{F777D138-A1F0-46F8-B5E8-FAB111B73BC2}" dt="2024-12-04T14:56:00.715" v="3651" actId="20577"/>
        <pc:sldMkLst>
          <pc:docMk/>
          <pc:sldMk cId="4237950736" sldId="329"/>
        </pc:sldMkLst>
        <pc:spChg chg="mod ord">
          <ac:chgData name="Rob Butler" userId="c22efea7-1a91-4b9e-8be5-13e65cb9c821" providerId="ADAL" clId="{F777D138-A1F0-46F8-B5E8-FAB111B73BC2}" dt="2024-12-04T14:54:21.785" v="3521" actId="700"/>
          <ac:spMkLst>
            <pc:docMk/>
            <pc:sldMk cId="4237950736" sldId="329"/>
            <ac:spMk id="2" creationId="{ED6FA983-0FD9-DD7B-2717-371853337E71}"/>
          </ac:spMkLst>
        </pc:spChg>
        <pc:spChg chg="add mod ord">
          <ac:chgData name="Rob Butler" userId="c22efea7-1a91-4b9e-8be5-13e65cb9c821" providerId="ADAL" clId="{F777D138-A1F0-46F8-B5E8-FAB111B73BC2}" dt="2024-12-04T14:56:00.715" v="3651" actId="20577"/>
          <ac:spMkLst>
            <pc:docMk/>
            <pc:sldMk cId="4237950736" sldId="329"/>
            <ac:spMk id="5" creationId="{B0C2639A-249D-C426-9B66-54B0A3A450FC}"/>
          </ac:spMkLst>
        </pc:spChg>
      </pc:sldChg>
      <pc:sldChg chg="modSp new mod">
        <pc:chgData name="Rob Butler" userId="c22efea7-1a91-4b9e-8be5-13e65cb9c821" providerId="ADAL" clId="{F777D138-A1F0-46F8-B5E8-FAB111B73BC2}" dt="2024-12-04T14:57:28.990" v="3759" actId="20577"/>
        <pc:sldMkLst>
          <pc:docMk/>
          <pc:sldMk cId="2433941738" sldId="330"/>
        </pc:sldMkLst>
        <pc:spChg chg="mod">
          <ac:chgData name="Rob Butler" userId="c22efea7-1a91-4b9e-8be5-13e65cb9c821" providerId="ADAL" clId="{F777D138-A1F0-46F8-B5E8-FAB111B73BC2}" dt="2024-12-04T14:56:23.255" v="3660" actId="20577"/>
          <ac:spMkLst>
            <pc:docMk/>
            <pc:sldMk cId="2433941738" sldId="330"/>
            <ac:spMk id="2" creationId="{AD179926-E03A-242D-2A59-2CFF2C270A90}"/>
          </ac:spMkLst>
        </pc:spChg>
        <pc:spChg chg="mod">
          <ac:chgData name="Rob Butler" userId="c22efea7-1a91-4b9e-8be5-13e65cb9c821" providerId="ADAL" clId="{F777D138-A1F0-46F8-B5E8-FAB111B73BC2}" dt="2024-12-04T14:57:28.990" v="3759" actId="20577"/>
          <ac:spMkLst>
            <pc:docMk/>
            <pc:sldMk cId="2433941738" sldId="330"/>
            <ac:spMk id="3" creationId="{563F9245-4990-A1EA-A3CA-81504F964923}"/>
          </ac:spMkLst>
        </pc:spChg>
      </pc:sldChg>
      <pc:sldChg chg="modSp new mod">
        <pc:chgData name="Rob Butler" userId="c22efea7-1a91-4b9e-8be5-13e65cb9c821" providerId="ADAL" clId="{F777D138-A1F0-46F8-B5E8-FAB111B73BC2}" dt="2024-12-04T15:02:15.196" v="3977" actId="20577"/>
        <pc:sldMkLst>
          <pc:docMk/>
          <pc:sldMk cId="890413480" sldId="331"/>
        </pc:sldMkLst>
        <pc:spChg chg="mod">
          <ac:chgData name="Rob Butler" userId="c22efea7-1a91-4b9e-8be5-13e65cb9c821" providerId="ADAL" clId="{F777D138-A1F0-46F8-B5E8-FAB111B73BC2}" dt="2024-12-04T14:56:29.454" v="3676" actId="20577"/>
          <ac:spMkLst>
            <pc:docMk/>
            <pc:sldMk cId="890413480" sldId="331"/>
            <ac:spMk id="2" creationId="{44E4F751-B6D4-63F5-2F4D-172AFDAAC70C}"/>
          </ac:spMkLst>
        </pc:spChg>
        <pc:spChg chg="mod">
          <ac:chgData name="Rob Butler" userId="c22efea7-1a91-4b9e-8be5-13e65cb9c821" providerId="ADAL" clId="{F777D138-A1F0-46F8-B5E8-FAB111B73BC2}" dt="2024-12-04T15:02:15.196" v="3977" actId="20577"/>
          <ac:spMkLst>
            <pc:docMk/>
            <pc:sldMk cId="890413480" sldId="331"/>
            <ac:spMk id="3" creationId="{EF73CA92-63DD-75CE-D290-0355185FAC4C}"/>
          </ac:spMkLst>
        </pc:spChg>
      </pc:sldChg>
      <pc:sldChg chg="modSp new mod">
        <pc:chgData name="Rob Butler" userId="c22efea7-1a91-4b9e-8be5-13e65cb9c821" providerId="ADAL" clId="{F777D138-A1F0-46F8-B5E8-FAB111B73BC2}" dt="2024-12-04T15:02:20.742" v="3985" actId="20577"/>
        <pc:sldMkLst>
          <pc:docMk/>
          <pc:sldMk cId="1193866704" sldId="332"/>
        </pc:sldMkLst>
        <pc:spChg chg="mod">
          <ac:chgData name="Rob Butler" userId="c22efea7-1a91-4b9e-8be5-13e65cb9c821" providerId="ADAL" clId="{F777D138-A1F0-46F8-B5E8-FAB111B73BC2}" dt="2024-12-04T15:02:20.742" v="3985" actId="20577"/>
          <ac:spMkLst>
            <pc:docMk/>
            <pc:sldMk cId="1193866704" sldId="332"/>
            <ac:spMk id="2" creationId="{4A445E6D-8C4D-A0B6-0360-2CB0BFD15EBF}"/>
          </ac:spMkLst>
        </pc:spChg>
      </pc:sldChg>
      <pc:sldChg chg="modSp new mod">
        <pc:chgData name="Rob Butler" userId="c22efea7-1a91-4b9e-8be5-13e65cb9c821" providerId="ADAL" clId="{F777D138-A1F0-46F8-B5E8-FAB111B73BC2}" dt="2024-12-04T15:22:52.217" v="4731" actId="20577"/>
        <pc:sldMkLst>
          <pc:docMk/>
          <pc:sldMk cId="3088207150" sldId="333"/>
        </pc:sldMkLst>
        <pc:spChg chg="mod">
          <ac:chgData name="Rob Butler" userId="c22efea7-1a91-4b9e-8be5-13e65cb9c821" providerId="ADAL" clId="{F777D138-A1F0-46F8-B5E8-FAB111B73BC2}" dt="2024-12-04T15:20:52.278" v="4528" actId="20577"/>
          <ac:spMkLst>
            <pc:docMk/>
            <pc:sldMk cId="3088207150" sldId="333"/>
            <ac:spMk id="2" creationId="{E6507549-C045-93A5-12D6-B6146F027C6C}"/>
          </ac:spMkLst>
        </pc:spChg>
        <pc:spChg chg="mod">
          <ac:chgData name="Rob Butler" userId="c22efea7-1a91-4b9e-8be5-13e65cb9c821" providerId="ADAL" clId="{F777D138-A1F0-46F8-B5E8-FAB111B73BC2}" dt="2024-12-04T15:22:52.217" v="4731" actId="20577"/>
          <ac:spMkLst>
            <pc:docMk/>
            <pc:sldMk cId="3088207150" sldId="333"/>
            <ac:spMk id="3" creationId="{53212FCC-898F-76D3-80E4-CF368C9854EE}"/>
          </ac:spMkLst>
        </pc:spChg>
      </pc:sldChg>
      <pc:sldChg chg="modSp new mod">
        <pc:chgData name="Rob Butler" userId="c22efea7-1a91-4b9e-8be5-13e65cb9c821" providerId="ADAL" clId="{F777D138-A1F0-46F8-B5E8-FAB111B73BC2}" dt="2024-12-04T15:20:29.034" v="4497" actId="20577"/>
        <pc:sldMkLst>
          <pc:docMk/>
          <pc:sldMk cId="1310744663" sldId="334"/>
        </pc:sldMkLst>
        <pc:spChg chg="mod">
          <ac:chgData name="Rob Butler" userId="c22efea7-1a91-4b9e-8be5-13e65cb9c821" providerId="ADAL" clId="{F777D138-A1F0-46F8-B5E8-FAB111B73BC2}" dt="2024-12-04T15:14:51.052" v="4008" actId="20577"/>
          <ac:spMkLst>
            <pc:docMk/>
            <pc:sldMk cId="1310744663" sldId="334"/>
            <ac:spMk id="2" creationId="{7793CD16-E692-E50E-FD0C-DAD75B99424D}"/>
          </ac:spMkLst>
        </pc:spChg>
        <pc:spChg chg="mod">
          <ac:chgData name="Rob Butler" userId="c22efea7-1a91-4b9e-8be5-13e65cb9c821" providerId="ADAL" clId="{F777D138-A1F0-46F8-B5E8-FAB111B73BC2}" dt="2024-12-04T15:20:29.034" v="4497" actId="20577"/>
          <ac:spMkLst>
            <pc:docMk/>
            <pc:sldMk cId="1310744663" sldId="334"/>
            <ac:spMk id="3" creationId="{C7B479DD-2783-8EAD-F85C-3DD82CB1C1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47F-E424-48CC-B7F1-355530EF4E2E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3062-43F0-4793-B76B-895291533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9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https://www.esa.int/var/esa/storage/images/esa_multimedia/images/2024/04/curie_rendition_in_flight/26009033-1-eng-GB/CURIE_rendition_in_flight_pillars.png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8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Introduce the importance of understanding a context when solving a statistical problem. This is essential to: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Clean the data. For example, a value of -1 for temperature in °C is appropriate but -1 for rainfall in mm isn’t. 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Choose appropriate statistics (such as averages) and charts to analyse the data.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Interpret the result: i.e. give a meaningful answer to a question.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4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This series of lessons is designed to let you explore features of the ozone layer and the ozone hole using real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The data has been collected by scientists working for the European Space Agency (ESA) on a project called Copernicus.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Satellites coordinated by ESA observe the Earth and informs the management of the environment amongst other things.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4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https://www.flickr.com/photos/felton-nyc/50768574522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5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https://commons.wikimedia.org/wiki/File:Ozone_Hole_2015.jpg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3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https://www.esa.int/var/esa/storage/images/esa_multimedia/images/2024/03/arctic_weather_satellite/25999011-1-eng-GB/Arctic_Weather_Satellite_pillars.jpg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4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4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D2FA30-101D-4582-8413-CDD099D88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1" y="1596771"/>
            <a:ext cx="4569879" cy="366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66D79-F80E-4A6B-9B11-D28B649409A5}"/>
              </a:ext>
            </a:extLst>
          </p:cNvPr>
          <p:cNvSpPr txBox="1"/>
          <p:nvPr userDrawn="1"/>
        </p:nvSpPr>
        <p:spPr>
          <a:xfrm>
            <a:off x="6391275" y="2895600"/>
            <a:ext cx="3743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9FDA"/>
                </a:solidFill>
                <a:latin typeface="Rockwell Light" panose="02040303020102020203" pitchFamily="18" charset="0"/>
              </a:rPr>
              <a:t>Over 60 years at the forefront of Mathematics Education </a:t>
            </a:r>
          </a:p>
        </p:txBody>
      </p:sp>
    </p:spTree>
    <p:extLst>
      <p:ext uri="{BB962C8B-B14F-4D97-AF65-F5344CB8AC3E}">
        <p14:creationId xmlns:p14="http://schemas.microsoft.com/office/powerpoint/2010/main" val="18028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F6E7-C8CC-4584-8FE7-48938D83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9051"/>
            <a:ext cx="8286750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8E2B1F-7DFD-4347-8075-754C1FE12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1200" y="866775"/>
            <a:ext cx="8286750" cy="4076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439220-9EAB-4D75-8A80-2A7C6D1F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5810250"/>
            <a:ext cx="8286750" cy="87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 Title and verti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52425" y="952500"/>
            <a:ext cx="11477625" cy="66992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4" y="1774825"/>
            <a:ext cx="11477625" cy="4625975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41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96550" y="952500"/>
            <a:ext cx="1333500" cy="5448300"/>
          </a:xfrm>
          <a:prstGeom prst="rect">
            <a:avLst/>
          </a:prstGeom>
        </p:spPr>
        <p:txBody>
          <a:bodyPr vert="vert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5" y="952501"/>
            <a:ext cx="10039350" cy="5448300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4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1C079-9CAC-98D4-38FF-97169E1F2254}"/>
              </a:ext>
            </a:extLst>
          </p:cNvPr>
          <p:cNvSpPr txBox="1"/>
          <p:nvPr userDrawn="1"/>
        </p:nvSpPr>
        <p:spPr>
          <a:xfrm>
            <a:off x="0" y="6627168"/>
            <a:ext cx="6097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4E8B9-6023-6290-EE45-9085C6D1849A}"/>
              </a:ext>
            </a:extLst>
          </p:cNvPr>
          <p:cNvSpPr txBox="1"/>
          <p:nvPr userDrawn="1"/>
        </p:nvSpPr>
        <p:spPr>
          <a:xfrm>
            <a:off x="11163993" y="6627168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271982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D6FCE-6214-BBF3-19E1-732CC684B2F2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F83C0-AE86-BA8E-5D34-BD5D7E0E9940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13429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B5C28-D2B5-8215-6F54-FB5FBEC736B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A44D8-D8FA-1DE1-4E50-FE08515D5193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5128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0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959C-B222-4B28-9E6D-7E9C8BFE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14055"/>
            <a:ext cx="107140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8FC9-DD17-4EB3-A8B9-84DD6BFA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5025"/>
            <a:ext cx="10714037" cy="2323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9FD-02A3-4AE0-AB2C-56A6840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18DFA-A350-4840-897D-E9B7873386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2F81AC7-C179-4BA0-92A2-2205B1C28A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40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845CA-EC47-40B0-9247-D15C3E2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927100"/>
            <a:ext cx="11344275" cy="62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A8EA9-9562-42F3-93DA-586324E59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60F79E-0FBC-4C90-A612-49FC333B21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9575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B0F377-C0B9-471B-815A-E11F38DFB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2674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DB951EFD-6907-4B3B-8DE6-7DCD3B6E9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2674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4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5A58DE-2960-4DB0-AFBF-C1CF7282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917575"/>
            <a:ext cx="11287125" cy="606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E18-B16A-4E52-B265-385E563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32DF8-33FB-458C-BD52-34F2881C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F2E0F-0040-4CA7-9990-6BD511438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3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08EEC-F69F-40EA-BEB2-8D5514C001A4}"/>
              </a:ext>
            </a:extLst>
          </p:cNvPr>
          <p:cNvCxnSpPr/>
          <p:nvPr userDrawn="1"/>
        </p:nvCxnSpPr>
        <p:spPr>
          <a:xfrm>
            <a:off x="207389" y="821094"/>
            <a:ext cx="11632677" cy="0"/>
          </a:xfrm>
          <a:prstGeom prst="line">
            <a:avLst/>
          </a:prstGeom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205DD17-395F-D24D-87C0-547184D0EC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9" y="0"/>
            <a:ext cx="2974131" cy="792740"/>
          </a:xfrm>
          <a:prstGeom prst="rect">
            <a:avLst/>
          </a:prstGeom>
        </p:spPr>
      </p:pic>
      <p:pic>
        <p:nvPicPr>
          <p:cNvPr id="4" name="Picture 3" descr="A red and blue logo&#10;&#10;Description automatically generated">
            <a:extLst>
              <a:ext uri="{FF2B5EF4-FFF2-40B4-BE49-F238E27FC236}">
                <a16:creationId xmlns:a16="http://schemas.microsoft.com/office/drawing/2014/main" id="{BA833D04-9CC8-60FC-B894-2761C5472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5455"/>
          <a:stretch/>
        </p:blipFill>
        <p:spPr>
          <a:xfrm>
            <a:off x="10041746" y="0"/>
            <a:ext cx="1942865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ozone-layer-context" TargetMode="External"/><Relationship Id="rId2" Type="http://schemas.openxmlformats.org/officeDocument/2006/relationships/hyperlink" Target="https://discoveringantarctica.org.uk/oceans-atmosphere-landscape/atmosphere-weather-and-climate/the-ozone-hol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dap.concord.org/app/static/dg/en/cert/index.html#shared=https%3A%2F%2Fcfm-shared.concord.org%2F6p0Zje2OcPr6RCvBzOdo%2Ffile.js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dap.concord.org/app/static/dg/en/cert/index.html#shared=https%3A%2F%2Fcfm-shared.concord.org%2F6p0Zje2OcPr6RCvBzOdo%2Ffile.json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dap.concord.org/app/static/dg/en/cert/index.html#shared=https%3A%2F%2Fcfm-shared.concord.org%2FRzq0eiJqkqHzh6Gyvvjn%2Ffile.jso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kymWls8qXcgZ5MH4YaUo%2Ffile.js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8CCRF0MRCxDIuDAkxVo5%2Ffile.j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8CCRF0MRCxDIuDAkxVo5%2Ffile.jso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rnicus.eu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03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DCED-ADDD-F0D9-CDAB-4FB55846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1B7-4747-2F5B-1433-5B54DCC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Ozone Hole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8E93A-C2FA-7378-6B3E-EE0490CC89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hole</a:t>
            </a:r>
            <a:r>
              <a:rPr lang="en-GB" dirty="0"/>
              <a:t> in the ozone layer above Antarctica was discovered in the 1970s by scientists using </a:t>
            </a:r>
            <a:r>
              <a:rPr lang="en-GB" b="1" dirty="0"/>
              <a:t>satellite</a:t>
            </a:r>
            <a:r>
              <a:rPr lang="en-GB" dirty="0"/>
              <a:t> data.</a:t>
            </a:r>
          </a:p>
          <a:p>
            <a:r>
              <a:rPr lang="en-GB" dirty="0"/>
              <a:t>This hole was caused by </a:t>
            </a:r>
            <a:r>
              <a:rPr lang="en-GB" b="1" dirty="0"/>
              <a:t>man made chemicals</a:t>
            </a:r>
            <a:r>
              <a:rPr lang="en-GB" dirty="0"/>
              <a:t> in the atmosphere.</a:t>
            </a:r>
          </a:p>
          <a:p>
            <a:r>
              <a:rPr lang="en-GB" dirty="0"/>
              <a:t>Since the 1980s, countries have agreed to </a:t>
            </a:r>
            <a:r>
              <a:rPr lang="en-GB" b="1" dirty="0"/>
              <a:t>limit</a:t>
            </a:r>
            <a:r>
              <a:rPr lang="en-GB" dirty="0"/>
              <a:t> the use of these chemicals.</a:t>
            </a:r>
          </a:p>
          <a:p>
            <a:endParaRPr lang="en-GB" dirty="0"/>
          </a:p>
        </p:txBody>
      </p:sp>
      <p:pic>
        <p:nvPicPr>
          <p:cNvPr id="3" name="Content Placeholder 2" descr="File:Ozone Hole 2015.jpg - Wikimedia Commons">
            <a:extLst>
              <a:ext uri="{FF2B5EF4-FFF2-40B4-BE49-F238E27FC236}">
                <a16:creationId xmlns:a16="http://schemas.microsoft.com/office/drawing/2014/main" id="{7D1CAF0C-4CB1-96EA-BD33-BE8DBF7A16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38200" y="2362200"/>
            <a:ext cx="5172075" cy="3448050"/>
          </a:xfrm>
        </p:spPr>
      </p:pic>
    </p:spTree>
    <p:extLst>
      <p:ext uri="{BB962C8B-B14F-4D97-AF65-F5344CB8AC3E}">
        <p14:creationId xmlns:p14="http://schemas.microsoft.com/office/powerpoint/2010/main" val="182745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5BE8-CE26-7324-E350-4816C370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BC26-D676-7360-399A-FA4A653CB3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For more information about the ozone layer and ozone hole see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https://discoveringantarctica.org.uk/oceans-atmosphere-landscape/atmosphere-weather-and-climate/the-ozone-hole/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What is the ozone layer, and why is it important? - Our World in Data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2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6E2CF-CC61-C272-4D15-17B2431B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Exploring relationships using scatter graphs</a:t>
            </a:r>
          </a:p>
        </p:txBody>
      </p:sp>
      <p:pic>
        <p:nvPicPr>
          <p:cNvPr id="2050" name="Picture 2" descr="Arctic Weather Satellite">
            <a:extLst>
              <a:ext uri="{FF2B5EF4-FFF2-40B4-BE49-F238E27FC236}">
                <a16:creationId xmlns:a16="http://schemas.microsoft.com/office/drawing/2014/main" id="{CE1B12A6-C923-196F-329F-31E1E0C1B59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131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5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168C6-530B-306D-051F-11B26E2C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70341-ED53-6957-DEE9-DD93EDB5C8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Scatter graphs are used to show the relationship between two numerical variables.</a:t>
            </a:r>
          </a:p>
          <a:p>
            <a:r>
              <a:rPr lang="en-GB" dirty="0"/>
              <a:t>We can also use scatter graphs to identify a pattern in the data and use this to make predictions and estimations.</a:t>
            </a:r>
          </a:p>
        </p:txBody>
      </p:sp>
    </p:spTree>
    <p:extLst>
      <p:ext uri="{BB962C8B-B14F-4D97-AF65-F5344CB8AC3E}">
        <p14:creationId xmlns:p14="http://schemas.microsoft.com/office/powerpoint/2010/main" val="392227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B970-2800-0582-BD58-838AA418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B0EF-4D02-50F3-4177-6DB65621EF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data used in this presentation is a single value for ozone hole area and other data for each month from January 1980 to December 2023.</a:t>
            </a:r>
          </a:p>
          <a:p>
            <a:endParaRPr lang="en-GB" dirty="0"/>
          </a:p>
          <a:p>
            <a:r>
              <a:rPr lang="en-GB" dirty="0"/>
              <a:t>The questions we will attempt to answer are</a:t>
            </a:r>
          </a:p>
          <a:p>
            <a:pPr lvl="1"/>
            <a:r>
              <a:rPr lang="en-GB" dirty="0"/>
              <a:t>What other measurements are associated with the size of ozone hole area?</a:t>
            </a:r>
          </a:p>
          <a:p>
            <a:pPr lvl="1"/>
            <a:r>
              <a:rPr lang="en-GB" dirty="0"/>
              <a:t>Can we make a reliable estimate of the ozone hole area using other measures in the data</a:t>
            </a:r>
          </a:p>
          <a:p>
            <a:pPr lvl="1"/>
            <a:r>
              <a:rPr lang="en-GB" dirty="0"/>
              <a:t>Are there any relationships between any of the other measures in the data</a:t>
            </a:r>
          </a:p>
        </p:txBody>
      </p:sp>
    </p:spTree>
    <p:extLst>
      <p:ext uri="{BB962C8B-B14F-4D97-AF65-F5344CB8AC3E}">
        <p14:creationId xmlns:p14="http://schemas.microsoft.com/office/powerpoint/2010/main" val="175756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EB33-DD18-195A-B753-A39B127C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Associations and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EBA4-869D-FE80-F533-EC84CC770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Which of the following scatter graphs show there is probably relationship between the two measures?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4138C89-8143-2748-5922-653EE63B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06" y="2696285"/>
            <a:ext cx="5235394" cy="3985605"/>
          </a:xfrm>
          <a:prstGeom prst="rect">
            <a:avLst/>
          </a:prstGeom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F5E2F01-2517-AAC7-AE3F-83BECC013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297" y="2681043"/>
            <a:ext cx="5273497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797-550A-DEC8-637D-D6D5EED9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Describe the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7515-ABA0-7190-E9E5-B53EF651D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35394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How would you describe the relationship between ozone hole area and ozone column minimum?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What happens to the ozone hole area as the ozone column minimum increases?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Does the whole graph follow the same pattern?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73926EA-503C-D013-CC2E-EBD48EC64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6" y="1872270"/>
            <a:ext cx="5235394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52C3-B1E8-4039-31A2-99CEEE3A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Describe the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6F9F-AE50-32E5-08CC-C3399D4B4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874" y="1825624"/>
            <a:ext cx="5597912" cy="4775897"/>
          </a:xfrm>
        </p:spPr>
        <p:txBody>
          <a:bodyPr/>
          <a:lstStyle/>
          <a:p>
            <a:r>
              <a:rPr lang="en-GB" dirty="0"/>
              <a:t>The graph has now had another feature added by colouring the points by which season the readings are taken.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Do all the seasons have the same trend?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How would you describe them differently?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A6C2479-F77C-66EF-A6F1-2E865AA3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6107820" cy="47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B346-6388-18AE-4639-C6542A48D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5A0D-3E74-A3E5-9586-610BF4AC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Lines of best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82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1D4CBE-33E8-4FD4-608B-EF27686D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of best fit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3F0ED-6EE2-F384-D1E1-464271666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line of best fit is a model for the data which allows estimates to be made for one measurement when you know the other one.</a:t>
            </a:r>
          </a:p>
          <a:p>
            <a:r>
              <a:rPr lang="en-GB" dirty="0"/>
              <a:t>Lines of best fit follow as closely to the majority of the data as they can in order to show the trend.</a:t>
            </a:r>
          </a:p>
          <a:p>
            <a:r>
              <a:rPr lang="en-GB" dirty="0"/>
              <a:t>These lines do not have to be straight (but most of the ones you will see in maths lessons will be)</a:t>
            </a:r>
          </a:p>
        </p:txBody>
      </p:sp>
    </p:spTree>
    <p:extLst>
      <p:ext uri="{BB962C8B-B14F-4D97-AF65-F5344CB8AC3E}">
        <p14:creationId xmlns:p14="http://schemas.microsoft.com/office/powerpoint/2010/main" val="40595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A5BE-8978-1FB9-B1F2-DCE6DB76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B64F3-FF48-172F-6F95-38CB02390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AC012151-3946-C331-CD41-01D4329F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1B43-DC17-6122-0C2E-0B26ACE8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draw the line?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67E009-62DD-EC35-CB5D-A109797E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23981" cy="4351338"/>
          </a:xfrm>
        </p:spPr>
        <p:txBody>
          <a:bodyPr/>
          <a:lstStyle/>
          <a:p>
            <a:r>
              <a:rPr lang="en-GB" dirty="0"/>
              <a:t>These points are for Spring data only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Can you draw a straight line through the majority of the data?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Is there an area of the data which doesn’t follow the pattern of your straight line?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3D64BB3-CB16-421A-7027-596FB7FAB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019" y="1690688"/>
            <a:ext cx="5623981" cy="44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B951-D917-E903-E631-B75A42D1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Least squares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4347-2D37-336F-3D17-77747DA23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</p:spPr>
        <p:txBody>
          <a:bodyPr>
            <a:normAutofit/>
          </a:bodyPr>
          <a:lstStyle/>
          <a:p>
            <a:r>
              <a:rPr lang="en-GB" dirty="0"/>
              <a:t>Software will often be able to calculate a straight line for the data.</a:t>
            </a:r>
          </a:p>
          <a:p>
            <a:r>
              <a:rPr lang="en-GB" dirty="0"/>
              <a:t>The method used for this graph is called ‘least squares’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Is the line different to the one drawn by eye?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Which is the better model for the majority of the data?</a:t>
            </a:r>
          </a:p>
          <a:p>
            <a:endParaRPr lang="en-GB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92F4AA2-B45F-DB9A-A993-D58B8B1F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5" y="1647825"/>
            <a:ext cx="6032539" cy="4268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91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4C1D-4216-D3BB-84E9-39720702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equation of the line of best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E1088-78C0-7481-3B5B-ADC82E2B423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58697" y="1866900"/>
                <a:ext cx="5172075" cy="4438650"/>
              </a:xfrm>
            </p:spPr>
            <p:txBody>
              <a:bodyPr/>
              <a:lstStyle/>
              <a:p>
                <a:r>
                  <a:rPr lang="en-GB" dirty="0"/>
                  <a:t>The equation of the least squares line calculated by the software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=−0.182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the ozone column minimum (in Dobson units)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the size of the ozone hole (in million km²)</a:t>
                </a:r>
              </a:p>
              <a:p>
                <a:r>
                  <a:rPr lang="en-GB" dirty="0"/>
                  <a:t>How might you calculate the equation of your line?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E1088-78C0-7481-3B5B-ADC82E2B4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58697" y="1866900"/>
                <a:ext cx="5172075" cy="4438650"/>
              </a:xfrm>
              <a:blipFill>
                <a:blip r:embed="rId2"/>
                <a:stretch>
                  <a:fillRect l="-2123" t="-2335" r="-3302" b="-4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47B8CE5C-8D05-7EBF-F76D-0471CE39260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5636049" y="1866900"/>
            <a:ext cx="6263428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115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A983-0FD9-DD7B-2717-3718533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equation of the line of best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0C2639A-249D-C426-9B66-54B0A3A450F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/>
                  <a:t>Example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What is the size of the ozone hole you would expect for a day when the ozone column minimum is 150DU?</a:t>
                </a:r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=−0.182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the ozone column minimum (in Dobson units)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the size of the ozone hole (in million km²)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0C2639A-249D-C426-9B66-54B0A3A45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950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9926-E03A-242D-2A59-2CFF2C27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F9245-4990-A1EA-A3CA-81504F96492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=−0.182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+43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150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=−0.182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=15.7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Ozone hole area 15.7 million km</a:t>
                </a:r>
                <a:r>
                  <a:rPr lang="en-GB" b="0" i="0" dirty="0">
                    <a:solidFill>
                      <a:srgbClr val="040C28"/>
                    </a:solidFill>
                    <a:effectLst/>
                    <a:latin typeface="Google Sans"/>
                  </a:rPr>
                  <a:t>²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F9245-4990-A1EA-A3CA-81504F96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94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F751-B6D4-63F5-2F4D-172AFDAA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3CA92-63DD-75CE-D290-0355185FAC4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GB" dirty="0"/>
                  <a:t>Find the expected ozone hole area for the following ozone column minimums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=−0.182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+43</m:t>
                    </m:r>
                  </m:oMath>
                </a14:m>
                <a:endParaRPr lang="en-GB" dirty="0"/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GB" dirty="0"/>
                  <a:t>100DU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GB" dirty="0"/>
                  <a:t>200DU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GB" dirty="0"/>
                  <a:t>250DU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dirty="0"/>
                  <a:t>Think about your answers, do they all make sense?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dirty="0"/>
                  <a:t>Look again at the picture of the line of best fit on the scatter graph. Will the line work for all values of the ozone column minimum?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3CA92-63DD-75CE-D290-0355185FAC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43" t="-2381" b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41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5E6D-8C4D-A0B6-0360-2CB0BFD1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B4AB6-1883-1011-D41F-24DC319AF77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=−0.182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+43</m:t>
                    </m:r>
                  </m:oMath>
                </a14:m>
                <a:endParaRPr lang="en-GB" dirty="0"/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lang="en-GB" dirty="0"/>
                  <a:t>24.8 million km</a:t>
                </a:r>
                <a:r>
                  <a:rPr lang="en-GB" b="0" i="0" dirty="0">
                    <a:solidFill>
                      <a:srgbClr val="040C28"/>
                    </a:solidFill>
                    <a:effectLst/>
                    <a:latin typeface="Google Sans"/>
                  </a:rPr>
                  <a:t>²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lang="en-GB" dirty="0"/>
                  <a:t>6.6 million km</a:t>
                </a:r>
                <a:r>
                  <a:rPr lang="en-GB" b="0" i="0" dirty="0">
                    <a:solidFill>
                      <a:srgbClr val="040C28"/>
                    </a:solidFill>
                    <a:effectLst/>
                    <a:latin typeface="Google Sans"/>
                  </a:rPr>
                  <a:t>²</a:t>
                </a:r>
              </a:p>
              <a:p>
                <a:pPr marL="1028700" lvl="1" indent="-571500">
                  <a:buFont typeface="+mj-lt"/>
                  <a:buAutoNum type="romanLcPeriod"/>
                </a:pPr>
                <a:r>
                  <a:rPr lang="en-GB" dirty="0">
                    <a:solidFill>
                      <a:srgbClr val="040C28"/>
                    </a:solidFill>
                    <a:latin typeface="+mn-lt"/>
                  </a:rPr>
                  <a:t>-2.5 million </a:t>
                </a:r>
                <a:r>
                  <a:rPr lang="en-GB" dirty="0"/>
                  <a:t>km</a:t>
                </a:r>
                <a:r>
                  <a:rPr lang="en-GB" b="0" i="0" dirty="0">
                    <a:solidFill>
                      <a:srgbClr val="040C28"/>
                    </a:solidFill>
                    <a:effectLst/>
                    <a:latin typeface="Google Sans"/>
                  </a:rPr>
                  <a:t>²</a:t>
                </a:r>
                <a:endParaRPr lang="en-GB" dirty="0">
                  <a:solidFill>
                    <a:srgbClr val="040C28"/>
                  </a:solidFill>
                  <a:latin typeface="+mn-lt"/>
                </a:endParaRPr>
              </a:p>
              <a:p>
                <a:pPr marL="571500" indent="-571500">
                  <a:buFont typeface="+mj-lt"/>
                  <a:buAutoNum type="alphaLcParenR"/>
                </a:pPr>
                <a:r>
                  <a:rPr lang="en-GB" b="0" i="0" dirty="0">
                    <a:solidFill>
                      <a:srgbClr val="040C28"/>
                    </a:solidFill>
                    <a:effectLst/>
                    <a:latin typeface="+mn-lt"/>
                  </a:rPr>
                  <a:t>These are areas so negatives shouldn’t be possible.</a:t>
                </a:r>
              </a:p>
              <a:p>
                <a:pPr marL="571500" indent="-571500">
                  <a:buFont typeface="+mj-lt"/>
                  <a:buAutoNum type="alphaLcParenR"/>
                </a:pPr>
                <a:r>
                  <a:rPr lang="en-GB" b="0" i="0" dirty="0">
                    <a:solidFill>
                      <a:srgbClr val="040C28"/>
                    </a:solidFill>
                    <a:effectLst/>
                    <a:latin typeface="+mn-lt"/>
                  </a:rPr>
                  <a:t>The line on the diagram goes below the x axis but the trend cannot continue into the negatives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B4AB6-1883-1011-D41F-24DC319AF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6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CD16-E692-E50E-FD0C-DAD75B99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79DD-2783-8EAD-F85C-3DD82CB1C1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Scatter graphs show the relationship between two numerical variables</a:t>
            </a:r>
          </a:p>
          <a:p>
            <a:r>
              <a:rPr lang="en-GB" dirty="0"/>
              <a:t>Not all relationships are </a:t>
            </a:r>
            <a:r>
              <a:rPr lang="en-GB" b="1" dirty="0"/>
              <a:t>linear.</a:t>
            </a:r>
          </a:p>
          <a:p>
            <a:r>
              <a:rPr lang="en-GB" dirty="0"/>
              <a:t>A line of best fit can be used to make estimations for one of the variables</a:t>
            </a:r>
          </a:p>
          <a:p>
            <a:r>
              <a:rPr lang="en-GB" dirty="0"/>
              <a:t>We need to think about whether the line of best fit is suitable for estimations in all parts of the data set.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44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549-C045-93A5-12D6-B6146F02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Demonstrations for exploring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2FCC-898F-76D3-80E4-CF368C9854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Creating the graphs in this presentation</a:t>
            </a:r>
          </a:p>
          <a:p>
            <a:r>
              <a:rPr lang="en-GB" dirty="0"/>
              <a:t>Creating graphs of other variables</a:t>
            </a:r>
          </a:p>
          <a:p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Which other features of the data might be related?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Where you find a relationship, is it linear?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Will the trends continue for values beyond the end of the graph?</a:t>
            </a:r>
          </a:p>
        </p:txBody>
      </p:sp>
    </p:spTree>
    <p:extLst>
      <p:ext uri="{BB962C8B-B14F-4D97-AF65-F5344CB8AC3E}">
        <p14:creationId xmlns:p14="http://schemas.microsoft.com/office/powerpoint/2010/main" val="308820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4CFF-13BA-4432-83DA-AE30BC53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BFEB-BD94-45C8-8FE6-F5D70FD7C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Registered charity committed to improving mathematics education</a:t>
            </a:r>
          </a:p>
          <a:p>
            <a:pPr eaLnBrk="1" hangingPunct="1"/>
            <a:r>
              <a:rPr lang="en-GB" altLang="en-US" dirty="0"/>
              <a:t>Independent UK curriculum development body</a:t>
            </a:r>
          </a:p>
          <a:p>
            <a:pPr eaLnBrk="1" hangingPunct="1"/>
            <a:r>
              <a:rPr lang="en-GB" altLang="en-US" dirty="0"/>
              <a:t>We offer continuing professional development courses, provide specialist tuition for students and work with employers to enhance mathematical skills in the workplace</a:t>
            </a:r>
          </a:p>
          <a:p>
            <a:pPr eaLnBrk="1" hangingPunct="1"/>
            <a:r>
              <a:rPr lang="en-GB" altLang="en-US" dirty="0"/>
              <a:t>We also pioneer the development of innovative teaching and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5016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6BF4-C986-0E3A-2BDF-7A655F31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429000"/>
            <a:ext cx="10714037" cy="2902264"/>
          </a:xfrm>
        </p:spPr>
        <p:txBody>
          <a:bodyPr lIns="91440" tIns="45720" rIns="91440" bIns="45720" anchor="t"/>
          <a:lstStyle/>
          <a:p>
            <a:r>
              <a:rPr lang="en-US" sz="4000" dirty="0">
                <a:latin typeface="Arial"/>
                <a:cs typeface="Arial"/>
              </a:rPr>
              <a:t>Atmosphere: Lesson 3</a:t>
            </a:r>
            <a:br>
              <a:rPr lang="en-US" sz="4000" dirty="0"/>
            </a:br>
            <a:br>
              <a:rPr lang="en-US" sz="4000" dirty="0"/>
            </a:br>
            <a:r>
              <a:rPr lang="en-GB" sz="3200" dirty="0">
                <a:latin typeface="Arial"/>
                <a:cs typeface="Arial"/>
              </a:rPr>
              <a:t>Scatter diagrams, correlation, association and lines of best fit </a:t>
            </a:r>
            <a:endParaRPr lang="en-GB" sz="40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1FEF-BA97-2059-ED8C-AE046DE2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688" y="1544594"/>
            <a:ext cx="8872624" cy="853548"/>
          </a:xfrm>
        </p:spPr>
        <p:txBody>
          <a:bodyPr/>
          <a:lstStyle/>
          <a:p>
            <a:pPr algn="ctr"/>
            <a:r>
              <a:rPr lang="en-US" sz="4400" b="1"/>
              <a:t>The Big Earth Data Project</a:t>
            </a: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16492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ECA03-EDBB-736C-EDC4-FE7E9966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/>
              <a:t>Lesson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BF223-71E8-4AC3-368F-D078966B0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10122243" cy="4438650"/>
          </a:xfrm>
        </p:spPr>
        <p:txBody>
          <a:bodyPr>
            <a:normAutofit/>
          </a:bodyPr>
          <a:lstStyle/>
          <a:p>
            <a:pPr marL="358775" indent="-358775"/>
            <a:r>
              <a:rPr lang="en-GB" dirty="0"/>
              <a:t>Be able to interpret associations between two variables using a scatter graph</a:t>
            </a:r>
          </a:p>
          <a:p>
            <a:pPr marL="358775" indent="-358775"/>
            <a:endParaRPr lang="en-GB" dirty="0"/>
          </a:p>
          <a:p>
            <a:pPr marL="358775" indent="-358775"/>
            <a:r>
              <a:rPr lang="en-GB" dirty="0"/>
              <a:t>Be able to use a line of best fit to make predictions</a:t>
            </a:r>
          </a:p>
          <a:p>
            <a:pPr marL="358775" indent="-358775"/>
            <a:endParaRPr lang="en-GB" dirty="0"/>
          </a:p>
          <a:p>
            <a:pPr marL="358775" indent="-358775"/>
            <a:r>
              <a:rPr lang="en-GB" dirty="0"/>
              <a:t>Understand when predictions are likely to be reliable</a:t>
            </a:r>
          </a:p>
        </p:txBody>
      </p:sp>
    </p:spTree>
    <p:extLst>
      <p:ext uri="{BB962C8B-B14F-4D97-AF65-F5344CB8AC3E}">
        <p14:creationId xmlns:p14="http://schemas.microsoft.com/office/powerpoint/2010/main" val="71556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E6E2-5CA6-8F3C-A09D-7B57C84C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sz="3700"/>
              <a:t>Using scatter graphs to investigate association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EB6EFF-0721-BF0D-310E-82D9F1A9C9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In this lesson you will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Learn </a:t>
            </a:r>
            <a:r>
              <a:rPr lang="en-GB" sz="2200" i="1" dirty="0"/>
              <a:t>about different types of association</a:t>
            </a:r>
          </a:p>
          <a:p>
            <a:endParaRPr lang="en-GB" sz="2200" i="1" dirty="0"/>
          </a:p>
          <a:p>
            <a:endParaRPr lang="en-GB" sz="2200" i="1" dirty="0"/>
          </a:p>
          <a:p>
            <a:endParaRPr lang="en-GB" sz="2200" i="1" dirty="0"/>
          </a:p>
          <a:p>
            <a:r>
              <a:rPr lang="en-GB" sz="2200" i="1" dirty="0"/>
              <a:t>Explore different associations of atmospheric data relating to the ozone hole.</a:t>
            </a:r>
          </a:p>
        </p:txBody>
      </p:sp>
      <p:pic>
        <p:nvPicPr>
          <p:cNvPr id="1026" name="Picture 2" descr="CURIE rendition in flight">
            <a:extLst>
              <a:ext uri="{FF2B5EF4-FFF2-40B4-BE49-F238E27FC236}">
                <a16:creationId xmlns:a16="http://schemas.microsoft.com/office/drawing/2014/main" id="{F72D59A5-D815-526D-9AB1-1558F2E6C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r="12768" b="-2"/>
          <a:stretch/>
        </p:blipFill>
        <p:spPr bwMode="auto">
          <a:xfrm>
            <a:off x="6181725" y="1866900"/>
            <a:ext cx="51720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6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84E3-BCAC-D8E8-BC62-13754E3B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Understanding a context to solve a statistical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67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E0EA6-27D7-CDB0-BB58-6BB5E36B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Understanding contexts in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D88D2-3A02-ED6C-6114-BEDFD2FB0B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When solving a problem in statistics it is essential that you </a:t>
            </a:r>
            <a:r>
              <a:rPr lang="en-GB" b="1"/>
              <a:t>understand the context </a:t>
            </a:r>
            <a:r>
              <a:rPr lang="en-GB"/>
              <a:t>that the data comes from.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This is essential for:</a:t>
            </a:r>
          </a:p>
          <a:p>
            <a:r>
              <a:rPr lang="en-GB"/>
              <a:t>Cleaning the data</a:t>
            </a:r>
          </a:p>
          <a:p>
            <a:r>
              <a:rPr lang="en-GB"/>
              <a:t>Choosing statistics and charts</a:t>
            </a:r>
          </a:p>
          <a:p>
            <a:r>
              <a:rPr lang="en-GB"/>
              <a:t>Interpreting the results</a:t>
            </a:r>
          </a:p>
        </p:txBody>
      </p:sp>
      <p:pic>
        <p:nvPicPr>
          <p:cNvPr id="8" name="Picture 7" descr="Close-up of documents and charts">
            <a:extLst>
              <a:ext uri="{FF2B5EF4-FFF2-40B4-BE49-F238E27FC236}">
                <a16:creationId xmlns:a16="http://schemas.microsoft.com/office/drawing/2014/main" id="{D35CA1F4-DFFF-186E-0631-12DC7F1A2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r="957" b="-1"/>
          <a:stretch/>
        </p:blipFill>
        <p:spPr>
          <a:xfrm>
            <a:off x="6398741" y="1866900"/>
            <a:ext cx="5172075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84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ECA03-EDBB-736C-EDC4-FE7E9966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to the ‘Atmosphere’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BF223-71E8-4AC3-368F-D078966B0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397210"/>
            <a:ext cx="5172075" cy="3908339"/>
          </a:xfrm>
        </p:spPr>
        <p:txBody>
          <a:bodyPr>
            <a:normAutofit/>
          </a:bodyPr>
          <a:lstStyle/>
          <a:p>
            <a:r>
              <a:rPr lang="en-GB" sz="2400" dirty="0"/>
              <a:t>In this activity you will explore data about the hole in the ozone layer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The data is from </a:t>
            </a:r>
            <a:r>
              <a:rPr lang="en-GB" sz="2400" i="1" dirty="0"/>
              <a:t>Copernicus: </a:t>
            </a:r>
            <a:r>
              <a:rPr lang="en-GB" sz="2400" i="1" dirty="0">
                <a:hlinkClick r:id="rId3"/>
              </a:rPr>
              <a:t>www.copernicus.eu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The data is collected from European Space Agency (ESA)</a:t>
            </a:r>
          </a:p>
        </p:txBody>
      </p:sp>
      <p:pic>
        <p:nvPicPr>
          <p:cNvPr id="3076" name="Picture 4" descr="Altius to track ozone">
            <a:extLst>
              <a:ext uri="{FF2B5EF4-FFF2-40B4-BE49-F238E27FC236}">
                <a16:creationId xmlns:a16="http://schemas.microsoft.com/office/drawing/2014/main" id="{DC5AC9C8-8F3B-AC49-68F7-36519A121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r="11682" b="-2"/>
          <a:stretch/>
        </p:blipFill>
        <p:spPr bwMode="auto">
          <a:xfrm>
            <a:off x="6181725" y="1866900"/>
            <a:ext cx="5172075" cy="44386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839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372-47B3-4429-6CA3-318D1D68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Ozone and the ozone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E149-2C7E-1319-1103-C73AA7AC8F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GB" b="1" dirty="0"/>
              <a:t>Ozone</a:t>
            </a:r>
            <a:r>
              <a:rPr lang="en-GB" dirty="0"/>
              <a:t> is a molecule that is formed naturally in the earth’s atmosphere.</a:t>
            </a:r>
          </a:p>
          <a:p>
            <a:r>
              <a:rPr lang="en-GB" dirty="0"/>
              <a:t>A </a:t>
            </a:r>
            <a:r>
              <a:rPr lang="en-GB" b="1" dirty="0"/>
              <a:t>‘layer’</a:t>
            </a:r>
            <a:r>
              <a:rPr lang="en-GB" dirty="0"/>
              <a:t> of ozone forms about 25km above the Earth’s surface.</a:t>
            </a:r>
          </a:p>
          <a:p>
            <a:r>
              <a:rPr lang="en-GB" dirty="0"/>
              <a:t>This layer </a:t>
            </a:r>
            <a:r>
              <a:rPr lang="en-GB" b="1" dirty="0"/>
              <a:t>protects living organisms</a:t>
            </a:r>
            <a:r>
              <a:rPr lang="en-GB" dirty="0"/>
              <a:t> from some of the harmful effects of the </a:t>
            </a:r>
            <a:r>
              <a:rPr lang="en-GB" b="1" dirty="0"/>
              <a:t>sun’s radiation</a:t>
            </a:r>
            <a:r>
              <a:rPr lang="en-GB" dirty="0"/>
              <a:t>.</a:t>
            </a:r>
          </a:p>
        </p:txBody>
      </p:sp>
      <p:pic>
        <p:nvPicPr>
          <p:cNvPr id="4" name="Content Placeholder 3" descr="58 Ozone Depletion | The tendency of clouds to dissipate wit… | Flickr">
            <a:extLst>
              <a:ext uri="{FF2B5EF4-FFF2-40B4-BE49-F238E27FC236}">
                <a16:creationId xmlns:a16="http://schemas.microsoft.com/office/drawing/2014/main" id="{116358BA-144A-E38C-98D0-E82E41E56E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81725" y="2362200"/>
            <a:ext cx="5172075" cy="3448050"/>
          </a:xfrm>
        </p:spPr>
      </p:pic>
    </p:spTree>
    <p:extLst>
      <p:ext uri="{BB962C8B-B14F-4D97-AF65-F5344CB8AC3E}">
        <p14:creationId xmlns:p14="http://schemas.microsoft.com/office/powerpoint/2010/main" val="200428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I Colour theme">
      <a:dk1>
        <a:srgbClr val="002147"/>
      </a:dk1>
      <a:lt1>
        <a:srgbClr val="FFFFFF"/>
      </a:lt1>
      <a:dk2>
        <a:srgbClr val="002147"/>
      </a:dk2>
      <a:lt2>
        <a:srgbClr val="009FDA"/>
      </a:lt2>
      <a:accent1>
        <a:srgbClr val="D92668"/>
      </a:accent1>
      <a:accent2>
        <a:srgbClr val="8884D5"/>
      </a:accent2>
      <a:accent3>
        <a:srgbClr val="2298A2"/>
      </a:accent3>
      <a:accent4>
        <a:srgbClr val="FBAF17"/>
      </a:accent4>
      <a:accent5>
        <a:srgbClr val="5B9BD5"/>
      </a:accent5>
      <a:accent6>
        <a:srgbClr val="70AD47"/>
      </a:accent6>
      <a:hlink>
        <a:srgbClr val="009FDA"/>
      </a:hlink>
      <a:folHlink>
        <a:srgbClr val="0021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725BB19-85C2-2546-9E20-4AE39DE3E031}" vid="{2C376766-C967-DA41-8564-187F92EF48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6CC3C280D7C4E995E16E6EFF6F35F" ma:contentTypeVersion="6" ma:contentTypeDescription="Create a new document." ma:contentTypeScope="" ma:versionID="a1483fa884cdd98268d6ed9e92501ca2">
  <xsd:schema xmlns:xsd="http://www.w3.org/2001/XMLSchema" xmlns:xs="http://www.w3.org/2001/XMLSchema" xmlns:p="http://schemas.microsoft.com/office/2006/metadata/properties" xmlns:ns2="209f45fa-8a86-4010-91f7-243bce0e1a33" xmlns:ns3="01130022-d501-4c6c-84d9-5349c19fc507" targetNamespace="http://schemas.microsoft.com/office/2006/metadata/properties" ma:root="true" ma:fieldsID="51b4dcda91fb25e529d08bed739be3f2" ns2:_="" ns3:_="">
    <xsd:import namespace="209f45fa-8a86-4010-91f7-243bce0e1a33"/>
    <xsd:import namespace="01130022-d501-4c6c-84d9-5349c19fc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f45fa-8a86-4010-91f7-243bce0e1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30022-d501-4c6c-84d9-5349c19fc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429D7-0D24-4D52-BC87-E2780031C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265AA-79E6-4286-AD71-B3F3B127531C}">
  <ds:schemaRefs>
    <ds:schemaRef ds:uri="49ab7f5c-2186-46af-908b-09074ca09b7a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0dcd0a0-015b-43af-acc5-0a96b2e250f5"/>
  </ds:schemaRefs>
</ds:datastoreItem>
</file>

<file path=customXml/itemProps3.xml><?xml version="1.0" encoding="utf-8"?>
<ds:datastoreItem xmlns:ds="http://schemas.openxmlformats.org/officeDocument/2006/customXml" ds:itemID="{77A2F1AC-A2A3-4A88-A520-30A6D9B4B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f45fa-8a86-4010-91f7-243bce0e1a33"/>
    <ds:schemaRef ds:uri="01130022-d501-4c6c-84d9-5349c19fc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UKSA powerpoint template wide</Template>
  <TotalTime>235</TotalTime>
  <Words>1407</Words>
  <Application>Microsoft Office PowerPoint</Application>
  <PresentationFormat>Widescreen</PresentationFormat>
  <Paragraphs>149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Cambria Math</vt:lpstr>
      <vt:lpstr>Courier New</vt:lpstr>
      <vt:lpstr>Google Sans</vt:lpstr>
      <vt:lpstr>Rockwell Light</vt:lpstr>
      <vt:lpstr>Wingdings</vt:lpstr>
      <vt:lpstr>Office Theme</vt:lpstr>
      <vt:lpstr>PowerPoint Presentation</vt:lpstr>
      <vt:lpstr>PowerPoint Presentation</vt:lpstr>
      <vt:lpstr>Atmosphere: Lesson 3  Scatter diagrams, correlation, association and lines of best fit </vt:lpstr>
      <vt:lpstr>Lesson objectives</vt:lpstr>
      <vt:lpstr>Using scatter graphs to investigate association</vt:lpstr>
      <vt:lpstr>Understanding a context to solve a statistical problem</vt:lpstr>
      <vt:lpstr>Understanding contexts in statistics</vt:lpstr>
      <vt:lpstr>Introduction to the ‘Atmosphere’ activities</vt:lpstr>
      <vt:lpstr>Ozone and the ozone layer</vt:lpstr>
      <vt:lpstr>The Ozone Hole</vt:lpstr>
      <vt:lpstr>More information</vt:lpstr>
      <vt:lpstr>Exploring relationships using scatter graphs</vt:lpstr>
      <vt:lpstr>Scatter graphs</vt:lpstr>
      <vt:lpstr>Monthly data</vt:lpstr>
      <vt:lpstr>Associations and correlations</vt:lpstr>
      <vt:lpstr>Describe the relationship</vt:lpstr>
      <vt:lpstr>Describe the relationship</vt:lpstr>
      <vt:lpstr>Lines of best fit</vt:lpstr>
      <vt:lpstr>Line of best fit</vt:lpstr>
      <vt:lpstr>Where do we draw the line?</vt:lpstr>
      <vt:lpstr>Least squares line</vt:lpstr>
      <vt:lpstr>The equation of the line of best fit</vt:lpstr>
      <vt:lpstr>Using the equation of the line of best fit</vt:lpstr>
      <vt:lpstr>Solution</vt:lpstr>
      <vt:lpstr>Questions to do</vt:lpstr>
      <vt:lpstr>Answers</vt:lpstr>
      <vt:lpstr>Summary</vt:lpstr>
      <vt:lpstr>Demonstrations for exploring data</vt:lpstr>
      <vt:lpstr>About MEI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 Butler</dc:creator>
  <cp:lastModifiedBy>Rob Butler</cp:lastModifiedBy>
  <cp:revision>1</cp:revision>
  <dcterms:created xsi:type="dcterms:W3CDTF">2024-06-24T11:35:38Z</dcterms:created>
  <dcterms:modified xsi:type="dcterms:W3CDTF">2025-01-08T13:46:01Z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0x01010071A6CC3C280D7C4E995E16E6EFF6F35F</vt:lpwstr>
  </property>
</Properties>
</file>