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17"/>
  </p:notesMasterIdLst>
  <p:handoutMasterIdLst>
    <p:handoutMasterId r:id="rId18"/>
  </p:handoutMasterIdLst>
  <p:sldIdLst>
    <p:sldId id="286" r:id="rId5"/>
    <p:sldId id="316" r:id="rId6"/>
    <p:sldId id="313" r:id="rId7"/>
    <p:sldId id="308" r:id="rId8"/>
    <p:sldId id="314" r:id="rId9"/>
    <p:sldId id="317" r:id="rId10"/>
    <p:sldId id="309" r:id="rId11"/>
    <p:sldId id="322" r:id="rId12"/>
    <p:sldId id="321" r:id="rId13"/>
    <p:sldId id="320" r:id="rId14"/>
    <p:sldId id="319" r:id="rId15"/>
    <p:sldId id="318" r:id="rId16"/>
  </p:sldIdLst>
  <p:sldSz cx="12192000" cy="6858000"/>
  <p:notesSz cx="9926638" cy="6797675"/>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5pPr>
    <a:lvl6pPr marL="22860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6pPr>
    <a:lvl7pPr marL="27432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7pPr>
    <a:lvl8pPr marL="32004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8pPr>
    <a:lvl9pPr marL="36576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3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EBA75F-4D6A-4DD1-9468-4FE6081B71AF}" v="750" dt="2023-05-12T06:19:08.7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41"/>
    <p:restoredTop sz="62377" autoAdjust="0"/>
  </p:normalViewPr>
  <p:slideViewPr>
    <p:cSldViewPr>
      <p:cViewPr varScale="1">
        <p:scale>
          <a:sx n="68" d="100"/>
          <a:sy n="68" d="100"/>
        </p:scale>
        <p:origin x="2454" y="66"/>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notesViewPr>
    <p:cSldViewPr>
      <p:cViewPr varScale="1">
        <p:scale>
          <a:sx n="70" d="100"/>
          <a:sy n="70" d="100"/>
        </p:scale>
        <p:origin x="324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an Dickerson" userId="S::ian.dickerson@mei.org.uk::4c1dbfd8-199c-4247-a2cb-d6fd350a2e9d" providerId="AD" clId="Web-{F770B216-7134-E3E1-14A4-F0728CEBE980}"/>
    <pc:docChg chg="addSld delSld modSld">
      <pc:chgData name="Ian Dickerson" userId="S::ian.dickerson@mei.org.uk::4c1dbfd8-199c-4247-a2cb-d6fd350a2e9d" providerId="AD" clId="Web-{F770B216-7134-E3E1-14A4-F0728CEBE980}" dt="2023-04-17T14:11:34.736" v="75"/>
      <pc:docMkLst>
        <pc:docMk/>
      </pc:docMkLst>
      <pc:sldChg chg="modSp">
        <pc:chgData name="Ian Dickerson" userId="S::ian.dickerson@mei.org.uk::4c1dbfd8-199c-4247-a2cb-d6fd350a2e9d" providerId="AD" clId="Web-{F770B216-7134-E3E1-14A4-F0728CEBE980}" dt="2023-04-17T14:08:16.106" v="57" actId="20577"/>
        <pc:sldMkLst>
          <pc:docMk/>
          <pc:sldMk cId="2358444486" sldId="286"/>
        </pc:sldMkLst>
        <pc:spChg chg="mod">
          <ac:chgData name="Ian Dickerson" userId="S::ian.dickerson@mei.org.uk::4c1dbfd8-199c-4247-a2cb-d6fd350a2e9d" providerId="AD" clId="Web-{F770B216-7134-E3E1-14A4-F0728CEBE980}" dt="2023-04-17T14:08:16.106" v="57" actId="20577"/>
          <ac:spMkLst>
            <pc:docMk/>
            <pc:sldMk cId="2358444486" sldId="286"/>
            <ac:spMk id="2" creationId="{00000000-0000-0000-0000-000000000000}"/>
          </ac:spMkLst>
        </pc:spChg>
      </pc:sldChg>
      <pc:sldChg chg="add">
        <pc:chgData name="Ian Dickerson" userId="S::ian.dickerson@mei.org.uk::4c1dbfd8-199c-4247-a2cb-d6fd350a2e9d" providerId="AD" clId="Web-{F770B216-7134-E3E1-14A4-F0728CEBE980}" dt="2023-04-17T13:31:06.481" v="0"/>
        <pc:sldMkLst>
          <pc:docMk/>
          <pc:sldMk cId="3921953861" sldId="318"/>
        </pc:sldMkLst>
      </pc:sldChg>
      <pc:sldChg chg="add">
        <pc:chgData name="Ian Dickerson" userId="S::ian.dickerson@mei.org.uk::4c1dbfd8-199c-4247-a2cb-d6fd350a2e9d" providerId="AD" clId="Web-{F770B216-7134-E3E1-14A4-F0728CEBE980}" dt="2023-04-17T13:31:06.622" v="1"/>
        <pc:sldMkLst>
          <pc:docMk/>
          <pc:sldMk cId="2303965402" sldId="319"/>
        </pc:sldMkLst>
      </pc:sldChg>
      <pc:sldChg chg="modSp add">
        <pc:chgData name="Ian Dickerson" userId="S::ian.dickerson@mei.org.uk::4c1dbfd8-199c-4247-a2cb-d6fd350a2e9d" providerId="AD" clId="Web-{F770B216-7134-E3E1-14A4-F0728CEBE980}" dt="2023-04-17T14:09:19.858" v="59" actId="20577"/>
        <pc:sldMkLst>
          <pc:docMk/>
          <pc:sldMk cId="2368548220" sldId="320"/>
        </pc:sldMkLst>
        <pc:spChg chg="mod">
          <ac:chgData name="Ian Dickerson" userId="S::ian.dickerson@mei.org.uk::4c1dbfd8-199c-4247-a2cb-d6fd350a2e9d" providerId="AD" clId="Web-{F770B216-7134-E3E1-14A4-F0728CEBE980}" dt="2023-04-17T14:09:19.858" v="59" actId="20577"/>
          <ac:spMkLst>
            <pc:docMk/>
            <pc:sldMk cId="2368548220" sldId="320"/>
            <ac:spMk id="3" creationId="{DCAC8709-9E9D-476C-A171-65328F2F856C}"/>
          </ac:spMkLst>
        </pc:spChg>
      </pc:sldChg>
      <pc:sldChg chg="add">
        <pc:chgData name="Ian Dickerson" userId="S::ian.dickerson@mei.org.uk::4c1dbfd8-199c-4247-a2cb-d6fd350a2e9d" providerId="AD" clId="Web-{F770B216-7134-E3E1-14A4-F0728CEBE980}" dt="2023-04-17T13:31:06.809" v="3"/>
        <pc:sldMkLst>
          <pc:docMk/>
          <pc:sldMk cId="3566427336" sldId="321"/>
        </pc:sldMkLst>
      </pc:sldChg>
      <pc:sldChg chg="add">
        <pc:chgData name="Ian Dickerson" userId="S::ian.dickerson@mei.org.uk::4c1dbfd8-199c-4247-a2cb-d6fd350a2e9d" providerId="AD" clId="Web-{F770B216-7134-E3E1-14A4-F0728CEBE980}" dt="2023-04-17T13:31:06.919" v="4"/>
        <pc:sldMkLst>
          <pc:docMk/>
          <pc:sldMk cId="2145472305" sldId="322"/>
        </pc:sldMkLst>
      </pc:sldChg>
      <pc:sldChg chg="add del">
        <pc:chgData name="Ian Dickerson" userId="S::ian.dickerson@mei.org.uk::4c1dbfd8-199c-4247-a2cb-d6fd350a2e9d" providerId="AD" clId="Web-{F770B216-7134-E3E1-14A4-F0728CEBE980}" dt="2023-04-17T14:09:13.280" v="58"/>
        <pc:sldMkLst>
          <pc:docMk/>
          <pc:sldMk cId="3721472852" sldId="323"/>
        </pc:sldMkLst>
      </pc:sldChg>
      <pc:sldChg chg="add">
        <pc:chgData name="Ian Dickerson" userId="S::ian.dickerson@mei.org.uk::4c1dbfd8-199c-4247-a2cb-d6fd350a2e9d" providerId="AD" clId="Web-{F770B216-7134-E3E1-14A4-F0728CEBE980}" dt="2023-04-17T13:31:25.716" v="6"/>
        <pc:sldMkLst>
          <pc:docMk/>
          <pc:sldMk cId="3317544007" sldId="324"/>
        </pc:sldMkLst>
      </pc:sldChg>
      <pc:sldChg chg="add">
        <pc:chgData name="Ian Dickerson" userId="S::ian.dickerson@mei.org.uk::4c1dbfd8-199c-4247-a2cb-d6fd350a2e9d" providerId="AD" clId="Web-{F770B216-7134-E3E1-14A4-F0728CEBE980}" dt="2023-04-17T13:31:25.825" v="7"/>
        <pc:sldMkLst>
          <pc:docMk/>
          <pc:sldMk cId="1859747249" sldId="325"/>
        </pc:sldMkLst>
      </pc:sldChg>
      <pc:sldChg chg="add">
        <pc:chgData name="Ian Dickerson" userId="S::ian.dickerson@mei.org.uk::4c1dbfd8-199c-4247-a2cb-d6fd350a2e9d" providerId="AD" clId="Web-{F770B216-7134-E3E1-14A4-F0728CEBE980}" dt="2023-04-17T13:31:25.919" v="8"/>
        <pc:sldMkLst>
          <pc:docMk/>
          <pc:sldMk cId="573313786" sldId="326"/>
        </pc:sldMkLst>
      </pc:sldChg>
      <pc:sldChg chg="add">
        <pc:chgData name="Ian Dickerson" userId="S::ian.dickerson@mei.org.uk::4c1dbfd8-199c-4247-a2cb-d6fd350a2e9d" providerId="AD" clId="Web-{F770B216-7134-E3E1-14A4-F0728CEBE980}" dt="2023-04-17T13:31:26.044" v="9"/>
        <pc:sldMkLst>
          <pc:docMk/>
          <pc:sldMk cId="73989892" sldId="327"/>
        </pc:sldMkLst>
      </pc:sldChg>
      <pc:sldChg chg="modSp add">
        <pc:chgData name="Ian Dickerson" userId="S::ian.dickerson@mei.org.uk::4c1dbfd8-199c-4247-a2cb-d6fd350a2e9d" providerId="AD" clId="Web-{F770B216-7134-E3E1-14A4-F0728CEBE980}" dt="2023-04-17T14:09:36.655" v="62" actId="20577"/>
        <pc:sldMkLst>
          <pc:docMk/>
          <pc:sldMk cId="1876569029" sldId="328"/>
        </pc:sldMkLst>
        <pc:spChg chg="mod">
          <ac:chgData name="Ian Dickerson" userId="S::ian.dickerson@mei.org.uk::4c1dbfd8-199c-4247-a2cb-d6fd350a2e9d" providerId="AD" clId="Web-{F770B216-7134-E3E1-14A4-F0728CEBE980}" dt="2023-04-17T14:09:36.655" v="62" actId="20577"/>
          <ac:spMkLst>
            <pc:docMk/>
            <pc:sldMk cId="1876569029" sldId="328"/>
            <ac:spMk id="2" creationId="{00000000-0000-0000-0000-000000000000}"/>
          </ac:spMkLst>
        </pc:spChg>
      </pc:sldChg>
      <pc:sldChg chg="add">
        <pc:chgData name="Ian Dickerson" userId="S::ian.dickerson@mei.org.uk::4c1dbfd8-199c-4247-a2cb-d6fd350a2e9d" providerId="AD" clId="Web-{F770B216-7134-E3E1-14A4-F0728CEBE980}" dt="2023-04-17T13:31:39.826" v="11"/>
        <pc:sldMkLst>
          <pc:docMk/>
          <pc:sldMk cId="1195709100" sldId="329"/>
        </pc:sldMkLst>
      </pc:sldChg>
      <pc:sldChg chg="add">
        <pc:chgData name="Ian Dickerson" userId="S::ian.dickerson@mei.org.uk::4c1dbfd8-199c-4247-a2cb-d6fd350a2e9d" providerId="AD" clId="Web-{F770B216-7134-E3E1-14A4-F0728CEBE980}" dt="2023-04-17T13:31:39.966" v="12"/>
        <pc:sldMkLst>
          <pc:docMk/>
          <pc:sldMk cId="2005838953" sldId="330"/>
        </pc:sldMkLst>
      </pc:sldChg>
      <pc:sldChg chg="add del">
        <pc:chgData name="Ian Dickerson" userId="S::ian.dickerson@mei.org.uk::4c1dbfd8-199c-4247-a2cb-d6fd350a2e9d" providerId="AD" clId="Web-{F770B216-7134-E3E1-14A4-F0728CEBE980}" dt="2023-04-17T14:09:49.265" v="63"/>
        <pc:sldMkLst>
          <pc:docMk/>
          <pc:sldMk cId="2787946945" sldId="331"/>
        </pc:sldMkLst>
      </pc:sldChg>
      <pc:sldChg chg="add">
        <pc:chgData name="Ian Dickerson" userId="S::ian.dickerson@mei.org.uk::4c1dbfd8-199c-4247-a2cb-d6fd350a2e9d" providerId="AD" clId="Web-{F770B216-7134-E3E1-14A4-F0728CEBE980}" dt="2023-04-17T13:31:55.498" v="14"/>
        <pc:sldMkLst>
          <pc:docMk/>
          <pc:sldMk cId="19384167" sldId="332"/>
        </pc:sldMkLst>
      </pc:sldChg>
      <pc:sldChg chg="add">
        <pc:chgData name="Ian Dickerson" userId="S::ian.dickerson@mei.org.uk::4c1dbfd8-199c-4247-a2cb-d6fd350a2e9d" providerId="AD" clId="Web-{F770B216-7134-E3E1-14A4-F0728CEBE980}" dt="2023-04-17T13:31:55.623" v="15"/>
        <pc:sldMkLst>
          <pc:docMk/>
          <pc:sldMk cId="2301513747" sldId="333"/>
        </pc:sldMkLst>
      </pc:sldChg>
      <pc:sldChg chg="add">
        <pc:chgData name="Ian Dickerson" userId="S::ian.dickerson@mei.org.uk::4c1dbfd8-199c-4247-a2cb-d6fd350a2e9d" providerId="AD" clId="Web-{F770B216-7134-E3E1-14A4-F0728CEBE980}" dt="2023-04-17T13:31:55.748" v="16"/>
        <pc:sldMkLst>
          <pc:docMk/>
          <pc:sldMk cId="428553801" sldId="334"/>
        </pc:sldMkLst>
      </pc:sldChg>
      <pc:sldChg chg="add">
        <pc:chgData name="Ian Dickerson" userId="S::ian.dickerson@mei.org.uk::4c1dbfd8-199c-4247-a2cb-d6fd350a2e9d" providerId="AD" clId="Web-{F770B216-7134-E3E1-14A4-F0728CEBE980}" dt="2023-04-17T13:31:57.248" v="17"/>
        <pc:sldMkLst>
          <pc:docMk/>
          <pc:sldMk cId="2682134727" sldId="335"/>
        </pc:sldMkLst>
      </pc:sldChg>
      <pc:sldChg chg="modSp add">
        <pc:chgData name="Ian Dickerson" userId="S::ian.dickerson@mei.org.uk::4c1dbfd8-199c-4247-a2cb-d6fd350a2e9d" providerId="AD" clId="Web-{F770B216-7134-E3E1-14A4-F0728CEBE980}" dt="2023-04-17T14:10:52.688" v="68" actId="20577"/>
        <pc:sldMkLst>
          <pc:docMk/>
          <pc:sldMk cId="4193093255" sldId="336"/>
        </pc:sldMkLst>
        <pc:spChg chg="mod">
          <ac:chgData name="Ian Dickerson" userId="S::ian.dickerson@mei.org.uk::4c1dbfd8-199c-4247-a2cb-d6fd350a2e9d" providerId="AD" clId="Web-{F770B216-7134-E3E1-14A4-F0728CEBE980}" dt="2023-04-17T14:10:52.688" v="68" actId="20577"/>
          <ac:spMkLst>
            <pc:docMk/>
            <pc:sldMk cId="4193093255" sldId="336"/>
            <ac:spMk id="2" creationId="{00000000-0000-0000-0000-000000000000}"/>
          </ac:spMkLst>
        </pc:spChg>
      </pc:sldChg>
      <pc:sldChg chg="delSp add delAnim">
        <pc:chgData name="Ian Dickerson" userId="S::ian.dickerson@mei.org.uk::4c1dbfd8-199c-4247-a2cb-d6fd350a2e9d" providerId="AD" clId="Web-{F770B216-7134-E3E1-14A4-F0728CEBE980}" dt="2023-04-17T13:36:07.131" v="44"/>
        <pc:sldMkLst>
          <pc:docMk/>
          <pc:sldMk cId="2974407772" sldId="337"/>
        </pc:sldMkLst>
        <pc:picChg chg="del">
          <ac:chgData name="Ian Dickerson" userId="S::ian.dickerson@mei.org.uk::4c1dbfd8-199c-4247-a2cb-d6fd350a2e9d" providerId="AD" clId="Web-{F770B216-7134-E3E1-14A4-F0728CEBE980}" dt="2023-04-17T13:36:07.131" v="44"/>
          <ac:picMkLst>
            <pc:docMk/>
            <pc:sldMk cId="2974407772" sldId="337"/>
            <ac:picMk id="8" creationId="{8C940DFB-57F3-4AB4-8A50-D50ED3D5DAFC}"/>
          </ac:picMkLst>
        </pc:picChg>
      </pc:sldChg>
      <pc:sldChg chg="delSp add delAnim">
        <pc:chgData name="Ian Dickerson" userId="S::ian.dickerson@mei.org.uk::4c1dbfd8-199c-4247-a2cb-d6fd350a2e9d" providerId="AD" clId="Web-{F770B216-7134-E3E1-14A4-F0728CEBE980}" dt="2023-04-17T13:36:04.615" v="43"/>
        <pc:sldMkLst>
          <pc:docMk/>
          <pc:sldMk cId="1656544313" sldId="338"/>
        </pc:sldMkLst>
        <pc:picChg chg="del">
          <ac:chgData name="Ian Dickerson" userId="S::ian.dickerson@mei.org.uk::4c1dbfd8-199c-4247-a2cb-d6fd350a2e9d" providerId="AD" clId="Web-{F770B216-7134-E3E1-14A4-F0728CEBE980}" dt="2023-04-17T13:36:04.615" v="43"/>
          <ac:picMkLst>
            <pc:docMk/>
            <pc:sldMk cId="1656544313" sldId="338"/>
            <ac:picMk id="3" creationId="{AD287A28-0E1A-4D72-A2DB-5F713027FD90}"/>
          </ac:picMkLst>
        </pc:picChg>
      </pc:sldChg>
      <pc:sldChg chg="delSp add delAnim">
        <pc:chgData name="Ian Dickerson" userId="S::ian.dickerson@mei.org.uk::4c1dbfd8-199c-4247-a2cb-d6fd350a2e9d" providerId="AD" clId="Web-{F770B216-7134-E3E1-14A4-F0728CEBE980}" dt="2023-04-17T13:36:01.240" v="42"/>
        <pc:sldMkLst>
          <pc:docMk/>
          <pc:sldMk cId="794707012" sldId="339"/>
        </pc:sldMkLst>
        <pc:picChg chg="del">
          <ac:chgData name="Ian Dickerson" userId="S::ian.dickerson@mei.org.uk::4c1dbfd8-199c-4247-a2cb-d6fd350a2e9d" providerId="AD" clId="Web-{F770B216-7134-E3E1-14A4-F0728CEBE980}" dt="2023-04-17T13:36:01.240" v="42"/>
          <ac:picMkLst>
            <pc:docMk/>
            <pc:sldMk cId="794707012" sldId="339"/>
            <ac:picMk id="4" creationId="{60FEA6CA-3926-44DF-9930-B94256A91ECD}"/>
          </ac:picMkLst>
        </pc:picChg>
      </pc:sldChg>
      <pc:sldChg chg="delSp add delAnim">
        <pc:chgData name="Ian Dickerson" userId="S::ian.dickerson@mei.org.uk::4c1dbfd8-199c-4247-a2cb-d6fd350a2e9d" providerId="AD" clId="Web-{F770B216-7134-E3E1-14A4-F0728CEBE980}" dt="2023-04-17T13:35:58.943" v="41"/>
        <pc:sldMkLst>
          <pc:docMk/>
          <pc:sldMk cId="1177571075" sldId="340"/>
        </pc:sldMkLst>
        <pc:picChg chg="del">
          <ac:chgData name="Ian Dickerson" userId="S::ian.dickerson@mei.org.uk::4c1dbfd8-199c-4247-a2cb-d6fd350a2e9d" providerId="AD" clId="Web-{F770B216-7134-E3E1-14A4-F0728CEBE980}" dt="2023-04-17T13:35:58.943" v="41"/>
          <ac:picMkLst>
            <pc:docMk/>
            <pc:sldMk cId="1177571075" sldId="340"/>
            <ac:picMk id="7" creationId="{C329E8FE-4C2C-4BF6-869C-C9811AD93373}"/>
          </ac:picMkLst>
        </pc:picChg>
      </pc:sldChg>
      <pc:sldChg chg="delSp add del delAnim">
        <pc:chgData name="Ian Dickerson" userId="S::ian.dickerson@mei.org.uk::4c1dbfd8-199c-4247-a2cb-d6fd350a2e9d" providerId="AD" clId="Web-{F770B216-7134-E3E1-14A4-F0728CEBE980}" dt="2023-04-17T14:10:24.625" v="64"/>
        <pc:sldMkLst>
          <pc:docMk/>
          <pc:sldMk cId="766300427" sldId="341"/>
        </pc:sldMkLst>
        <pc:picChg chg="del">
          <ac:chgData name="Ian Dickerson" userId="S::ian.dickerson@mei.org.uk::4c1dbfd8-199c-4247-a2cb-d6fd350a2e9d" providerId="AD" clId="Web-{F770B216-7134-E3E1-14A4-F0728CEBE980}" dt="2023-04-17T13:35:56.224" v="40"/>
          <ac:picMkLst>
            <pc:docMk/>
            <pc:sldMk cId="766300427" sldId="341"/>
            <ac:picMk id="3" creationId="{3E181076-9BE2-4FFD-8BFD-E39A10B0477F}"/>
          </ac:picMkLst>
        </pc:picChg>
      </pc:sldChg>
      <pc:sldChg chg="add">
        <pc:chgData name="Ian Dickerson" userId="S::ian.dickerson@mei.org.uk::4c1dbfd8-199c-4247-a2cb-d6fd350a2e9d" providerId="AD" clId="Web-{F770B216-7134-E3E1-14A4-F0728CEBE980}" dt="2023-04-17T13:32:43.453" v="24"/>
        <pc:sldMkLst>
          <pc:docMk/>
          <pc:sldMk cId="2278930358" sldId="342"/>
        </pc:sldMkLst>
      </pc:sldChg>
      <pc:sldChg chg="add">
        <pc:chgData name="Ian Dickerson" userId="S::ian.dickerson@mei.org.uk::4c1dbfd8-199c-4247-a2cb-d6fd350a2e9d" providerId="AD" clId="Web-{F770B216-7134-E3E1-14A4-F0728CEBE980}" dt="2023-04-17T13:32:43.562" v="25"/>
        <pc:sldMkLst>
          <pc:docMk/>
          <pc:sldMk cId="902021350" sldId="343"/>
        </pc:sldMkLst>
      </pc:sldChg>
      <pc:sldChg chg="modSp add">
        <pc:chgData name="Ian Dickerson" userId="S::ian.dickerson@mei.org.uk::4c1dbfd8-199c-4247-a2cb-d6fd350a2e9d" providerId="AD" clId="Web-{F770B216-7134-E3E1-14A4-F0728CEBE980}" dt="2023-04-17T14:11:19.486" v="71" actId="20577"/>
        <pc:sldMkLst>
          <pc:docMk/>
          <pc:sldMk cId="2050052287" sldId="344"/>
        </pc:sldMkLst>
        <pc:spChg chg="mod">
          <ac:chgData name="Ian Dickerson" userId="S::ian.dickerson@mei.org.uk::4c1dbfd8-199c-4247-a2cb-d6fd350a2e9d" providerId="AD" clId="Web-{F770B216-7134-E3E1-14A4-F0728CEBE980}" dt="2023-04-17T14:11:19.486" v="71" actId="20577"/>
          <ac:spMkLst>
            <pc:docMk/>
            <pc:sldMk cId="2050052287" sldId="344"/>
            <ac:spMk id="2" creationId="{00000000-0000-0000-0000-000000000000}"/>
          </ac:spMkLst>
        </pc:spChg>
      </pc:sldChg>
      <pc:sldChg chg="add">
        <pc:chgData name="Ian Dickerson" userId="S::ian.dickerson@mei.org.uk::4c1dbfd8-199c-4247-a2cb-d6fd350a2e9d" providerId="AD" clId="Web-{F770B216-7134-E3E1-14A4-F0728CEBE980}" dt="2023-04-17T13:32:58.422" v="27"/>
        <pc:sldMkLst>
          <pc:docMk/>
          <pc:sldMk cId="818246459" sldId="345"/>
        </pc:sldMkLst>
      </pc:sldChg>
      <pc:sldChg chg="add">
        <pc:chgData name="Ian Dickerson" userId="S::ian.dickerson@mei.org.uk::4c1dbfd8-199c-4247-a2cb-d6fd350a2e9d" providerId="AD" clId="Web-{F770B216-7134-E3E1-14A4-F0728CEBE980}" dt="2023-04-17T13:32:58.516" v="28"/>
        <pc:sldMkLst>
          <pc:docMk/>
          <pc:sldMk cId="1348275667" sldId="346"/>
        </pc:sldMkLst>
      </pc:sldChg>
      <pc:sldChg chg="add">
        <pc:chgData name="Ian Dickerson" userId="S::ian.dickerson@mei.org.uk::4c1dbfd8-199c-4247-a2cb-d6fd350a2e9d" providerId="AD" clId="Web-{F770B216-7134-E3E1-14A4-F0728CEBE980}" dt="2023-04-17T13:32:58.625" v="29"/>
        <pc:sldMkLst>
          <pc:docMk/>
          <pc:sldMk cId="2044866265" sldId="347"/>
        </pc:sldMkLst>
      </pc:sldChg>
      <pc:sldChg chg="add del">
        <pc:chgData name="Ian Dickerson" userId="S::ian.dickerson@mei.org.uk::4c1dbfd8-199c-4247-a2cb-d6fd350a2e9d" providerId="AD" clId="Web-{F770B216-7134-E3E1-14A4-F0728CEBE980}" dt="2023-04-17T14:11:22.064" v="72"/>
        <pc:sldMkLst>
          <pc:docMk/>
          <pc:sldMk cId="846577913" sldId="348"/>
        </pc:sldMkLst>
      </pc:sldChg>
      <pc:sldChg chg="delSp add delAnim">
        <pc:chgData name="Ian Dickerson" userId="S::ian.dickerson@mei.org.uk::4c1dbfd8-199c-4247-a2cb-d6fd350a2e9d" providerId="AD" clId="Web-{F770B216-7134-E3E1-14A4-F0728CEBE980}" dt="2023-04-17T13:36:40.647" v="49"/>
        <pc:sldMkLst>
          <pc:docMk/>
          <pc:sldMk cId="431332445" sldId="349"/>
        </pc:sldMkLst>
        <pc:picChg chg="del">
          <ac:chgData name="Ian Dickerson" userId="S::ian.dickerson@mei.org.uk::4c1dbfd8-199c-4247-a2cb-d6fd350a2e9d" providerId="AD" clId="Web-{F770B216-7134-E3E1-14A4-F0728CEBE980}" dt="2023-04-17T13:36:40.647" v="49"/>
          <ac:picMkLst>
            <pc:docMk/>
            <pc:sldMk cId="431332445" sldId="349"/>
            <ac:picMk id="4" creationId="{383F0DEE-0B41-41CD-8952-C708251CAD91}"/>
          </ac:picMkLst>
        </pc:picChg>
      </pc:sldChg>
      <pc:sldChg chg="delSp add delAnim">
        <pc:chgData name="Ian Dickerson" userId="S::ian.dickerson@mei.org.uk::4c1dbfd8-199c-4247-a2cb-d6fd350a2e9d" providerId="AD" clId="Web-{F770B216-7134-E3E1-14A4-F0728CEBE980}" dt="2023-04-17T13:36:37.803" v="48"/>
        <pc:sldMkLst>
          <pc:docMk/>
          <pc:sldMk cId="2998282854" sldId="350"/>
        </pc:sldMkLst>
        <pc:picChg chg="del">
          <ac:chgData name="Ian Dickerson" userId="S::ian.dickerson@mei.org.uk::4c1dbfd8-199c-4247-a2cb-d6fd350a2e9d" providerId="AD" clId="Web-{F770B216-7134-E3E1-14A4-F0728CEBE980}" dt="2023-04-17T13:36:37.803" v="48"/>
          <ac:picMkLst>
            <pc:docMk/>
            <pc:sldMk cId="2998282854" sldId="350"/>
            <ac:picMk id="3" creationId="{7433802B-79C6-42D3-AE24-8DE308F02802}"/>
          </ac:picMkLst>
        </pc:picChg>
      </pc:sldChg>
      <pc:sldChg chg="delSp add delAnim">
        <pc:chgData name="Ian Dickerson" userId="S::ian.dickerson@mei.org.uk::4c1dbfd8-199c-4247-a2cb-d6fd350a2e9d" providerId="AD" clId="Web-{F770B216-7134-E3E1-14A4-F0728CEBE980}" dt="2023-04-17T13:36:34.303" v="47"/>
        <pc:sldMkLst>
          <pc:docMk/>
          <pc:sldMk cId="4114987758" sldId="351"/>
        </pc:sldMkLst>
        <pc:picChg chg="del">
          <ac:chgData name="Ian Dickerson" userId="S::ian.dickerson@mei.org.uk::4c1dbfd8-199c-4247-a2cb-d6fd350a2e9d" providerId="AD" clId="Web-{F770B216-7134-E3E1-14A4-F0728CEBE980}" dt="2023-04-17T13:36:34.303" v="47"/>
          <ac:picMkLst>
            <pc:docMk/>
            <pc:sldMk cId="4114987758" sldId="351"/>
            <ac:picMk id="4" creationId="{A87C30EC-87B5-46D6-A78B-16F237A96796}"/>
          </ac:picMkLst>
        </pc:picChg>
      </pc:sldChg>
      <pc:sldChg chg="delSp add delAnim">
        <pc:chgData name="Ian Dickerson" userId="S::ian.dickerson@mei.org.uk::4c1dbfd8-199c-4247-a2cb-d6fd350a2e9d" providerId="AD" clId="Web-{F770B216-7134-E3E1-14A4-F0728CEBE980}" dt="2023-04-17T13:36:31.897" v="46"/>
        <pc:sldMkLst>
          <pc:docMk/>
          <pc:sldMk cId="3804297857" sldId="352"/>
        </pc:sldMkLst>
        <pc:picChg chg="del">
          <ac:chgData name="Ian Dickerson" userId="S::ian.dickerson@mei.org.uk::4c1dbfd8-199c-4247-a2cb-d6fd350a2e9d" providerId="AD" clId="Web-{F770B216-7134-E3E1-14A4-F0728CEBE980}" dt="2023-04-17T13:36:31.897" v="46"/>
          <ac:picMkLst>
            <pc:docMk/>
            <pc:sldMk cId="3804297857" sldId="352"/>
            <ac:picMk id="7" creationId="{58AAAF28-4F19-45F5-AA6D-EBF528FDA821}"/>
          </ac:picMkLst>
        </pc:picChg>
      </pc:sldChg>
      <pc:sldChg chg="delSp modSp add delAnim">
        <pc:chgData name="Ian Dickerson" userId="S::ian.dickerson@mei.org.uk::4c1dbfd8-199c-4247-a2cb-d6fd350a2e9d" providerId="AD" clId="Web-{F770B216-7134-E3E1-14A4-F0728CEBE980}" dt="2023-04-17T14:11:29.236" v="74" actId="20577"/>
        <pc:sldMkLst>
          <pc:docMk/>
          <pc:sldMk cId="3800361676" sldId="353"/>
        </pc:sldMkLst>
        <pc:spChg chg="mod">
          <ac:chgData name="Ian Dickerson" userId="S::ian.dickerson@mei.org.uk::4c1dbfd8-199c-4247-a2cb-d6fd350a2e9d" providerId="AD" clId="Web-{F770B216-7134-E3E1-14A4-F0728CEBE980}" dt="2023-04-17T14:11:29.236" v="74" actId="20577"/>
          <ac:spMkLst>
            <pc:docMk/>
            <pc:sldMk cId="3800361676" sldId="353"/>
            <ac:spMk id="2" creationId="{00000000-0000-0000-0000-000000000000}"/>
          </ac:spMkLst>
        </pc:spChg>
        <pc:picChg chg="del">
          <ac:chgData name="Ian Dickerson" userId="S::ian.dickerson@mei.org.uk::4c1dbfd8-199c-4247-a2cb-d6fd350a2e9d" providerId="AD" clId="Web-{F770B216-7134-E3E1-14A4-F0728CEBE980}" dt="2023-04-17T13:36:29.491" v="45"/>
          <ac:picMkLst>
            <pc:docMk/>
            <pc:sldMk cId="3800361676" sldId="353"/>
            <ac:picMk id="7" creationId="{0F2F569F-4F61-456B-B259-8D505B515FC2}"/>
          </ac:picMkLst>
        </pc:picChg>
      </pc:sldChg>
      <pc:sldChg chg="delSp add delAnim">
        <pc:chgData name="Ian Dickerson" userId="S::ian.dickerson@mei.org.uk::4c1dbfd8-199c-4247-a2cb-d6fd350a2e9d" providerId="AD" clId="Web-{F770B216-7134-E3E1-14A4-F0728CEBE980}" dt="2023-04-17T13:36:51.194" v="53"/>
        <pc:sldMkLst>
          <pc:docMk/>
          <pc:sldMk cId="3481214712" sldId="354"/>
        </pc:sldMkLst>
        <pc:picChg chg="del">
          <ac:chgData name="Ian Dickerson" userId="S::ian.dickerson@mei.org.uk::4c1dbfd8-199c-4247-a2cb-d6fd350a2e9d" providerId="AD" clId="Web-{F770B216-7134-E3E1-14A4-F0728CEBE980}" dt="2023-04-17T13:36:51.194" v="53"/>
          <ac:picMkLst>
            <pc:docMk/>
            <pc:sldMk cId="3481214712" sldId="354"/>
            <ac:picMk id="3" creationId="{5B3A2F4C-B736-473E-BFAF-A8399084E202}"/>
          </ac:picMkLst>
        </pc:picChg>
      </pc:sldChg>
      <pc:sldChg chg="delSp add delAnim">
        <pc:chgData name="Ian Dickerson" userId="S::ian.dickerson@mei.org.uk::4c1dbfd8-199c-4247-a2cb-d6fd350a2e9d" providerId="AD" clId="Web-{F770B216-7134-E3E1-14A4-F0728CEBE980}" dt="2023-04-17T13:36:47.788" v="52"/>
        <pc:sldMkLst>
          <pc:docMk/>
          <pc:sldMk cId="135340257" sldId="355"/>
        </pc:sldMkLst>
        <pc:picChg chg="del">
          <ac:chgData name="Ian Dickerson" userId="S::ian.dickerson@mei.org.uk::4c1dbfd8-199c-4247-a2cb-d6fd350a2e9d" providerId="AD" clId="Web-{F770B216-7134-E3E1-14A4-F0728CEBE980}" dt="2023-04-17T13:36:47.788" v="52"/>
          <ac:picMkLst>
            <pc:docMk/>
            <pc:sldMk cId="135340257" sldId="355"/>
            <ac:picMk id="13" creationId="{1026A281-B006-4443-BC7F-61456E8355C6}"/>
          </ac:picMkLst>
        </pc:picChg>
      </pc:sldChg>
      <pc:sldChg chg="delSp add delAnim">
        <pc:chgData name="Ian Dickerson" userId="S::ian.dickerson@mei.org.uk::4c1dbfd8-199c-4247-a2cb-d6fd350a2e9d" providerId="AD" clId="Web-{F770B216-7134-E3E1-14A4-F0728CEBE980}" dt="2023-04-17T13:36:45.600" v="51"/>
        <pc:sldMkLst>
          <pc:docMk/>
          <pc:sldMk cId="2154304668" sldId="356"/>
        </pc:sldMkLst>
        <pc:picChg chg="del">
          <ac:chgData name="Ian Dickerson" userId="S::ian.dickerson@mei.org.uk::4c1dbfd8-199c-4247-a2cb-d6fd350a2e9d" providerId="AD" clId="Web-{F770B216-7134-E3E1-14A4-F0728CEBE980}" dt="2023-04-17T13:36:45.600" v="51"/>
          <ac:picMkLst>
            <pc:docMk/>
            <pc:sldMk cId="2154304668" sldId="356"/>
            <ac:picMk id="4" creationId="{25800453-C004-448E-970B-77035E3FF568}"/>
          </ac:picMkLst>
        </pc:picChg>
      </pc:sldChg>
      <pc:sldChg chg="delSp add del delAnim">
        <pc:chgData name="Ian Dickerson" userId="S::ian.dickerson@mei.org.uk::4c1dbfd8-199c-4247-a2cb-d6fd350a2e9d" providerId="AD" clId="Web-{F770B216-7134-E3E1-14A4-F0728CEBE980}" dt="2023-04-17T14:11:34.736" v="75"/>
        <pc:sldMkLst>
          <pc:docMk/>
          <pc:sldMk cId="2658735521" sldId="357"/>
        </pc:sldMkLst>
        <pc:picChg chg="del">
          <ac:chgData name="Ian Dickerson" userId="S::ian.dickerson@mei.org.uk::4c1dbfd8-199c-4247-a2cb-d6fd350a2e9d" providerId="AD" clId="Web-{F770B216-7134-E3E1-14A4-F0728CEBE980}" dt="2023-04-17T13:36:43.085" v="50"/>
          <ac:picMkLst>
            <pc:docMk/>
            <pc:sldMk cId="2658735521" sldId="357"/>
            <ac:picMk id="4" creationId="{6AB6AD57-44D5-4178-AA30-83C4A0E04676}"/>
          </ac:picMkLst>
        </pc:picChg>
      </pc:sldChg>
    </pc:docChg>
  </pc:docChgLst>
  <pc:docChgLst>
    <pc:chgData name="Tom Button" userId="cf0642dc-ffe1-44b7-bcb8-6fade5cb6393" providerId="ADAL" clId="{CA9385ED-22C1-4A3C-ACCA-2272F78FE36C}"/>
    <pc:docChg chg="custSel modSld">
      <pc:chgData name="Tom Button" userId="cf0642dc-ffe1-44b7-bcb8-6fade5cb6393" providerId="ADAL" clId="{CA9385ED-22C1-4A3C-ACCA-2272F78FE36C}" dt="2023-04-24T18:14:23.693" v="7" actId="179"/>
      <pc:docMkLst>
        <pc:docMk/>
      </pc:docMkLst>
      <pc:sldChg chg="addSp delSp modSp mod">
        <pc:chgData name="Tom Button" userId="cf0642dc-ffe1-44b7-bcb8-6fade5cb6393" providerId="ADAL" clId="{CA9385ED-22C1-4A3C-ACCA-2272F78FE36C}" dt="2023-04-24T18:14:23.693" v="7" actId="179"/>
        <pc:sldMkLst>
          <pc:docMk/>
          <pc:sldMk cId="2368548220" sldId="320"/>
        </pc:sldMkLst>
        <pc:spChg chg="mod">
          <ac:chgData name="Tom Button" userId="cf0642dc-ffe1-44b7-bcb8-6fade5cb6393" providerId="ADAL" clId="{CA9385ED-22C1-4A3C-ACCA-2272F78FE36C}" dt="2023-04-24T18:14:23.693" v="7" actId="179"/>
          <ac:spMkLst>
            <pc:docMk/>
            <pc:sldMk cId="2368548220" sldId="320"/>
            <ac:spMk id="3" creationId="{DCAC8709-9E9D-476C-A171-65328F2F856C}"/>
          </ac:spMkLst>
        </pc:spChg>
        <pc:graphicFrameChg chg="add del mod">
          <ac:chgData name="Tom Button" userId="cf0642dc-ffe1-44b7-bcb8-6fade5cb6393" providerId="ADAL" clId="{CA9385ED-22C1-4A3C-ACCA-2272F78FE36C}" dt="2023-04-24T18:14:07.567" v="2"/>
          <ac:graphicFrameMkLst>
            <pc:docMk/>
            <pc:sldMk cId="2368548220" sldId="320"/>
            <ac:graphicFrameMk id="4" creationId="{5A1CB36C-65BB-0123-70DF-2EAC58DC972A}"/>
          </ac:graphicFrameMkLst>
        </pc:graphicFrameChg>
      </pc:sldChg>
    </pc:docChg>
  </pc:docChgLst>
  <pc:docChgLst>
    <pc:chgData name="Tom Button" userId="cf0642dc-ffe1-44b7-bcb8-6fade5cb6393" providerId="ADAL" clId="{63EBA75F-4D6A-4DD1-9468-4FE6081B71AF}"/>
    <pc:docChg chg="modSld">
      <pc:chgData name="Tom Button" userId="cf0642dc-ffe1-44b7-bcb8-6fade5cb6393" providerId="ADAL" clId="{63EBA75F-4D6A-4DD1-9468-4FE6081B71AF}" dt="2023-05-12T07:54:42.160" v="2124" actId="20577"/>
      <pc:docMkLst>
        <pc:docMk/>
      </pc:docMkLst>
      <pc:sldChg chg="modSp mod">
        <pc:chgData name="Tom Button" userId="cf0642dc-ffe1-44b7-bcb8-6fade5cb6393" providerId="ADAL" clId="{63EBA75F-4D6A-4DD1-9468-4FE6081B71AF}" dt="2023-05-12T06:18:49.662" v="2083" actId="962"/>
        <pc:sldMkLst>
          <pc:docMk/>
          <pc:sldMk cId="2358444486" sldId="286"/>
        </pc:sldMkLst>
        <pc:spChg chg="ord">
          <ac:chgData name="Tom Button" userId="cf0642dc-ffe1-44b7-bcb8-6fade5cb6393" providerId="ADAL" clId="{63EBA75F-4D6A-4DD1-9468-4FE6081B71AF}" dt="2023-05-12T06:18:07.089" v="2082"/>
          <ac:spMkLst>
            <pc:docMk/>
            <pc:sldMk cId="2358444486" sldId="286"/>
            <ac:spMk id="8" creationId="{00000000-0000-0000-0000-000000000000}"/>
          </ac:spMkLst>
        </pc:spChg>
        <pc:picChg chg="mod">
          <ac:chgData name="Tom Button" userId="cf0642dc-ffe1-44b7-bcb8-6fade5cb6393" providerId="ADAL" clId="{63EBA75F-4D6A-4DD1-9468-4FE6081B71AF}" dt="2023-05-12T06:18:49.662" v="2083" actId="962"/>
          <ac:picMkLst>
            <pc:docMk/>
            <pc:sldMk cId="2358444486" sldId="286"/>
            <ac:picMk id="5" creationId="{53A6A68E-5BB4-49CF-82E9-E8DA22E735CA}"/>
          </ac:picMkLst>
        </pc:picChg>
      </pc:sldChg>
      <pc:sldChg chg="modSp mod modNotesTx">
        <pc:chgData name="Tom Button" userId="cf0642dc-ffe1-44b7-bcb8-6fade5cb6393" providerId="ADAL" clId="{63EBA75F-4D6A-4DD1-9468-4FE6081B71AF}" dt="2023-05-12T06:21:36.253" v="2102"/>
        <pc:sldMkLst>
          <pc:docMk/>
          <pc:sldMk cId="2914708343" sldId="308"/>
        </pc:sldMkLst>
        <pc:picChg chg="mod">
          <ac:chgData name="Tom Button" userId="cf0642dc-ffe1-44b7-bcb8-6fade5cb6393" providerId="ADAL" clId="{63EBA75F-4D6A-4DD1-9468-4FE6081B71AF}" dt="2023-05-12T06:11:59.941" v="581" actId="962"/>
          <ac:picMkLst>
            <pc:docMk/>
            <pc:sldMk cId="2914708343" sldId="308"/>
            <ac:picMk id="4" creationId="{E64BE04A-0818-46E6-8FD2-2476C37829BB}"/>
          </ac:picMkLst>
        </pc:picChg>
        <pc:picChg chg="mod">
          <ac:chgData name="Tom Button" userId="cf0642dc-ffe1-44b7-bcb8-6fade5cb6393" providerId="ADAL" clId="{63EBA75F-4D6A-4DD1-9468-4FE6081B71AF}" dt="2023-05-12T06:12:16.483" v="699" actId="962"/>
          <ac:picMkLst>
            <pc:docMk/>
            <pc:sldMk cId="2914708343" sldId="308"/>
            <ac:picMk id="5" creationId="{C19D6BA8-C994-40BB-B220-C742BED296D6}"/>
          </ac:picMkLst>
        </pc:picChg>
      </pc:sldChg>
      <pc:sldChg chg="modSp mod modNotesTx">
        <pc:chgData name="Tom Button" userId="cf0642dc-ffe1-44b7-bcb8-6fade5cb6393" providerId="ADAL" clId="{63EBA75F-4D6A-4DD1-9468-4FE6081B71AF}" dt="2023-05-12T06:31:04.744" v="2116" actId="20577"/>
        <pc:sldMkLst>
          <pc:docMk/>
          <pc:sldMk cId="271138496" sldId="309"/>
        </pc:sldMkLst>
        <pc:picChg chg="mod">
          <ac:chgData name="Tom Button" userId="cf0642dc-ffe1-44b7-bcb8-6fade5cb6393" providerId="ADAL" clId="{63EBA75F-4D6A-4DD1-9468-4FE6081B71AF}" dt="2023-05-12T06:13:20.304" v="1025" actId="962"/>
          <ac:picMkLst>
            <pc:docMk/>
            <pc:sldMk cId="271138496" sldId="309"/>
            <ac:picMk id="4" creationId="{792A2C45-4526-4251-B430-FC8188D31675}"/>
          </ac:picMkLst>
        </pc:picChg>
      </pc:sldChg>
      <pc:sldChg chg="modSp mod modNotesTx">
        <pc:chgData name="Tom Button" userId="cf0642dc-ffe1-44b7-bcb8-6fade5cb6393" providerId="ADAL" clId="{63EBA75F-4D6A-4DD1-9468-4FE6081B71AF}" dt="2023-05-12T06:21:06.464" v="2099" actId="12"/>
        <pc:sldMkLst>
          <pc:docMk/>
          <pc:sldMk cId="239117681" sldId="313"/>
        </pc:sldMkLst>
        <pc:picChg chg="mod">
          <ac:chgData name="Tom Button" userId="cf0642dc-ffe1-44b7-bcb8-6fade5cb6393" providerId="ADAL" clId="{63EBA75F-4D6A-4DD1-9468-4FE6081B71AF}" dt="2023-05-12T06:11:40.950" v="461" actId="962"/>
          <ac:picMkLst>
            <pc:docMk/>
            <pc:sldMk cId="239117681" sldId="313"/>
            <ac:picMk id="10" creationId="{8C2800E0-5551-4F84-B6BF-C14022B336D4}"/>
          </ac:picMkLst>
        </pc:picChg>
      </pc:sldChg>
      <pc:sldChg chg="modSp mod modNotesTx">
        <pc:chgData name="Tom Button" userId="cf0642dc-ffe1-44b7-bcb8-6fade5cb6393" providerId="ADAL" clId="{63EBA75F-4D6A-4DD1-9468-4FE6081B71AF}" dt="2023-05-12T06:21:49.245" v="2104" actId="12"/>
        <pc:sldMkLst>
          <pc:docMk/>
          <pc:sldMk cId="746184291" sldId="314"/>
        </pc:sldMkLst>
        <pc:picChg chg="mod">
          <ac:chgData name="Tom Button" userId="cf0642dc-ffe1-44b7-bcb8-6fade5cb6393" providerId="ADAL" clId="{63EBA75F-4D6A-4DD1-9468-4FE6081B71AF}" dt="2023-05-12T06:12:46.133" v="835" actId="962"/>
          <ac:picMkLst>
            <pc:docMk/>
            <pc:sldMk cId="746184291" sldId="314"/>
            <ac:picMk id="5" creationId="{C3753222-42FE-4570-A8F9-E84F8FF8AD8C}"/>
          </ac:picMkLst>
        </pc:picChg>
      </pc:sldChg>
      <pc:sldChg chg="modSp modNotesTx">
        <pc:chgData name="Tom Button" userId="cf0642dc-ffe1-44b7-bcb8-6fade5cb6393" providerId="ADAL" clId="{63EBA75F-4D6A-4DD1-9468-4FE6081B71AF}" dt="2023-05-12T06:20:55.251" v="2097"/>
        <pc:sldMkLst>
          <pc:docMk/>
          <pc:sldMk cId="1980370422" sldId="316"/>
        </pc:sldMkLst>
        <pc:grpChg chg="mod">
          <ac:chgData name="Tom Button" userId="cf0642dc-ffe1-44b7-bcb8-6fade5cb6393" providerId="ADAL" clId="{63EBA75F-4D6A-4DD1-9468-4FE6081B71AF}" dt="2023-05-12T06:11:30.797" v="413" actId="962"/>
          <ac:grpSpMkLst>
            <pc:docMk/>
            <pc:sldMk cId="1980370422" sldId="316"/>
            <ac:grpSpMk id="8" creationId="{D343B5B5-7444-4600-B9DB-BBF2245E0ABF}"/>
          </ac:grpSpMkLst>
        </pc:grpChg>
      </pc:sldChg>
      <pc:sldChg chg="modSp mod modNotesTx">
        <pc:chgData name="Tom Button" userId="cf0642dc-ffe1-44b7-bcb8-6fade5cb6393" providerId="ADAL" clId="{63EBA75F-4D6A-4DD1-9468-4FE6081B71AF}" dt="2023-05-12T07:54:42.160" v="2124" actId="20577"/>
        <pc:sldMkLst>
          <pc:docMk/>
          <pc:sldMk cId="2408413995" sldId="317"/>
        </pc:sldMkLst>
        <pc:spChg chg="mod">
          <ac:chgData name="Tom Button" userId="cf0642dc-ffe1-44b7-bcb8-6fade5cb6393" providerId="ADAL" clId="{63EBA75F-4D6A-4DD1-9468-4FE6081B71AF}" dt="2023-05-12T07:54:26.057" v="2120" actId="20577"/>
          <ac:spMkLst>
            <pc:docMk/>
            <pc:sldMk cId="2408413995" sldId="317"/>
            <ac:spMk id="3" creationId="{ADE61251-E8D7-4CD5-8F62-647758B4A261}"/>
          </ac:spMkLst>
        </pc:spChg>
        <pc:picChg chg="mod">
          <ac:chgData name="Tom Button" userId="cf0642dc-ffe1-44b7-bcb8-6fade5cb6393" providerId="ADAL" clId="{63EBA75F-4D6A-4DD1-9468-4FE6081B71AF}" dt="2023-05-12T06:13:05.005" v="947" actId="962"/>
          <ac:picMkLst>
            <pc:docMk/>
            <pc:sldMk cId="2408413995" sldId="317"/>
            <ac:picMk id="4" creationId="{63504672-0F82-475F-AA78-B079B9E3B35C}"/>
          </ac:picMkLst>
        </pc:picChg>
      </pc:sldChg>
      <pc:sldChg chg="modSp mod modNotesTx">
        <pc:chgData name="Tom Button" userId="cf0642dc-ffe1-44b7-bcb8-6fade5cb6393" providerId="ADAL" clId="{63EBA75F-4D6A-4DD1-9468-4FE6081B71AF}" dt="2023-05-12T06:23:24.572" v="2113"/>
        <pc:sldMkLst>
          <pc:docMk/>
          <pc:sldMk cId="3921953861" sldId="318"/>
        </pc:sldMkLst>
        <pc:picChg chg="mod">
          <ac:chgData name="Tom Button" userId="cf0642dc-ffe1-44b7-bcb8-6fade5cb6393" providerId="ADAL" clId="{63EBA75F-4D6A-4DD1-9468-4FE6081B71AF}" dt="2023-05-12T06:17:49.246" v="2081" actId="962"/>
          <ac:picMkLst>
            <pc:docMk/>
            <pc:sldMk cId="3921953861" sldId="318"/>
            <ac:picMk id="4" creationId="{03C63095-1CCA-46D3-B8F8-6676E9A82998}"/>
          </ac:picMkLst>
        </pc:picChg>
      </pc:sldChg>
      <pc:sldChg chg="modSp mod">
        <pc:chgData name="Tom Button" userId="cf0642dc-ffe1-44b7-bcb8-6fade5cb6393" providerId="ADAL" clId="{63EBA75F-4D6A-4DD1-9468-4FE6081B71AF}" dt="2023-05-12T06:19:31.487" v="2093" actId="962"/>
        <pc:sldMkLst>
          <pc:docMk/>
          <pc:sldMk cId="2303965402" sldId="319"/>
        </pc:sldMkLst>
        <pc:picChg chg="mod">
          <ac:chgData name="Tom Button" userId="cf0642dc-ffe1-44b7-bcb8-6fade5cb6393" providerId="ADAL" clId="{63EBA75F-4D6A-4DD1-9468-4FE6081B71AF}" dt="2023-05-12T06:19:24.158" v="2088" actId="962"/>
          <ac:picMkLst>
            <pc:docMk/>
            <pc:sldMk cId="2303965402" sldId="319"/>
            <ac:picMk id="4" creationId="{258A6D1D-A628-4A5A-88F2-DA53F2D6194E}"/>
          </ac:picMkLst>
        </pc:picChg>
        <pc:picChg chg="mod">
          <ac:chgData name="Tom Button" userId="cf0642dc-ffe1-44b7-bcb8-6fade5cb6393" providerId="ADAL" clId="{63EBA75F-4D6A-4DD1-9468-4FE6081B71AF}" dt="2023-05-12T06:19:25.079" v="2089" actId="962"/>
          <ac:picMkLst>
            <pc:docMk/>
            <pc:sldMk cId="2303965402" sldId="319"/>
            <ac:picMk id="5" creationId="{89FB2E02-6888-4134-B6EE-AF13D5D1A127}"/>
          </ac:picMkLst>
        </pc:picChg>
        <pc:picChg chg="mod">
          <ac:chgData name="Tom Button" userId="cf0642dc-ffe1-44b7-bcb8-6fade5cb6393" providerId="ADAL" clId="{63EBA75F-4D6A-4DD1-9468-4FE6081B71AF}" dt="2023-05-12T06:19:26.663" v="2090" actId="962"/>
          <ac:picMkLst>
            <pc:docMk/>
            <pc:sldMk cId="2303965402" sldId="319"/>
            <ac:picMk id="7" creationId="{1BEF890B-7B28-4964-B883-BC8079C2305B}"/>
          </ac:picMkLst>
        </pc:picChg>
        <pc:picChg chg="mod">
          <ac:chgData name="Tom Button" userId="cf0642dc-ffe1-44b7-bcb8-6fade5cb6393" providerId="ADAL" clId="{63EBA75F-4D6A-4DD1-9468-4FE6081B71AF}" dt="2023-05-12T06:19:28.007" v="2091" actId="962"/>
          <ac:picMkLst>
            <pc:docMk/>
            <pc:sldMk cId="2303965402" sldId="319"/>
            <ac:picMk id="9" creationId="{1F995625-0D4B-46CA-84B7-8A66507EF6B9}"/>
          </ac:picMkLst>
        </pc:picChg>
        <pc:picChg chg="mod">
          <ac:chgData name="Tom Button" userId="cf0642dc-ffe1-44b7-bcb8-6fade5cb6393" providerId="ADAL" clId="{63EBA75F-4D6A-4DD1-9468-4FE6081B71AF}" dt="2023-05-12T06:19:30.359" v="2092" actId="962"/>
          <ac:picMkLst>
            <pc:docMk/>
            <pc:sldMk cId="2303965402" sldId="319"/>
            <ac:picMk id="11" creationId="{1A2D4ABD-8348-4A04-ADB1-E4B43673D67B}"/>
          </ac:picMkLst>
        </pc:picChg>
        <pc:picChg chg="mod">
          <ac:chgData name="Tom Button" userId="cf0642dc-ffe1-44b7-bcb8-6fade5cb6393" providerId="ADAL" clId="{63EBA75F-4D6A-4DD1-9468-4FE6081B71AF}" dt="2023-05-12T06:19:31.487" v="2093" actId="962"/>
          <ac:picMkLst>
            <pc:docMk/>
            <pc:sldMk cId="2303965402" sldId="319"/>
            <ac:picMk id="13" creationId="{1EC52CB1-DB77-4451-AA18-4E3A1E381DE0}"/>
          </ac:picMkLst>
        </pc:picChg>
      </pc:sldChg>
      <pc:sldChg chg="modSp modNotesTx">
        <pc:chgData name="Tom Button" userId="cf0642dc-ffe1-44b7-bcb8-6fade5cb6393" providerId="ADAL" clId="{63EBA75F-4D6A-4DD1-9468-4FE6081B71AF}" dt="2023-05-12T06:22:55.293" v="2112" actId="12"/>
        <pc:sldMkLst>
          <pc:docMk/>
          <pc:sldMk cId="3566427336" sldId="321"/>
        </pc:sldMkLst>
        <pc:spChg chg="mod">
          <ac:chgData name="Tom Button" userId="cf0642dc-ffe1-44b7-bcb8-6fade5cb6393" providerId="ADAL" clId="{63EBA75F-4D6A-4DD1-9468-4FE6081B71AF}" dt="2023-05-12T06:19:06.662" v="2086" actId="962"/>
          <ac:spMkLst>
            <pc:docMk/>
            <pc:sldMk cId="3566427336" sldId="321"/>
            <ac:spMk id="6" creationId="{CD15B70E-2842-4493-B704-F0F8AF32D9F7}"/>
          </ac:spMkLst>
        </pc:spChg>
        <pc:picChg chg="mod">
          <ac:chgData name="Tom Button" userId="cf0642dc-ffe1-44b7-bcb8-6fade5cb6393" providerId="ADAL" clId="{63EBA75F-4D6A-4DD1-9468-4FE6081B71AF}" dt="2023-05-12T06:19:02.391" v="2084" actId="962"/>
          <ac:picMkLst>
            <pc:docMk/>
            <pc:sldMk cId="3566427336" sldId="321"/>
            <ac:picMk id="4" creationId="{B49D307B-5FD8-4C50-8654-34A797736FB5}"/>
          </ac:picMkLst>
        </pc:picChg>
        <pc:picChg chg="mod">
          <ac:chgData name="Tom Button" userId="cf0642dc-ffe1-44b7-bcb8-6fade5cb6393" providerId="ADAL" clId="{63EBA75F-4D6A-4DD1-9468-4FE6081B71AF}" dt="2023-05-12T06:19:04.934" v="2085" actId="962"/>
          <ac:picMkLst>
            <pc:docMk/>
            <pc:sldMk cId="3566427336" sldId="321"/>
            <ac:picMk id="5" creationId="{975594C5-915E-4FEE-81CD-E60302EBCDD4}"/>
          </ac:picMkLst>
        </pc:picChg>
        <pc:picChg chg="mod">
          <ac:chgData name="Tom Button" userId="cf0642dc-ffe1-44b7-bcb8-6fade5cb6393" providerId="ADAL" clId="{63EBA75F-4D6A-4DD1-9468-4FE6081B71AF}" dt="2023-05-12T06:19:08.790" v="2087" actId="962"/>
          <ac:picMkLst>
            <pc:docMk/>
            <pc:sldMk cId="3566427336" sldId="321"/>
            <ac:picMk id="1034" creationId="{34A0E5B6-BD12-47DF-89F7-2F1AE707BCAD}"/>
          </ac:picMkLst>
        </pc:picChg>
      </pc:sldChg>
      <pc:sldChg chg="modSp mod modNotesTx">
        <pc:chgData name="Tom Button" userId="cf0642dc-ffe1-44b7-bcb8-6fade5cb6393" providerId="ADAL" clId="{63EBA75F-4D6A-4DD1-9468-4FE6081B71AF}" dt="2023-05-12T06:22:35.761" v="2109" actId="20577"/>
        <pc:sldMkLst>
          <pc:docMk/>
          <pc:sldMk cId="2145472305" sldId="322"/>
        </pc:sldMkLst>
        <pc:spChg chg="mod">
          <ac:chgData name="Tom Button" userId="cf0642dc-ffe1-44b7-bcb8-6fade5cb6393" providerId="ADAL" clId="{63EBA75F-4D6A-4DD1-9468-4FE6081B71AF}" dt="2023-05-12T06:20:09.268" v="2096" actId="20577"/>
          <ac:spMkLst>
            <pc:docMk/>
            <pc:sldMk cId="2145472305" sldId="322"/>
            <ac:spMk id="2" creationId="{B3233A1D-E69E-4983-8936-AE3C3F602A73}"/>
          </ac:spMkLst>
        </pc:spChg>
        <pc:grpChg chg="mod">
          <ac:chgData name="Tom Button" userId="cf0642dc-ffe1-44b7-bcb8-6fade5cb6393" providerId="ADAL" clId="{63EBA75F-4D6A-4DD1-9468-4FE6081B71AF}" dt="2023-05-12T06:13:46.583" v="1027" actId="962"/>
          <ac:grpSpMkLst>
            <pc:docMk/>
            <pc:sldMk cId="2145472305" sldId="322"/>
            <ac:grpSpMk id="3" creationId="{9B1CCF2F-4F3C-4771-BEF0-56C01E7FD226}"/>
          </ac:grpSpMkLst>
        </pc:gr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E6D207C4-F1C5-46D6-B0F0-58965E34A68D}" type="datetimeFigureOut">
              <a:rPr lang="en-US"/>
              <a:pPr>
                <a:defRPr/>
              </a:pPr>
              <a:t>5/12/2023</a:t>
            </a:fld>
            <a:endParaRPr lang="en-US"/>
          </a:p>
        </p:txBody>
      </p:sp>
      <p:sp>
        <p:nvSpPr>
          <p:cNvPr id="4" name="Footer Placeholder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5" name="Slide Number Placehold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D8435711-A4FE-4B0D-8EAC-05E1780A8E64}" type="slidenum">
              <a:rPr lang="en-US"/>
              <a:pPr>
                <a:defRPr/>
              </a:pPr>
              <a:t>‹#›</a:t>
            </a:fld>
            <a:endParaRPr lang="en-US"/>
          </a:p>
        </p:txBody>
      </p:sp>
    </p:spTree>
    <p:extLst>
      <p:ext uri="{BB962C8B-B14F-4D97-AF65-F5344CB8AC3E}">
        <p14:creationId xmlns:p14="http://schemas.microsoft.com/office/powerpoint/2010/main" val="459400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idx="1"/>
          </p:nvPr>
        </p:nvSpPr>
        <p:spPr>
          <a:xfrm>
            <a:off x="5622798" y="1"/>
            <a:ext cx="4301543" cy="341064"/>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24CC7B08-0227-40A0-93E0-F1542D752734}" type="datetimeFigureOut">
              <a:rPr lang="en-US"/>
              <a:pPr>
                <a:defRPr/>
              </a:pPr>
              <a:t>5/12/2023</a:t>
            </a:fld>
            <a:endParaRPr lang="en-US"/>
          </a:p>
        </p:txBody>
      </p:sp>
      <p:sp>
        <p:nvSpPr>
          <p:cNvPr id="4" name="Slide Image Placeholder 3"/>
          <p:cNvSpPr>
            <a:spLocks noGrp="1" noRot="1" noChangeAspect="1"/>
          </p:cNvSpPr>
          <p:nvPr>
            <p:ph type="sldImg" idx="2"/>
          </p:nvPr>
        </p:nvSpPr>
        <p:spPr>
          <a:xfrm>
            <a:off x="2925763" y="849313"/>
            <a:ext cx="4075112" cy="229393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86AAEC0A-556C-4808-8664-FAF36CE6DC85}" type="slidenum">
              <a:rPr lang="en-US"/>
              <a:pPr>
                <a:defRPr/>
              </a:pPr>
              <a:t>‹#›</a:t>
            </a:fld>
            <a:endParaRPr lang="en-US"/>
          </a:p>
        </p:txBody>
      </p:sp>
    </p:spTree>
    <p:extLst>
      <p:ext uri="{BB962C8B-B14F-4D97-AF65-F5344CB8AC3E}">
        <p14:creationId xmlns:p14="http://schemas.microsoft.com/office/powerpoint/2010/main" val="11803715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49313"/>
            <a:ext cx="4075112" cy="2293937"/>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a:t>
            </a:fld>
            <a:endParaRPr lang="en-US"/>
          </a:p>
        </p:txBody>
      </p:sp>
    </p:spTree>
    <p:extLst>
      <p:ext uri="{BB962C8B-B14F-4D97-AF65-F5344CB8AC3E}">
        <p14:creationId xmlns:p14="http://schemas.microsoft.com/office/powerpoint/2010/main" val="840044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Well done on completing lesson 1. </a:t>
            </a:r>
          </a:p>
          <a:p>
            <a:r>
              <a:rPr lang="en-GB" dirty="0"/>
              <a:t>Describe lessons 2-6.</a:t>
            </a: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10</a:t>
            </a:fld>
            <a:endParaRPr lang="en-US"/>
          </a:p>
        </p:txBody>
      </p:sp>
    </p:spTree>
    <p:extLst>
      <p:ext uri="{BB962C8B-B14F-4D97-AF65-F5344CB8AC3E}">
        <p14:creationId xmlns:p14="http://schemas.microsoft.com/office/powerpoint/2010/main" val="2523737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of the additional features of this course is that you will get to hear from practising data scientists. In each section there is a “Meet a data scientist” video, These are about 5 minutes long and give you an insight into the many and varied uses of data science.</a:t>
            </a: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11</a:t>
            </a:fld>
            <a:endParaRPr lang="en-US"/>
          </a:p>
        </p:txBody>
      </p:sp>
    </p:spTree>
    <p:extLst>
      <p:ext uri="{BB962C8B-B14F-4D97-AF65-F5344CB8AC3E}">
        <p14:creationId xmlns:p14="http://schemas.microsoft.com/office/powerpoint/2010/main" val="845332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a:effectLst/>
                <a:latin typeface="Arial" panose="020B0604020202020204" pitchFamily="34" charset="0"/>
                <a:ea typeface="Calibri" panose="020F0502020204030204" pitchFamily="34" charset="0"/>
              </a:rPr>
              <a:t>There is more help in the “before you start” and “guidance” sections.</a:t>
            </a: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12</a:t>
            </a:fld>
            <a:endParaRPr lang="en-US"/>
          </a:p>
        </p:txBody>
      </p:sp>
    </p:spTree>
    <p:extLst>
      <p:ext uri="{BB962C8B-B14F-4D97-AF65-F5344CB8AC3E}">
        <p14:creationId xmlns:p14="http://schemas.microsoft.com/office/powerpoint/2010/main" val="3854967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What is data science? </a:t>
            </a:r>
          </a:p>
          <a:p>
            <a:pPr>
              <a:spcBef>
                <a:spcPts val="1200"/>
              </a:spcBef>
            </a:pPr>
            <a:r>
              <a:rPr lang="en-GB" sz="1800" dirty="0">
                <a:effectLst/>
                <a:latin typeface="Arial" panose="020B0604020202020204" pitchFamily="34" charset="0"/>
                <a:ea typeface="Calibri" panose="020F0502020204030204" pitchFamily="34" charset="0"/>
              </a:rPr>
              <a:t>Data science is the intersection of three main ideas:</a:t>
            </a:r>
          </a:p>
          <a:p>
            <a:pPr marL="342900" lvl="0" indent="-342900">
              <a:spcBef>
                <a:spcPts val="1200"/>
              </a:spcBef>
              <a:spcAft>
                <a:spcPts val="0"/>
              </a:spcAft>
              <a:buFont typeface="Times New Roman" panose="02020603050405020304" pitchFamily="18" charset="0"/>
              <a:buChar char="-"/>
              <a:tabLst>
                <a:tab pos="457200" algn="l"/>
              </a:tabLst>
            </a:pPr>
            <a:r>
              <a:rPr lang="en-GB" sz="1800" dirty="0">
                <a:effectLst/>
                <a:latin typeface="Arial" panose="020B0604020202020204" pitchFamily="34" charset="0"/>
                <a:ea typeface="Calibri" panose="020F0502020204030204" pitchFamily="34" charset="0"/>
              </a:rPr>
              <a:t>Statistical understanding </a:t>
            </a:r>
            <a:br>
              <a:rPr lang="en-GB" sz="1800" dirty="0">
                <a:effectLst/>
                <a:latin typeface="Arial" panose="020B0604020202020204" pitchFamily="34" charset="0"/>
                <a:ea typeface="Calibri" panose="020F0502020204030204" pitchFamily="34" charset="0"/>
              </a:rPr>
            </a:br>
            <a:r>
              <a:rPr lang="en-GB" sz="1800" dirty="0">
                <a:effectLst/>
                <a:latin typeface="Arial" panose="020B0604020202020204" pitchFamily="34" charset="0"/>
                <a:ea typeface="Calibri" panose="020F0502020204030204" pitchFamily="34" charset="0"/>
              </a:rPr>
              <a:t>e.g. using averages and charts to make sense of data </a:t>
            </a:r>
          </a:p>
          <a:p>
            <a:pPr marL="342900" lvl="0" indent="-342900">
              <a:spcBef>
                <a:spcPts val="1200"/>
              </a:spcBef>
              <a:spcAft>
                <a:spcPts val="0"/>
              </a:spcAft>
              <a:buFont typeface="Times New Roman" panose="02020603050405020304" pitchFamily="18" charset="0"/>
              <a:buChar char="-"/>
              <a:tabLst>
                <a:tab pos="457200" algn="l"/>
              </a:tabLst>
            </a:pPr>
            <a:r>
              <a:rPr lang="en-GB" sz="1800" dirty="0">
                <a:effectLst/>
                <a:latin typeface="Arial" panose="020B0604020202020204" pitchFamily="34" charset="0"/>
                <a:ea typeface="Calibri" panose="020F0502020204030204" pitchFamily="34" charset="0"/>
              </a:rPr>
              <a:t>Technology skills – processing the data at scale needs technology – you’ll see how code such as Python is the fastest way to do this</a:t>
            </a:r>
          </a:p>
          <a:p>
            <a:r>
              <a:rPr lang="en-GB" sz="1800" dirty="0">
                <a:effectLst/>
                <a:latin typeface="Arial" panose="020B0604020202020204" pitchFamily="34" charset="0"/>
                <a:ea typeface="Calibri" panose="020F0502020204030204" pitchFamily="34" charset="0"/>
              </a:rPr>
              <a:t>Domain knowledge – you will need to make lots of decisions in context. Understanding the context is a key skill for a data scientist </a:t>
            </a:r>
            <a:br>
              <a:rPr lang="en-GB" sz="1800" dirty="0">
                <a:effectLst/>
                <a:latin typeface="Arial" panose="020B0604020202020204" pitchFamily="34" charset="0"/>
                <a:ea typeface="Calibri" panose="020F0502020204030204" pitchFamily="34" charset="0"/>
              </a:rPr>
            </a:br>
            <a:r>
              <a:rPr lang="en-GB" sz="1800" dirty="0">
                <a:effectLst/>
                <a:latin typeface="Arial" panose="020B0604020202020204" pitchFamily="34" charset="0"/>
                <a:ea typeface="Calibri" panose="020F0502020204030204" pitchFamily="34" charset="0"/>
              </a:rPr>
              <a:t>e.g. with weather data negative temperature is OK but negative rainfall isn’t</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2</a:t>
            </a:fld>
            <a:endParaRPr lang="en-US"/>
          </a:p>
        </p:txBody>
      </p:sp>
    </p:spTree>
    <p:extLst>
      <p:ext uri="{BB962C8B-B14F-4D97-AF65-F5344CB8AC3E}">
        <p14:creationId xmlns:p14="http://schemas.microsoft.com/office/powerpoint/2010/main" val="2272084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Bef>
                <a:spcPts val="1200"/>
              </a:spcBef>
              <a:spcAft>
                <a:spcPts val="0"/>
              </a:spcAft>
              <a:buFont typeface="Arial" panose="020B0604020202020204" pitchFamily="34" charset="0"/>
              <a:buChar char="•"/>
            </a:pPr>
            <a:r>
              <a:rPr lang="en-GB" sz="1800" dirty="0">
                <a:effectLst/>
                <a:latin typeface="Arial" panose="020B0604020202020204" pitchFamily="34" charset="0"/>
                <a:ea typeface="Calibri" panose="020F0502020204030204" pitchFamily="34" charset="0"/>
                <a:cs typeface="Times New Roman" panose="02020603050405020304" pitchFamily="18" charset="0"/>
              </a:rPr>
              <a:t>In the last 20 years there has been a massive shift in the quantity of data – there is more data recorded every day than in the whole of human history until the year 2000.  </a:t>
            </a:r>
          </a:p>
          <a:p>
            <a:pPr marL="342900" lvl="0" indent="-342900">
              <a:spcBef>
                <a:spcPts val="1200"/>
              </a:spcBef>
              <a:spcAft>
                <a:spcPts val="0"/>
              </a:spcAft>
              <a:buFont typeface="Arial" panose="020B0604020202020204" pitchFamily="34" charset="0"/>
              <a:buChar char="•"/>
            </a:pPr>
            <a:r>
              <a:rPr lang="en-GB" sz="1800" dirty="0">
                <a:effectLst/>
                <a:latin typeface="Arial" panose="020B0604020202020204" pitchFamily="34" charset="0"/>
                <a:ea typeface="Calibri" panose="020F0502020204030204" pitchFamily="34" charset="0"/>
                <a:cs typeface="Times New Roman" panose="02020603050405020304" pitchFamily="18" charset="0"/>
              </a:rPr>
              <a:t>There is also a lot of live data being processed.</a:t>
            </a:r>
          </a:p>
          <a:p>
            <a:pPr marL="285750" indent="-285750">
              <a:buFont typeface="Arial" panose="020B0604020202020204" pitchFamily="34" charset="0"/>
              <a:buChar char="•"/>
            </a:pPr>
            <a:r>
              <a:rPr lang="en-GB" sz="1800" dirty="0">
                <a:effectLst/>
                <a:latin typeface="Arial" panose="020B0604020202020204" pitchFamily="34" charset="0"/>
                <a:ea typeface="Calibri" panose="020F0502020204030204" pitchFamily="34" charset="0"/>
              </a:rPr>
              <a:t>Data Science is using technology to spot patterns in these data. In practice, code is the most efficient way to work with large quantities of data.</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3</a:t>
            </a:fld>
            <a:endParaRPr lang="en-US"/>
          </a:p>
        </p:txBody>
      </p:sp>
    </p:spTree>
    <p:extLst>
      <p:ext uri="{BB962C8B-B14F-4D97-AF65-F5344CB8AC3E}">
        <p14:creationId xmlns:p14="http://schemas.microsoft.com/office/powerpoint/2010/main" val="581943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100" dirty="0">
                <a:effectLst/>
                <a:latin typeface="Arial" panose="020B0604020202020204" pitchFamily="34" charset="0"/>
                <a:ea typeface="Calibri" panose="020F0502020204030204" pitchFamily="34" charset="0"/>
              </a:rPr>
              <a:t>A couple of examples</a:t>
            </a:r>
          </a:p>
          <a:p>
            <a:pPr marL="742950" lvl="1" indent="-285750">
              <a:spcBef>
                <a:spcPts val="1200"/>
              </a:spcBef>
              <a:spcAft>
                <a:spcPts val="0"/>
              </a:spcAft>
              <a:buFont typeface="Arial" panose="020B0604020202020204" pitchFamily="34" charset="0"/>
              <a:buChar char="•"/>
              <a:tabLst>
                <a:tab pos="381000" algn="l"/>
                <a:tab pos="914400" algn="l"/>
              </a:tabLst>
            </a:pPr>
            <a:r>
              <a:rPr lang="en-GB" sz="1100" dirty="0">
                <a:effectLst/>
                <a:latin typeface="Arial" panose="020B0604020202020204" pitchFamily="34" charset="0"/>
                <a:ea typeface="Calibri" panose="020F0502020204030204" pitchFamily="34" charset="0"/>
                <a:cs typeface="Times New Roman" panose="02020603050405020304" pitchFamily="18" charset="0"/>
              </a:rPr>
              <a:t>Amazon: customer data, lots of it, data comes in live.</a:t>
            </a:r>
          </a:p>
          <a:p>
            <a:pPr marL="742950" lvl="1" indent="-285750">
              <a:spcBef>
                <a:spcPts val="1200"/>
              </a:spcBef>
              <a:spcAft>
                <a:spcPts val="0"/>
              </a:spcAft>
              <a:buFont typeface="Arial" panose="020B0604020202020204" pitchFamily="34" charset="0"/>
              <a:buChar char="•"/>
              <a:tabLst>
                <a:tab pos="381000" algn="l"/>
                <a:tab pos="914400" algn="l"/>
              </a:tabLst>
            </a:pPr>
            <a:r>
              <a:rPr lang="en-GB" sz="1100" dirty="0">
                <a:effectLst/>
                <a:latin typeface="Arial" panose="020B0604020202020204" pitchFamily="34" charset="0"/>
                <a:ea typeface="Calibri" panose="020F0502020204030204" pitchFamily="34" charset="0"/>
                <a:cs typeface="Times New Roman" panose="02020603050405020304" pitchFamily="18" charset="0"/>
              </a:rPr>
              <a:t>Met office: data from a large number of different sensors around the world.</a:t>
            </a:r>
          </a:p>
          <a:p>
            <a:r>
              <a:rPr lang="en-GB" sz="1100" dirty="0">
                <a:effectLst/>
                <a:latin typeface="Arial" panose="020B0604020202020204" pitchFamily="34" charset="0"/>
                <a:ea typeface="Calibri" panose="020F0502020204030204" pitchFamily="34" charset="0"/>
              </a:rPr>
              <a:t>You wouldn’t want to analyse these data with a spreadsheet!</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4</a:t>
            </a:fld>
            <a:endParaRPr lang="en-US"/>
          </a:p>
        </p:txBody>
      </p:sp>
    </p:spTree>
    <p:extLst>
      <p:ext uri="{BB962C8B-B14F-4D97-AF65-F5344CB8AC3E}">
        <p14:creationId xmlns:p14="http://schemas.microsoft.com/office/powerpoint/2010/main" val="1370705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spcBef>
                <a:spcPts val="1200"/>
              </a:spcBef>
              <a:spcAft>
                <a:spcPts val="0"/>
              </a:spcAft>
              <a:buFont typeface="Arial" panose="020B0604020202020204" pitchFamily="34" charset="0"/>
              <a:buChar char="•"/>
              <a:tabLst>
                <a:tab pos="290830" algn="l"/>
              </a:tabLst>
            </a:pPr>
            <a:r>
              <a:rPr lang="en-GB" sz="1800" dirty="0">
                <a:effectLst/>
                <a:latin typeface="Arial" panose="020B0604020202020204" pitchFamily="34" charset="0"/>
                <a:ea typeface="Calibri" panose="020F0502020204030204" pitchFamily="34" charset="0"/>
                <a:cs typeface="Times New Roman" panose="02020603050405020304" pitchFamily="18" charset="0"/>
              </a:rPr>
              <a:t>Coding is scalable: if it works for a data set of 100 items then we can use it on one with a million or more – the only limit is the processing power.</a:t>
            </a:r>
          </a:p>
          <a:p>
            <a:pPr marL="285750" indent="-285750">
              <a:buFont typeface="Arial" panose="020B0604020202020204" pitchFamily="34" charset="0"/>
              <a:buChar char="•"/>
            </a:pPr>
            <a:r>
              <a:rPr lang="en-GB" sz="1800" dirty="0">
                <a:effectLst/>
                <a:latin typeface="Arial" panose="020B0604020202020204" pitchFamily="34" charset="0"/>
                <a:ea typeface="Calibri" panose="020F0502020204030204" pitchFamily="34" charset="0"/>
              </a:rPr>
              <a:t>Python has been used in this course as it used by real data scientists, and you might have met it before at school or college.</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5</a:t>
            </a:fld>
            <a:endParaRPr lang="en-US"/>
          </a:p>
        </p:txBody>
      </p:sp>
    </p:spTree>
    <p:extLst>
      <p:ext uri="{BB962C8B-B14F-4D97-AF65-F5344CB8AC3E}">
        <p14:creationId xmlns:p14="http://schemas.microsoft.com/office/powerpoint/2010/main" val="881310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Time to get going on a notebook in Kaggle – an online platform where you can use Python to work with data and save your </a:t>
            </a:r>
            <a:r>
              <a:rPr lang="en-GB" sz="1800" i="1" dirty="0">
                <a:effectLst/>
                <a:latin typeface="Arial" panose="020B0604020202020204" pitchFamily="34" charset="0"/>
                <a:ea typeface="Calibri" panose="020F0502020204030204" pitchFamily="34" charset="0"/>
              </a:rPr>
              <a:t>notebooks</a:t>
            </a:r>
            <a:r>
              <a:rPr lang="en-GB" sz="1800" dirty="0">
                <a:effectLst/>
                <a:latin typeface="Arial" panose="020B0604020202020204" pitchFamily="34" charset="0"/>
                <a:ea typeface="Calibri" panose="020F0502020204030204" pitchFamily="34" charset="0"/>
              </a:rPr>
              <a:t> (the name for documents mixing code and text)</a:t>
            </a:r>
          </a:p>
          <a:p>
            <a:pPr>
              <a:spcBef>
                <a:spcPts val="1200"/>
              </a:spcBef>
            </a:pPr>
            <a:r>
              <a:rPr lang="en-GB" sz="1800" dirty="0">
                <a:effectLst/>
                <a:latin typeface="Arial" panose="020B0604020202020204" pitchFamily="34" charset="0"/>
                <a:ea typeface="Calibri" panose="020F0502020204030204" pitchFamily="34" charset="0"/>
              </a:rPr>
              <a:t>The course should work for both new and experienced coders:</a:t>
            </a:r>
          </a:p>
          <a:p>
            <a:pPr marL="342900" lvl="0" indent="-342900">
              <a:spcBef>
                <a:spcPts val="1200"/>
              </a:spcBef>
              <a:spcAft>
                <a:spcPts val="0"/>
              </a:spcAft>
              <a:buFont typeface="Arial" panose="020B0604020202020204" pitchFamily="34" charset="0"/>
              <a:buChar char="•"/>
              <a:tabLst>
                <a:tab pos="290830" algn="l"/>
              </a:tabLst>
            </a:pPr>
            <a:r>
              <a:rPr lang="en-GB" sz="1800" dirty="0">
                <a:effectLst/>
                <a:latin typeface="Arial" panose="020B0604020202020204" pitchFamily="34" charset="0"/>
                <a:ea typeface="Calibri" panose="020F0502020204030204" pitchFamily="34" charset="0"/>
                <a:cs typeface="Times New Roman" panose="02020603050405020304" pitchFamily="18" charset="0"/>
              </a:rPr>
              <a:t>If you have not used Python much </a:t>
            </a:r>
            <a:r>
              <a:rPr lang="en-GB" sz="1800" b="1" dirty="0">
                <a:effectLst/>
                <a:latin typeface="Arial" panose="020B0604020202020204" pitchFamily="34" charset="0"/>
                <a:ea typeface="Calibri" panose="020F0502020204030204" pitchFamily="34" charset="0"/>
                <a:cs typeface="Times New Roman" panose="02020603050405020304" pitchFamily="18" charset="0"/>
              </a:rPr>
              <a:t>don’t worry</a:t>
            </a:r>
            <a:r>
              <a:rPr lang="en-GB" sz="1800" dirty="0">
                <a:effectLst/>
                <a:latin typeface="Arial" panose="020B0604020202020204" pitchFamily="34" charset="0"/>
                <a:ea typeface="Calibri" panose="020F0502020204030204" pitchFamily="34" charset="0"/>
                <a:cs typeface="Times New Roman" panose="02020603050405020304" pitchFamily="18" charset="0"/>
              </a:rPr>
              <a:t>: all the code you need is given.</a:t>
            </a:r>
          </a:p>
          <a:p>
            <a:pPr marL="342900" lvl="0" indent="-342900">
              <a:spcBef>
                <a:spcPts val="1200"/>
              </a:spcBef>
              <a:spcAft>
                <a:spcPts val="0"/>
              </a:spcAft>
              <a:buFont typeface="Arial" panose="020B0604020202020204" pitchFamily="34" charset="0"/>
              <a:buChar char="•"/>
              <a:tabLst>
                <a:tab pos="290830" algn="l"/>
              </a:tabLst>
            </a:pPr>
            <a:r>
              <a:rPr lang="en-GB" sz="1800">
                <a:effectLst/>
                <a:latin typeface="Arial" panose="020B0604020202020204" pitchFamily="34" charset="0"/>
                <a:ea typeface="Calibri" panose="020F0502020204030204" pitchFamily="34" charset="0"/>
                <a:cs typeface="Times New Roman" panose="02020603050405020304" pitchFamily="18" charset="0"/>
              </a:rPr>
              <a:t>If you are </a:t>
            </a:r>
            <a:r>
              <a:rPr lang="en-GB" sz="1800" dirty="0">
                <a:effectLst/>
                <a:latin typeface="Arial" panose="020B0604020202020204" pitchFamily="34" charset="0"/>
                <a:ea typeface="Calibri" panose="020F0502020204030204" pitchFamily="34" charset="0"/>
                <a:cs typeface="Times New Roman" panose="02020603050405020304" pitchFamily="18" charset="0"/>
              </a:rPr>
              <a:t>confident with Python </a:t>
            </a:r>
            <a:r>
              <a:rPr lang="en-GB" sz="1800" b="1" dirty="0">
                <a:effectLst/>
                <a:latin typeface="Arial" panose="020B0604020202020204" pitchFamily="34" charset="0"/>
                <a:ea typeface="Calibri" panose="020F0502020204030204" pitchFamily="34" charset="0"/>
                <a:cs typeface="Times New Roman" panose="02020603050405020304" pitchFamily="18" charset="0"/>
              </a:rPr>
              <a:t>don’t worry</a:t>
            </a:r>
            <a:r>
              <a:rPr lang="en-GB" sz="1800" dirty="0">
                <a:effectLst/>
                <a:latin typeface="Arial" panose="020B0604020202020204" pitchFamily="34" charset="0"/>
                <a:ea typeface="Calibri" panose="020F0502020204030204" pitchFamily="34" charset="0"/>
                <a:cs typeface="Times New Roman" panose="02020603050405020304" pitchFamily="18" charset="0"/>
              </a:rPr>
              <a:t>: there are plenty of opportunities to explore further.</a:t>
            </a:r>
          </a:p>
          <a:p>
            <a:pPr>
              <a:spcBef>
                <a:spcPts val="1200"/>
              </a:spcBef>
            </a:pPr>
            <a:r>
              <a:rPr lang="en-GB" sz="1800" dirty="0">
                <a:effectLst/>
                <a:latin typeface="Arial" panose="020B0604020202020204" pitchFamily="34" charset="0"/>
                <a:ea typeface="Calibri" panose="020F0502020204030204" pitchFamily="34" charset="0"/>
              </a:rPr>
              <a:t> </a:t>
            </a:r>
          </a:p>
          <a:p>
            <a:r>
              <a:rPr lang="en-GB" sz="1800" b="1" dirty="0">
                <a:effectLst/>
                <a:latin typeface="Arial" panose="020B0604020202020204" pitchFamily="34" charset="0"/>
                <a:ea typeface="Calibri" panose="020F0502020204030204" pitchFamily="34" charset="0"/>
              </a:rPr>
              <a:t>You will need to create an account at kaggle.com to save your notebooks.</a:t>
            </a:r>
            <a:r>
              <a:rPr lang="en-GB" sz="1800" dirty="0">
                <a:effectLst/>
                <a:latin typeface="Arial" panose="020B0604020202020204" pitchFamily="34" charset="0"/>
                <a:ea typeface="Calibri" panose="020F0502020204030204" pitchFamily="34" charset="0"/>
              </a:rPr>
              <a:t> If you have a Google account it is straightforward to use this to generate a Kaggle account; if not you can create one linked to any email address.</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6</a:t>
            </a:fld>
            <a:endParaRPr lang="en-US"/>
          </a:p>
        </p:txBody>
      </p:sp>
    </p:spTree>
    <p:extLst>
      <p:ext uri="{BB962C8B-B14F-4D97-AF65-F5344CB8AC3E}">
        <p14:creationId xmlns:p14="http://schemas.microsoft.com/office/powerpoint/2010/main" val="12417669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In this activity you will explore a data set using two main sets of commands in Python – these are known as </a:t>
            </a:r>
            <a:r>
              <a:rPr lang="en-GB" sz="1800" i="1" dirty="0">
                <a:effectLst/>
                <a:latin typeface="Arial" panose="020B0604020202020204" pitchFamily="34" charset="0"/>
                <a:ea typeface="Calibri" panose="020F0502020204030204" pitchFamily="34" charset="0"/>
              </a:rPr>
              <a:t>libraries.</a:t>
            </a:r>
            <a:endParaRPr lang="en-GB" sz="1800" dirty="0">
              <a:effectLst/>
              <a:latin typeface="Arial" panose="020B0604020202020204" pitchFamily="34" charset="0"/>
              <a:ea typeface="Calibri" panose="020F0502020204030204" pitchFamily="34" charset="0"/>
            </a:endParaRPr>
          </a:p>
          <a:p>
            <a:pPr>
              <a:spcBef>
                <a:spcPts val="1200"/>
              </a:spcBef>
            </a:pPr>
            <a:r>
              <a:rPr lang="en-GB" sz="1800" dirty="0">
                <a:effectLst/>
                <a:latin typeface="Arial" panose="020B0604020202020204" pitchFamily="34" charset="0"/>
                <a:ea typeface="Calibri" panose="020F0502020204030204" pitchFamily="34" charset="0"/>
              </a:rPr>
              <a:t>The libraries you will use are </a:t>
            </a:r>
            <a:r>
              <a:rPr lang="en-GB" sz="1800" i="1" dirty="0">
                <a:effectLst/>
                <a:latin typeface="Arial" panose="020B0604020202020204" pitchFamily="34" charset="0"/>
                <a:ea typeface="Calibri" panose="020F0502020204030204" pitchFamily="34" charset="0"/>
              </a:rPr>
              <a:t>Pandas</a:t>
            </a:r>
            <a:r>
              <a:rPr lang="en-GB" sz="1800" dirty="0">
                <a:effectLst/>
                <a:latin typeface="Arial" panose="020B0604020202020204" pitchFamily="34" charset="0"/>
                <a:ea typeface="Calibri" panose="020F0502020204030204" pitchFamily="34" charset="0"/>
              </a:rPr>
              <a:t> and </a:t>
            </a:r>
            <a:r>
              <a:rPr lang="en-GB" sz="1800" i="1" dirty="0">
                <a:effectLst/>
                <a:latin typeface="Arial" panose="020B0604020202020204" pitchFamily="34" charset="0"/>
                <a:ea typeface="Calibri" panose="020F0502020204030204" pitchFamily="34" charset="0"/>
              </a:rPr>
              <a:t>Seaborn</a:t>
            </a:r>
            <a:r>
              <a:rPr lang="en-GB" sz="1800" dirty="0">
                <a:effectLst/>
                <a:latin typeface="Arial" panose="020B0604020202020204" pitchFamily="34" charset="0"/>
                <a:ea typeface="Calibri" panose="020F0502020204030204" pitchFamily="34" charset="0"/>
              </a:rPr>
              <a:t>.</a:t>
            </a:r>
          </a:p>
          <a:p>
            <a:pPr>
              <a:spcBef>
                <a:spcPts val="1200"/>
              </a:spcBef>
            </a:pPr>
            <a:r>
              <a:rPr lang="en-GB" sz="1800" dirty="0">
                <a:effectLst/>
                <a:latin typeface="Arial" panose="020B0604020202020204" pitchFamily="34" charset="0"/>
                <a:ea typeface="Calibri" panose="020F0502020204030204" pitchFamily="34" charset="0"/>
              </a:rPr>
              <a:t> </a:t>
            </a:r>
          </a:p>
          <a:p>
            <a:pPr>
              <a:spcBef>
                <a:spcPts val="1200"/>
              </a:spcBef>
            </a:pPr>
            <a:r>
              <a:rPr lang="en-GB" sz="1800" dirty="0">
                <a:effectLst/>
                <a:latin typeface="Arial" panose="020B0604020202020204" pitchFamily="34" charset="0"/>
                <a:ea typeface="Calibri" panose="020F0502020204030204" pitchFamily="34" charset="0"/>
              </a:rPr>
              <a:t>To start using the activity click </a:t>
            </a:r>
            <a:r>
              <a:rPr lang="en-GB" sz="1800" b="1" dirty="0">
                <a:effectLst/>
                <a:latin typeface="Arial" panose="020B0604020202020204" pitchFamily="34" charset="0"/>
                <a:ea typeface="Calibri" panose="020F0502020204030204" pitchFamily="34" charset="0"/>
              </a:rPr>
              <a:t>Copy and edit</a:t>
            </a:r>
            <a:r>
              <a:rPr lang="en-GB" sz="1800" dirty="0">
                <a:effectLst/>
                <a:latin typeface="Arial" panose="020B0604020202020204" pitchFamily="34" charset="0"/>
                <a:ea typeface="Calibri" panose="020F0502020204030204" pitchFamily="34" charset="0"/>
              </a:rPr>
              <a:t>. There is more help in the “before you start” and “guidance” </a:t>
            </a:r>
            <a:r>
              <a:rPr lang="en-GB" sz="1800">
                <a:effectLst/>
                <a:latin typeface="Arial" panose="020B0604020202020204" pitchFamily="34" charset="0"/>
                <a:ea typeface="Calibri" panose="020F0502020204030204" pitchFamily="34" charset="0"/>
              </a:rPr>
              <a:t>sections.</a:t>
            </a:r>
            <a:endParaRPr lang="en-GB" sz="1800" dirty="0">
              <a:effectLst/>
              <a:latin typeface="Arial" panose="020B060402020202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7</a:t>
            </a:fld>
            <a:endParaRPr lang="en-US"/>
          </a:p>
        </p:txBody>
      </p:sp>
    </p:spTree>
    <p:extLst>
      <p:ext uri="{BB962C8B-B14F-4D97-AF65-F5344CB8AC3E}">
        <p14:creationId xmlns:p14="http://schemas.microsoft.com/office/powerpoint/2010/main" val="1168330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In the activity you used all three of these skills as a data scientist:</a:t>
            </a:r>
          </a:p>
          <a:p>
            <a:pPr marL="342900" lvl="0" indent="-342900">
              <a:spcBef>
                <a:spcPts val="1200"/>
              </a:spcBef>
              <a:spcAft>
                <a:spcPts val="0"/>
              </a:spcAft>
              <a:buFont typeface="Times New Roman" panose="02020603050405020304" pitchFamily="18" charset="0"/>
              <a:buChar char="-"/>
              <a:tabLst>
                <a:tab pos="457200" algn="l"/>
              </a:tabLst>
            </a:pPr>
            <a:r>
              <a:rPr lang="en-GB" sz="1800" dirty="0">
                <a:effectLst/>
                <a:latin typeface="Arial" panose="020B0604020202020204" pitchFamily="34" charset="0"/>
                <a:ea typeface="Calibri" panose="020F0502020204030204" pitchFamily="34" charset="0"/>
              </a:rPr>
              <a:t>You demonstrated </a:t>
            </a:r>
            <a:r>
              <a:rPr lang="en-GB" sz="1800" b="1" dirty="0">
                <a:effectLst/>
                <a:latin typeface="Arial" panose="020B0604020202020204" pitchFamily="34" charset="0"/>
                <a:ea typeface="Calibri" panose="020F0502020204030204" pitchFamily="34" charset="0"/>
              </a:rPr>
              <a:t>domain knowledge</a:t>
            </a:r>
            <a:r>
              <a:rPr lang="en-GB" sz="1800" dirty="0">
                <a:effectLst/>
                <a:latin typeface="Arial" panose="020B0604020202020204" pitchFamily="34" charset="0"/>
                <a:ea typeface="Calibri" panose="020F0502020204030204" pitchFamily="34" charset="0"/>
              </a:rPr>
              <a:t> when you interpreted the results based on what you know about weather and the geography of the UK.</a:t>
            </a:r>
          </a:p>
          <a:p>
            <a:pPr marL="342900" lvl="0" indent="-342900">
              <a:spcBef>
                <a:spcPts val="1200"/>
              </a:spcBef>
              <a:spcAft>
                <a:spcPts val="0"/>
              </a:spcAft>
              <a:buFont typeface="Times New Roman" panose="02020603050405020304" pitchFamily="18" charset="0"/>
              <a:buChar char="-"/>
              <a:tabLst>
                <a:tab pos="457200" algn="l"/>
              </a:tabLst>
            </a:pPr>
            <a:r>
              <a:rPr lang="en-GB" sz="1800" dirty="0">
                <a:effectLst/>
                <a:latin typeface="Arial" panose="020B0604020202020204" pitchFamily="34" charset="0"/>
                <a:ea typeface="Calibri" panose="020F0502020204030204" pitchFamily="34" charset="0"/>
              </a:rPr>
              <a:t>You used </a:t>
            </a:r>
            <a:r>
              <a:rPr lang="en-GB" sz="1800" b="1" dirty="0">
                <a:effectLst/>
                <a:latin typeface="Arial" panose="020B0604020202020204" pitchFamily="34" charset="0"/>
                <a:ea typeface="Calibri" panose="020F0502020204030204" pitchFamily="34" charset="0"/>
              </a:rPr>
              <a:t>technology skills</a:t>
            </a:r>
            <a:r>
              <a:rPr lang="en-GB" sz="1800" dirty="0">
                <a:effectLst/>
                <a:latin typeface="Arial" panose="020B0604020202020204" pitchFamily="34" charset="0"/>
                <a:ea typeface="Calibri" panose="020F0502020204030204" pitchFamily="34" charset="0"/>
              </a:rPr>
              <a:t> in working with the code.</a:t>
            </a:r>
          </a:p>
          <a:p>
            <a:pPr marL="342900" lvl="0" indent="-342900">
              <a:spcBef>
                <a:spcPts val="1200"/>
              </a:spcBef>
              <a:spcAft>
                <a:spcPts val="0"/>
              </a:spcAft>
              <a:buFont typeface="Times New Roman" panose="02020603050405020304" pitchFamily="18" charset="0"/>
              <a:buChar char="-"/>
              <a:tabLst>
                <a:tab pos="457200" algn="l"/>
              </a:tabLst>
            </a:pPr>
            <a:r>
              <a:rPr lang="en-GB" sz="1800" dirty="0">
                <a:effectLst/>
                <a:latin typeface="Arial" panose="020B0604020202020204" pitchFamily="34" charset="0"/>
                <a:ea typeface="Calibri" panose="020F0502020204030204" pitchFamily="34" charset="0"/>
              </a:rPr>
              <a:t>You used </a:t>
            </a:r>
            <a:r>
              <a:rPr lang="en-GB" sz="1800" b="1" dirty="0">
                <a:effectLst/>
                <a:latin typeface="Arial" panose="020B0604020202020204" pitchFamily="34" charset="0"/>
                <a:ea typeface="Calibri" panose="020F0502020204030204" pitchFamily="34" charset="0"/>
              </a:rPr>
              <a:t>statistical understanding </a:t>
            </a:r>
            <a:r>
              <a:rPr lang="en-GB" sz="1800" dirty="0">
                <a:effectLst/>
                <a:latin typeface="Arial" panose="020B0604020202020204" pitchFamily="34" charset="0"/>
                <a:ea typeface="Calibri" panose="020F0502020204030204" pitchFamily="34" charset="0"/>
              </a:rPr>
              <a:t>to interpret different statistics and charts. For example, you understood the difference between a mean and a median.</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8</a:t>
            </a:fld>
            <a:endParaRPr lang="en-US"/>
          </a:p>
        </p:txBody>
      </p:sp>
    </p:spTree>
    <p:extLst>
      <p:ext uri="{BB962C8B-B14F-4D97-AF65-F5344CB8AC3E}">
        <p14:creationId xmlns:p14="http://schemas.microsoft.com/office/powerpoint/2010/main" val="19769976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00"/>
              </a:spcBef>
            </a:pPr>
            <a:r>
              <a:rPr lang="en-GB" sz="1800" dirty="0">
                <a:effectLst/>
                <a:latin typeface="Arial" panose="020B0604020202020204" pitchFamily="34" charset="0"/>
                <a:ea typeface="Calibri" panose="020F0502020204030204" pitchFamily="34" charset="0"/>
              </a:rPr>
              <a:t>As you work through this course you will meet 4 key strands of data science:</a:t>
            </a:r>
          </a:p>
          <a:p>
            <a:pPr marL="342900" lvl="0" indent="-342900">
              <a:spcBef>
                <a:spcPts val="1200"/>
              </a:spcBef>
              <a:spcAft>
                <a:spcPts val="0"/>
              </a:spcAft>
              <a:buFont typeface="Arial" panose="020B0604020202020204" pitchFamily="34" charset="0"/>
              <a:buChar char="•"/>
              <a:tabLst>
                <a:tab pos="457200" algn="l"/>
              </a:tabLst>
            </a:pPr>
            <a:r>
              <a:rPr lang="en-GB" sz="1800" dirty="0">
                <a:effectLst/>
                <a:latin typeface="Arial" panose="020B0604020202020204" pitchFamily="34" charset="0"/>
                <a:ea typeface="Calibri" panose="020F0502020204030204" pitchFamily="34" charset="0"/>
                <a:cs typeface="Times New Roman" panose="02020603050405020304" pitchFamily="18" charset="0"/>
              </a:rPr>
              <a:t>Data need </a:t>
            </a:r>
            <a:r>
              <a:rPr lang="en-GB" sz="1800" b="1" dirty="0">
                <a:effectLst/>
                <a:latin typeface="Arial" panose="020B0604020202020204" pitchFamily="34" charset="0"/>
                <a:ea typeface="Calibri" panose="020F0502020204030204" pitchFamily="34" charset="0"/>
                <a:cs typeface="Times New Roman" panose="02020603050405020304" pitchFamily="18" charset="0"/>
              </a:rPr>
              <a:t>pre-processing</a:t>
            </a:r>
            <a:r>
              <a:rPr lang="en-GB" sz="1800" dirty="0">
                <a:effectLst/>
                <a:latin typeface="Arial" panose="020B0604020202020204" pitchFamily="34" charset="0"/>
                <a:ea typeface="Calibri" panose="020F0502020204030204" pitchFamily="34" charset="0"/>
                <a:cs typeface="Times New Roman" panose="02020603050405020304" pitchFamily="18" charset="0"/>
              </a:rPr>
              <a:t>. This is an umbrella term that covers everything between getting the data and being able to calculate some statistics or create some charts. </a:t>
            </a:r>
            <a:br>
              <a:rPr lang="en-GB" sz="1800" dirty="0">
                <a:effectLst/>
                <a:latin typeface="Arial" panose="020B0604020202020204" pitchFamily="34" charset="0"/>
                <a:ea typeface="Calibri" panose="020F0502020204030204" pitchFamily="34" charset="0"/>
                <a:cs typeface="Times New Roman" panose="02020603050405020304" pitchFamily="18" charset="0"/>
              </a:rPr>
            </a:br>
            <a:br>
              <a:rPr lang="en-GB" sz="1800" dirty="0">
                <a:effectLst/>
                <a:latin typeface="Arial" panose="020B0604020202020204" pitchFamily="34" charset="0"/>
                <a:ea typeface="Calibri" panose="020F0502020204030204" pitchFamily="34" charset="0"/>
                <a:cs typeface="Times New Roman" panose="02020603050405020304" pitchFamily="18" charset="0"/>
              </a:rPr>
            </a:br>
            <a:r>
              <a:rPr lang="en-GB" sz="1800" dirty="0">
                <a:effectLst/>
                <a:latin typeface="Arial" panose="020B0604020202020204" pitchFamily="34" charset="0"/>
                <a:ea typeface="Calibri" panose="020F0502020204030204" pitchFamily="34" charset="0"/>
                <a:cs typeface="Times New Roman" panose="02020603050405020304" pitchFamily="18" charset="0"/>
              </a:rPr>
              <a:t>This includes things such as formatting numbers/text, cleaning data by removing obvious errors, removing characters, moving data from one source to another, … and much more! </a:t>
            </a:r>
            <a:br>
              <a:rPr lang="en-GB" sz="1800" dirty="0">
                <a:effectLst/>
                <a:latin typeface="Arial" panose="020B0604020202020204" pitchFamily="34" charset="0"/>
                <a:ea typeface="Calibri" panose="020F0502020204030204" pitchFamily="34" charset="0"/>
                <a:cs typeface="Times New Roman" panose="02020603050405020304" pitchFamily="18" charset="0"/>
              </a:rPr>
            </a:br>
            <a:br>
              <a:rPr lang="en-GB" sz="1800" dirty="0">
                <a:effectLst/>
                <a:latin typeface="Arial" panose="020B0604020202020204" pitchFamily="34" charset="0"/>
                <a:ea typeface="Calibri" panose="020F0502020204030204" pitchFamily="34" charset="0"/>
                <a:cs typeface="Times New Roman" panose="02020603050405020304" pitchFamily="18" charset="0"/>
              </a:rPr>
            </a:br>
            <a:r>
              <a:rPr lang="en-GB" sz="1800" dirty="0">
                <a:effectLst/>
                <a:latin typeface="Arial" panose="020B0604020202020204" pitchFamily="34" charset="0"/>
                <a:ea typeface="Calibri" panose="020F0502020204030204" pitchFamily="34" charset="0"/>
                <a:cs typeface="Times New Roman" panose="02020603050405020304" pitchFamily="18" charset="0"/>
              </a:rPr>
              <a:t>It's sometimes called </a:t>
            </a:r>
            <a:r>
              <a:rPr lang="en-GB" sz="1800" i="1" dirty="0">
                <a:effectLst/>
                <a:latin typeface="Arial" panose="020B0604020202020204" pitchFamily="34" charset="0"/>
                <a:ea typeface="Calibri" panose="020F0502020204030204" pitchFamily="34" charset="0"/>
                <a:cs typeface="Times New Roman" panose="02020603050405020304" pitchFamily="18" charset="0"/>
              </a:rPr>
              <a:t>data wrangling.</a:t>
            </a:r>
            <a:r>
              <a:rPr lang="en-GB" sz="1800" dirty="0">
                <a:effectLst/>
                <a:latin typeface="Arial" panose="020B0604020202020204" pitchFamily="34" charset="0"/>
                <a:ea typeface="Calibri" panose="020F0502020204030204" pitchFamily="34" charset="0"/>
                <a:cs typeface="Times New Roman" panose="02020603050405020304" pitchFamily="18" charset="0"/>
              </a:rPr>
              <a:t> If you tried the extension for the activity in this lesson you will have seen this for how to deal with rainfall recorded as “trace”. The next lesson in the course focusses on this in more detail.</a:t>
            </a:r>
            <a:br>
              <a:rPr lang="en-GB" sz="1800" dirty="0">
                <a:effectLst/>
                <a:latin typeface="Arial" panose="020B0604020202020204" pitchFamily="34" charset="0"/>
                <a:ea typeface="Calibri" panose="020F0502020204030204" pitchFamily="34" charset="0"/>
                <a:cs typeface="Times New Roman" panose="02020603050405020304" pitchFamily="18" charset="0"/>
              </a:rPr>
            </a:b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spcBef>
                <a:spcPts val="1200"/>
              </a:spcBef>
              <a:spcAft>
                <a:spcPts val="0"/>
              </a:spcAft>
              <a:buFont typeface="Arial" panose="020B0604020202020204" pitchFamily="34" charset="0"/>
              <a:buChar char="•"/>
              <a:tabLst>
                <a:tab pos="457200" algn="l"/>
              </a:tabLst>
            </a:pPr>
            <a:r>
              <a:rPr lang="en-GB" sz="1800" b="1" dirty="0">
                <a:effectLst/>
                <a:latin typeface="Arial" panose="020B0604020202020204" pitchFamily="34" charset="0"/>
                <a:ea typeface="Calibri" panose="020F0502020204030204" pitchFamily="34" charset="0"/>
                <a:cs typeface="Times New Roman" panose="02020603050405020304" pitchFamily="18" charset="0"/>
              </a:rPr>
              <a:t>Exploratory data analysis </a:t>
            </a:r>
            <a:r>
              <a:rPr lang="en-GB" sz="1800" dirty="0">
                <a:effectLst/>
                <a:latin typeface="Arial" panose="020B0604020202020204" pitchFamily="34" charset="0"/>
                <a:ea typeface="Calibri" panose="020F0502020204030204" pitchFamily="34" charset="0"/>
                <a:cs typeface="Times New Roman" panose="02020603050405020304" pitchFamily="18" charset="0"/>
              </a:rPr>
              <a:t>– in data science you are often given a data set and your first task is to look for any patterns in it. This is different to collecting data to solve a problem as you need to decide what questions to ask about the data.</a:t>
            </a:r>
            <a:br>
              <a:rPr lang="en-GB" sz="1800" dirty="0">
                <a:effectLst/>
                <a:latin typeface="Arial" panose="020B0604020202020204" pitchFamily="34" charset="0"/>
                <a:ea typeface="Calibri" panose="020F0502020204030204" pitchFamily="34" charset="0"/>
                <a:cs typeface="Times New Roman" panose="02020603050405020304" pitchFamily="18" charset="0"/>
              </a:rPr>
            </a:b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spcBef>
                <a:spcPts val="1200"/>
              </a:spcBef>
              <a:spcAft>
                <a:spcPts val="0"/>
              </a:spcAft>
              <a:buFont typeface="Arial" panose="020B0604020202020204" pitchFamily="34" charset="0"/>
              <a:buChar char="•"/>
              <a:tabLst>
                <a:tab pos="457200" algn="l"/>
              </a:tabLst>
            </a:pPr>
            <a:r>
              <a:rPr lang="en-GB" sz="1800" b="1" dirty="0">
                <a:effectLst/>
                <a:latin typeface="Arial" panose="020B0604020202020204" pitchFamily="34" charset="0"/>
                <a:ea typeface="Calibri" panose="020F0502020204030204" pitchFamily="34" charset="0"/>
                <a:cs typeface="Times New Roman" panose="02020603050405020304" pitchFamily="18" charset="0"/>
              </a:rPr>
              <a:t>Visualisations</a:t>
            </a:r>
            <a:r>
              <a:rPr lang="en-GB" sz="1800" dirty="0">
                <a:effectLst/>
                <a:latin typeface="Arial" panose="020B0604020202020204" pitchFamily="34" charset="0"/>
                <a:ea typeface="Calibri" panose="020F0502020204030204" pitchFamily="34" charset="0"/>
                <a:cs typeface="Times New Roman" panose="02020603050405020304" pitchFamily="18" charset="0"/>
              </a:rPr>
              <a:t> help people understand data - it’s a very creative area beyond the histograms and box plots you meet in school maths e.g. </a:t>
            </a:r>
            <a:r>
              <a:rPr lang="en-GB" sz="1800" dirty="0" err="1">
                <a:effectLst/>
                <a:latin typeface="Arial" panose="020B0604020202020204" pitchFamily="34" charset="0"/>
                <a:ea typeface="Calibri" panose="020F0502020204030204" pitchFamily="34" charset="0"/>
                <a:cs typeface="Times New Roman" panose="02020603050405020304" pitchFamily="18" charset="0"/>
              </a:rPr>
              <a:t>Gapminder</a:t>
            </a:r>
            <a:r>
              <a:rPr lang="en-GB" sz="1800" dirty="0">
                <a:effectLst/>
                <a:latin typeface="Arial" panose="020B0604020202020204" pitchFamily="34" charset="0"/>
                <a:ea typeface="Calibri" panose="020F0502020204030204" pitchFamily="34" charset="0"/>
                <a:cs typeface="Times New Roman" panose="02020603050405020304" pitchFamily="18" charset="0"/>
              </a:rPr>
              <a:t>.</a:t>
            </a:r>
            <a:br>
              <a:rPr lang="en-GB" sz="1800" dirty="0">
                <a:effectLst/>
                <a:latin typeface="Arial" panose="020B0604020202020204" pitchFamily="34" charset="0"/>
                <a:ea typeface="Calibri" panose="020F0502020204030204" pitchFamily="34" charset="0"/>
                <a:cs typeface="Times New Roman" panose="02020603050405020304" pitchFamily="18" charset="0"/>
              </a:rPr>
            </a:b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GB" sz="1800" b="1" dirty="0">
                <a:effectLst/>
                <a:latin typeface="Arial" panose="020B0604020202020204" pitchFamily="34" charset="0"/>
                <a:ea typeface="Calibri" panose="020F0502020204030204" pitchFamily="34" charset="0"/>
              </a:rPr>
              <a:t>Predictive models </a:t>
            </a:r>
            <a:r>
              <a:rPr lang="en-GB" sz="1800" dirty="0">
                <a:effectLst/>
                <a:latin typeface="Arial" panose="020B0604020202020204" pitchFamily="34" charset="0"/>
                <a:ea typeface="Calibri" panose="020F0502020204030204" pitchFamily="34" charset="0"/>
              </a:rPr>
              <a:t>can be built from data using machine learning. A predictive model will often be a formula or process for predicting an unknown quantity, for example, how much a customer will spend next year or whether someone will like a TV program on a streaming platform. This is different to an explanatory model which attempts to find if there is a link between things, for example people with healthier diets tend to suffer less illness. You’ll see this in one of the later lessons. </a:t>
            </a: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9</a:t>
            </a:fld>
            <a:endParaRPr lang="en-US"/>
          </a:p>
        </p:txBody>
      </p:sp>
    </p:spTree>
    <p:extLst>
      <p:ext uri="{BB962C8B-B14F-4D97-AF65-F5344CB8AC3E}">
        <p14:creationId xmlns:p14="http://schemas.microsoft.com/office/powerpoint/2010/main" val="797986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dirty="0"/>
          </a:p>
        </p:txBody>
      </p:sp>
      <p:sp>
        <p:nvSpPr>
          <p:cNvPr id="9" name="Title 1"/>
          <p:cNvSpPr>
            <a:spLocks noGrp="1"/>
          </p:cNvSpPr>
          <p:nvPr>
            <p:ph type="title"/>
          </p:nvPr>
        </p:nvSpPr>
        <p:spPr>
          <a:xfrm>
            <a:off x="5903980" y="1196975"/>
            <a:ext cx="5692213" cy="580926"/>
          </a:xfrm>
          <a:prstGeom prst="rect">
            <a:avLst/>
          </a:prstGeom>
        </p:spPr>
        <p:txBody>
          <a:bodyPr vert="horz"/>
          <a:lstStyle>
            <a:lvl1pPr algn="l">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14196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09600" y="1600205"/>
            <a:ext cx="10972800" cy="4525963"/>
          </a:xfrm>
          <a:prstGeom prst="rect">
            <a:avLst/>
          </a:prstGeom>
        </p:spPr>
        <p:txBody>
          <a:bodyPr vert="eaVert"/>
          <a:lstStyle>
            <a:lvl1pPr marL="3429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742950" indent="-28575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1430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6002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057400" indent="-2286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4054033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836712"/>
            <a:ext cx="2743200" cy="5289451"/>
          </a:xfrm>
          <a:prstGeom prst="rect">
            <a:avLst/>
          </a:prstGeom>
        </p:spPr>
        <p:txBody>
          <a:bodyPr vert="eaVert"/>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Vertical Text Placeholder 2"/>
          <p:cNvSpPr>
            <a:spLocks noGrp="1"/>
          </p:cNvSpPr>
          <p:nvPr>
            <p:ph type="body" orient="vert" idx="1"/>
          </p:nvPr>
        </p:nvSpPr>
        <p:spPr>
          <a:xfrm>
            <a:off x="609600" y="836712"/>
            <a:ext cx="8026400" cy="5289451"/>
          </a:xfrm>
          <a:prstGeom prst="rect">
            <a:avLst/>
          </a:prstGeom>
        </p:spPr>
        <p:txBody>
          <a:bodyPr vert="eaVert"/>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517762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dirty="0"/>
          </a:p>
        </p:txBody>
      </p:sp>
      <p:sp>
        <p:nvSpPr>
          <p:cNvPr id="9" name="Title 1"/>
          <p:cNvSpPr>
            <a:spLocks noGrp="1"/>
          </p:cNvSpPr>
          <p:nvPr>
            <p:ph type="title"/>
          </p:nvPr>
        </p:nvSpPr>
        <p:spPr>
          <a:xfrm>
            <a:off x="5903980" y="1196975"/>
            <a:ext cx="5692213" cy="1446550"/>
          </a:xfrm>
          <a:prstGeom prst="rect">
            <a:avLst/>
          </a:prstGeom>
        </p:spPr>
        <p:txBody>
          <a:bodyPr vert="horz">
            <a:spAutoFit/>
          </a:bodyPr>
          <a:lstStyle>
            <a:lvl1pPr algn="l">
              <a:defRPr>
                <a:solidFill>
                  <a:srgbClr val="E00034"/>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7" name="Text Placeholder 10"/>
          <p:cNvSpPr>
            <a:spLocks noGrp="1"/>
          </p:cNvSpPr>
          <p:nvPr>
            <p:ph type="body" sz="quarter" idx="11"/>
          </p:nvPr>
        </p:nvSpPr>
        <p:spPr>
          <a:xfrm>
            <a:off x="5903384" y="2636843"/>
            <a:ext cx="5664200" cy="1512887"/>
          </a:xfrm>
          <a:prstGeom prst="rect">
            <a:avLst/>
          </a:prstGeom>
        </p:spPr>
        <p:txBody>
          <a:bodyPr/>
          <a:lstStyle>
            <a:lvl1pPr marL="0" indent="0">
              <a:buNone/>
              <a:defRPr sz="3600"/>
            </a:lvl1pPr>
          </a:lstStyle>
          <a:p>
            <a:pPr lvl="0"/>
            <a:r>
              <a:rPr lang="en-US" dirty="0"/>
              <a:t>Click to edit Master text styles</a:t>
            </a:r>
            <a:endParaRPr lang="en-GB" dirty="0"/>
          </a:p>
        </p:txBody>
      </p:sp>
    </p:spTree>
    <p:extLst>
      <p:ext uri="{BB962C8B-B14F-4D97-AF65-F5344CB8AC3E}">
        <p14:creationId xmlns:p14="http://schemas.microsoft.com/office/powerpoint/2010/main" val="3850986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028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609600" y="1600205"/>
            <a:ext cx="10972800" cy="4525963"/>
          </a:xfrm>
          <a:prstGeom prst="rect">
            <a:avLst/>
          </a:prstGeom>
        </p:spPr>
        <p:txBody>
          <a:bodyPr vert="horz"/>
          <a:lstStyle>
            <a:lvl1pPr marL="457200" indent="-4572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914400" indent="-4572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2573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7145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171700" indent="-342900">
              <a:buClr>
                <a:schemeClr val="bg2"/>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16296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a:prstGeom prst="rect">
            <a:avLst/>
          </a:prstGeom>
        </p:spPr>
        <p:txBody>
          <a:bodyPr vert="horz" anchor="t"/>
          <a:lstStyle>
            <a:lvl1pPr algn="l">
              <a:defRPr sz="4000" b="0" cap="all">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vert="horz" anchor="b"/>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dirty="0"/>
              <a:t>Click to edit Master text styles</a:t>
            </a:r>
          </a:p>
        </p:txBody>
      </p:sp>
    </p:spTree>
    <p:extLst>
      <p:ext uri="{BB962C8B-B14F-4D97-AF65-F5344CB8AC3E}">
        <p14:creationId xmlns:p14="http://schemas.microsoft.com/office/powerpoint/2010/main" val="32206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5"/>
            <a:ext cx="5384800" cy="4525963"/>
          </a:xfrm>
          <a:prstGeom prst="rect">
            <a:avLst/>
          </a:prstGeom>
        </p:spPr>
        <p:txBody>
          <a:bodyPr vert="horz"/>
          <a:lstStyle>
            <a:lvl1pPr marL="342900" indent="-342900">
              <a:buClr>
                <a:schemeClr val="bg2"/>
              </a:buClr>
              <a:buFont typeface="Wingdings" panose="05000000000000000000" pitchFamily="2" charset="2"/>
              <a:buChar char="§"/>
              <a:defRPr sz="2800">
                <a:solidFill>
                  <a:schemeClr val="tx2"/>
                </a:solidFill>
                <a:latin typeface="Arial" panose="020B0604020202020204" pitchFamily="34" charset="0"/>
                <a:cs typeface="Arial" panose="020B0604020202020204" pitchFamily="34" charset="0"/>
              </a:defRPr>
            </a:lvl1pPr>
            <a:lvl2pPr marL="742950" indent="-285750">
              <a:buClr>
                <a:schemeClr val="bg2"/>
              </a:buClr>
              <a:buFont typeface="Wingdings" panose="05000000000000000000" pitchFamily="2" charset="2"/>
              <a:buChar char="§"/>
              <a:defRPr sz="2400">
                <a:solidFill>
                  <a:schemeClr val="tx2"/>
                </a:solidFill>
                <a:latin typeface="Arial" panose="020B0604020202020204" pitchFamily="34" charset="0"/>
                <a:cs typeface="Arial" panose="020B0604020202020204" pitchFamily="34" charset="0"/>
              </a:defRPr>
            </a:lvl2pPr>
            <a:lvl3pPr marL="1143000" indent="-228600">
              <a:buClr>
                <a:schemeClr val="bg2"/>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3pPr>
            <a:lvl4pPr marL="1600200" indent="-228600">
              <a:buClr>
                <a:schemeClr val="bg2"/>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4pPr>
            <a:lvl5pPr marL="2057400" indent="-228600">
              <a:buClr>
                <a:schemeClr val="bg2"/>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6197600" y="1600205"/>
            <a:ext cx="5384800" cy="4525963"/>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73269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6193370" y="1535113"/>
            <a:ext cx="5389033"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6193370" y="2174875"/>
            <a:ext cx="5389033" cy="3951288"/>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2753548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1"/>
          <p:cNvSpPr>
            <a:spLocks noGrp="1"/>
          </p:cNvSpPr>
          <p:nvPr>
            <p:ph type="title"/>
          </p:nvPr>
        </p:nvSpPr>
        <p:spPr>
          <a:xfrm>
            <a:off x="609600" y="836712"/>
            <a:ext cx="10972800" cy="580926"/>
          </a:xfrm>
          <a:prstGeom prst="rect">
            <a:avLst/>
          </a:prstGeom>
        </p:spPr>
        <p:txBody>
          <a:bodyPr vert="horz"/>
          <a:lstStyle>
            <a:lvl1pPr>
              <a:defRPr>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Tree>
    <p:extLst>
      <p:ext uri="{BB962C8B-B14F-4D97-AF65-F5344CB8AC3E}">
        <p14:creationId xmlns:p14="http://schemas.microsoft.com/office/powerpoint/2010/main" val="695104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836712"/>
            <a:ext cx="4011084" cy="598388"/>
          </a:xfrm>
          <a:prstGeom prst="rect">
            <a:avLst/>
          </a:prstGeom>
        </p:spPr>
        <p:txBody>
          <a:bodyPr vert="horz" anchor="t"/>
          <a:lstStyle>
            <a:lvl1pPr algn="l">
              <a:defRPr sz="2400" b="0">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4766733" y="836712"/>
            <a:ext cx="6815667" cy="5289451"/>
          </a:xfrm>
          <a:prstGeom prst="rect">
            <a:avLst/>
          </a:prstGeom>
        </p:spPr>
        <p:txBody>
          <a:bodyPr vert="horz"/>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p:cNvSpPr>
            <a:spLocks noGrp="1"/>
          </p:cNvSpPr>
          <p:nvPr>
            <p:ph type="body" sz="half" idx="2"/>
          </p:nvPr>
        </p:nvSpPr>
        <p:spPr>
          <a:xfrm>
            <a:off x="609603" y="1435103"/>
            <a:ext cx="4011084" cy="4691063"/>
          </a:xfrm>
          <a:prstGeom prst="rect">
            <a:avLst/>
          </a:prstGeom>
        </p:spPr>
        <p:txBody>
          <a:bodyPr vert="horz"/>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Master text styles</a:t>
            </a:r>
          </a:p>
        </p:txBody>
      </p:sp>
    </p:spTree>
    <p:extLst>
      <p:ext uri="{BB962C8B-B14F-4D97-AF65-F5344CB8AC3E}">
        <p14:creationId xmlns:p14="http://schemas.microsoft.com/office/powerpoint/2010/main" val="1539355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vert="horz" anchor="b"/>
          <a:lstStyle>
            <a:lvl1pPr algn="l">
              <a:defRPr sz="2000" b="0">
                <a:solidFill>
                  <a:schemeClr val="bg2"/>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3" name="Picture Placeholder 2"/>
          <p:cNvSpPr>
            <a:spLocks noGrp="1"/>
          </p:cNvSpPr>
          <p:nvPr>
            <p:ph type="pic" idx="1"/>
          </p:nvPr>
        </p:nvSpPr>
        <p:spPr>
          <a:xfrm>
            <a:off x="2389717" y="836716"/>
            <a:ext cx="7315200" cy="3890863"/>
          </a:xfrm>
          <a:prstGeom prst="rect">
            <a:avLst/>
          </a:prstGeom>
        </p:spPr>
        <p:txBody>
          <a:bodyPr vert="horz"/>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a:prstGeom prst="rect">
            <a:avLst/>
          </a:prstGeom>
        </p:spPr>
        <p:txBody>
          <a:bodyPr vert="horz"/>
          <a:lstStyle>
            <a:lvl1pPr marL="0" indent="0">
              <a:buNone/>
              <a:defRPr sz="14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416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121920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4C539E41-8703-43A5-8FFA-904953666214}"/>
              </a:ext>
            </a:extLst>
          </p:cNvPr>
          <p:cNvPicPr>
            <a:picLocks noChangeAspect="1"/>
          </p:cNvPicPr>
          <p:nvPr userDrawn="1"/>
        </p:nvPicPr>
        <p:blipFill>
          <a:blip r:embed="rId15"/>
          <a:stretch>
            <a:fillRect/>
          </a:stretch>
        </p:blipFill>
        <p:spPr>
          <a:xfrm>
            <a:off x="-1" y="2894"/>
            <a:ext cx="8527701" cy="848006"/>
          </a:xfrm>
          <a:prstGeom prst="rect">
            <a:avLst/>
          </a:prstGeom>
        </p:spPr>
      </p:pic>
    </p:spTree>
  </p:cSld>
  <p:clrMap bg1="lt1" tx1="dk1" bg2="lt2" tx2="dk2" accent1="accent1" accent2="accent2" accent3="accent3" accent4="accent4" accent5="accent5" accent6="accent6" hlink="hlink" folHlink="folHlink"/>
  <p:sldLayoutIdLst>
    <p:sldLayoutId id="2147483726" r:id="rId1"/>
    <p:sldLayoutId id="2147483732" r:id="rId2"/>
    <p:sldLayoutId id="2147483721" r:id="rId3"/>
    <p:sldLayoutId id="2147483722" r:id="rId4"/>
    <p:sldLayoutId id="2147483723" r:id="rId5"/>
    <p:sldLayoutId id="2147483724" r:id="rId6"/>
    <p:sldLayoutId id="2147483725" r:id="rId7"/>
    <p:sldLayoutId id="2147483727" r:id="rId8"/>
    <p:sldLayoutId id="2147483728" r:id="rId9"/>
    <p:sldLayoutId id="2147483729" r:id="rId10"/>
    <p:sldLayoutId id="2147483730" r:id="rId11"/>
    <p:sldLayoutId id="2147483734"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ea typeface="ヒラギノ角ゴ Pro W3" charset="0"/>
        </a:defRPr>
      </a:lvl2pPr>
      <a:lvl3pPr algn="ctr" rtl="0" eaLnBrk="0" fontAlgn="base" hangingPunct="0">
        <a:spcBef>
          <a:spcPct val="0"/>
        </a:spcBef>
        <a:spcAft>
          <a:spcPct val="0"/>
        </a:spcAft>
        <a:defRPr sz="4400">
          <a:solidFill>
            <a:schemeClr val="tx2"/>
          </a:solidFill>
          <a:latin typeface="Times" charset="0"/>
          <a:ea typeface="ヒラギノ角ゴ Pro W3" charset="0"/>
        </a:defRPr>
      </a:lvl3pPr>
      <a:lvl4pPr algn="ctr" rtl="0" eaLnBrk="0" fontAlgn="base" hangingPunct="0">
        <a:spcBef>
          <a:spcPct val="0"/>
        </a:spcBef>
        <a:spcAft>
          <a:spcPct val="0"/>
        </a:spcAft>
        <a:defRPr sz="4400">
          <a:solidFill>
            <a:schemeClr val="tx2"/>
          </a:solidFill>
          <a:latin typeface="Times" charset="0"/>
          <a:ea typeface="ヒラギノ角ゴ Pro W3" charset="0"/>
        </a:defRPr>
      </a:lvl4pPr>
      <a:lvl5pPr algn="ctr" rtl="0" eaLnBrk="0" fontAlgn="base" hangingPunct="0">
        <a:spcBef>
          <a:spcPct val="0"/>
        </a:spcBef>
        <a:spcAft>
          <a:spcPct val="0"/>
        </a:spcAft>
        <a:defRPr sz="4400">
          <a:solidFill>
            <a:schemeClr val="tx2"/>
          </a:solidFill>
          <a:latin typeface="Times" charset="0"/>
          <a:ea typeface="ヒラギノ角ゴ Pro W3" charset="0"/>
        </a:defRPr>
      </a:lvl5pPr>
      <a:lvl6pPr marL="457200" algn="ctr" rtl="0" fontAlgn="base">
        <a:spcBef>
          <a:spcPct val="0"/>
        </a:spcBef>
        <a:spcAft>
          <a:spcPct val="0"/>
        </a:spcAft>
        <a:defRPr sz="4400">
          <a:solidFill>
            <a:schemeClr val="tx2"/>
          </a:solidFill>
          <a:latin typeface="Times" charset="0"/>
          <a:ea typeface="ヒラギノ角ゴ Pro W3" charset="0"/>
        </a:defRPr>
      </a:lvl6pPr>
      <a:lvl7pPr marL="914400" algn="ctr" rtl="0" fontAlgn="base">
        <a:spcBef>
          <a:spcPct val="0"/>
        </a:spcBef>
        <a:spcAft>
          <a:spcPct val="0"/>
        </a:spcAft>
        <a:defRPr sz="4400">
          <a:solidFill>
            <a:schemeClr val="tx2"/>
          </a:solidFill>
          <a:latin typeface="Times" charset="0"/>
          <a:ea typeface="ヒラギノ角ゴ Pro W3" charset="0"/>
        </a:defRPr>
      </a:lvl7pPr>
      <a:lvl8pPr marL="1371600" algn="ctr" rtl="0" fontAlgn="base">
        <a:spcBef>
          <a:spcPct val="0"/>
        </a:spcBef>
        <a:spcAft>
          <a:spcPct val="0"/>
        </a:spcAft>
        <a:defRPr sz="4400">
          <a:solidFill>
            <a:schemeClr val="tx2"/>
          </a:solidFill>
          <a:latin typeface="Times" charset="0"/>
          <a:ea typeface="ヒラギノ角ゴ Pro W3" charset="0"/>
        </a:defRPr>
      </a:lvl8pPr>
      <a:lvl9pPr marL="1828800" algn="ctr" rtl="0" fontAlgn="base">
        <a:spcBef>
          <a:spcPct val="0"/>
        </a:spcBef>
        <a:spcAft>
          <a:spcPct val="0"/>
        </a:spcAft>
        <a:defRPr sz="4400">
          <a:solidFill>
            <a:schemeClr val="tx2"/>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2800">
          <a:solidFill>
            <a:srgbClr val="002350"/>
          </a:solidFill>
          <a:latin typeface="+mn-lt"/>
          <a:ea typeface="+mn-ea"/>
          <a:cs typeface="+mn-cs"/>
        </a:defRPr>
      </a:lvl1pPr>
      <a:lvl2pPr marL="742950" indent="-285750" algn="l" rtl="0" eaLnBrk="0" fontAlgn="base" hangingPunct="0">
        <a:spcBef>
          <a:spcPct val="20000"/>
        </a:spcBef>
        <a:spcAft>
          <a:spcPct val="0"/>
        </a:spcAft>
        <a:buChar char="–"/>
        <a:defRPr sz="2800">
          <a:solidFill>
            <a:srgbClr val="002350"/>
          </a:solidFill>
          <a:latin typeface="+mn-lt"/>
          <a:ea typeface="+mn-ea"/>
        </a:defRPr>
      </a:lvl2pPr>
      <a:lvl3pPr marL="1143000" indent="-228600" algn="l" rtl="0" eaLnBrk="0" fontAlgn="base" hangingPunct="0">
        <a:spcBef>
          <a:spcPct val="20000"/>
        </a:spcBef>
        <a:spcAft>
          <a:spcPct val="0"/>
        </a:spcAft>
        <a:buChar char="•"/>
        <a:defRPr sz="2400">
          <a:solidFill>
            <a:srgbClr val="002350"/>
          </a:solidFill>
          <a:latin typeface="+mn-lt"/>
          <a:ea typeface="+mn-ea"/>
        </a:defRPr>
      </a:lvl3pPr>
      <a:lvl4pPr marL="1600200" indent="-228600" algn="l" rtl="0" eaLnBrk="0" fontAlgn="base" hangingPunct="0">
        <a:spcBef>
          <a:spcPct val="20000"/>
        </a:spcBef>
        <a:spcAft>
          <a:spcPct val="0"/>
        </a:spcAft>
        <a:buChar char="–"/>
        <a:defRPr sz="2000">
          <a:solidFill>
            <a:srgbClr val="002350"/>
          </a:solidFill>
          <a:latin typeface="+mn-lt"/>
          <a:ea typeface="+mn-ea"/>
        </a:defRPr>
      </a:lvl4pPr>
      <a:lvl5pPr marL="2057400" indent="-228600" algn="l" rtl="0" eaLnBrk="0" fontAlgn="base" hangingPunct="0">
        <a:spcBef>
          <a:spcPct val="20000"/>
        </a:spcBef>
        <a:spcAft>
          <a:spcPct val="0"/>
        </a:spcAft>
        <a:buChar char="»"/>
        <a:defRPr sz="2000">
          <a:solidFill>
            <a:srgbClr val="002350"/>
          </a:solidFill>
          <a:latin typeface="+mn-lt"/>
          <a:ea typeface="+mn-ea"/>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3.jpe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581557" y="1162444"/>
            <a:ext cx="3639593" cy="1200329"/>
          </a:xfrm>
        </p:spPr>
        <p:txBody>
          <a:bodyPr/>
          <a:lstStyle/>
          <a:p>
            <a:r>
              <a:rPr lang="en-GB" sz="3600" kern="1200" dirty="0">
                <a:solidFill>
                  <a:srgbClr val="00B0F0"/>
                </a:solidFill>
                <a:latin typeface="Arial" charset="0"/>
                <a:ea typeface="ヒラギノ角ゴ Pro W3" pitchFamily="125" charset="-128"/>
                <a:cs typeface="+mn-cs"/>
              </a:rPr>
              <a:t>MEI Introduction to Data Science</a:t>
            </a:r>
          </a:p>
        </p:txBody>
      </p:sp>
      <p:sp>
        <p:nvSpPr>
          <p:cNvPr id="2" name="Text Placeholder 1"/>
          <p:cNvSpPr>
            <a:spLocks noGrp="1"/>
          </p:cNvSpPr>
          <p:nvPr>
            <p:ph type="body" sz="quarter" idx="11"/>
          </p:nvPr>
        </p:nvSpPr>
        <p:spPr>
          <a:xfrm>
            <a:off x="6581557" y="3212976"/>
            <a:ext cx="5491107" cy="2664296"/>
          </a:xfrm>
        </p:spPr>
        <p:txBody>
          <a:bodyPr lIns="91440" tIns="45720" rIns="91440" bIns="45720" anchor="t"/>
          <a:lstStyle/>
          <a:p>
            <a:r>
              <a:rPr lang="sv-SE" sz="2800" b="1" dirty="0"/>
              <a:t>Lesson 1: </a:t>
            </a:r>
            <a:r>
              <a:rPr lang="en-GB" sz="2800" b="1" dirty="0"/>
              <a:t>Introduction to Data Science – using Python for exploring data</a:t>
            </a:r>
            <a:endParaRPr lang="en-US" sz="4000" dirty="0"/>
          </a:p>
        </p:txBody>
      </p:sp>
      <p:pic>
        <p:nvPicPr>
          <p:cNvPr id="5" name="Picture 4">
            <a:extLst>
              <a:ext uri="{FF2B5EF4-FFF2-40B4-BE49-F238E27FC236}">
                <a16:creationId xmlns:a16="http://schemas.microsoft.com/office/drawing/2014/main" id="{53A6A68E-5BB4-49CF-82E9-E8DA22E735C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39423" y="1970300"/>
            <a:ext cx="5096538" cy="2917399"/>
          </a:xfrm>
          <a:prstGeom prst="rect">
            <a:avLst/>
          </a:prstGeom>
          <a:ln>
            <a:solidFill>
              <a:schemeClr val="tx1"/>
            </a:solidFill>
          </a:ln>
        </p:spPr>
      </p:pic>
    </p:spTree>
    <p:extLst>
      <p:ext uri="{BB962C8B-B14F-4D97-AF65-F5344CB8AC3E}">
        <p14:creationId xmlns:p14="http://schemas.microsoft.com/office/powerpoint/2010/main" val="23584444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C344D-E5E0-4F9B-A631-162BE1D0E37E}"/>
              </a:ext>
            </a:extLst>
          </p:cNvPr>
          <p:cNvSpPr>
            <a:spLocks noGrp="1"/>
          </p:cNvSpPr>
          <p:nvPr>
            <p:ph type="title"/>
          </p:nvPr>
        </p:nvSpPr>
        <p:spPr/>
        <p:txBody>
          <a:bodyPr/>
          <a:lstStyle/>
          <a:p>
            <a:r>
              <a:rPr lang="en-GB" dirty="0"/>
              <a:t>Lessons</a:t>
            </a:r>
          </a:p>
        </p:txBody>
      </p:sp>
      <p:sp>
        <p:nvSpPr>
          <p:cNvPr id="3" name="Content Placeholder 2">
            <a:extLst>
              <a:ext uri="{FF2B5EF4-FFF2-40B4-BE49-F238E27FC236}">
                <a16:creationId xmlns:a16="http://schemas.microsoft.com/office/drawing/2014/main" id="{DCAC8709-9E9D-476C-A171-65328F2F856C}"/>
              </a:ext>
            </a:extLst>
          </p:cNvPr>
          <p:cNvSpPr>
            <a:spLocks noGrp="1"/>
          </p:cNvSpPr>
          <p:nvPr>
            <p:ph idx="1"/>
          </p:nvPr>
        </p:nvSpPr>
        <p:spPr>
          <a:xfrm>
            <a:off x="2639616" y="1772816"/>
            <a:ext cx="6984776" cy="4353352"/>
          </a:xfrm>
        </p:spPr>
        <p:txBody>
          <a:bodyPr vert="horz" lIns="91440" tIns="45720" rIns="91440" bIns="45720" anchor="t"/>
          <a:lstStyle/>
          <a:p>
            <a:pPr marL="514350" indent="-514350">
              <a:buFont typeface="+mj-lt"/>
              <a:buAutoNum type="arabicPeriod"/>
            </a:pPr>
            <a:r>
              <a:rPr lang="en-GB" dirty="0"/>
              <a:t>Introduction to Data Science</a:t>
            </a:r>
          </a:p>
          <a:p>
            <a:pPr marL="514350" indent="-514350">
              <a:buFont typeface="+mj-lt"/>
              <a:buAutoNum type="arabicPeriod"/>
            </a:pPr>
            <a:r>
              <a:rPr lang="en-GB" dirty="0"/>
              <a:t>Pre-processing data</a:t>
            </a:r>
          </a:p>
          <a:p>
            <a:pPr marL="514350" indent="-514350">
              <a:buFont typeface="+mj-lt"/>
              <a:buAutoNum type="arabicPeriod"/>
            </a:pPr>
            <a:r>
              <a:rPr lang="en-GB" dirty="0"/>
              <a:t>Data presentation/visualisation</a:t>
            </a:r>
          </a:p>
          <a:p>
            <a:pPr marL="514350" indent="-514350">
              <a:buFont typeface="+mj-lt"/>
              <a:buAutoNum type="arabicPeriod"/>
            </a:pPr>
            <a:r>
              <a:rPr lang="en-GB" dirty="0"/>
              <a:t>The Data Science cycle</a:t>
            </a:r>
          </a:p>
          <a:p>
            <a:pPr marL="514350" indent="-514350">
              <a:buFont typeface="+mj-lt"/>
              <a:buAutoNum type="arabicPeriod"/>
            </a:pPr>
            <a:r>
              <a:rPr lang="en-GB" dirty="0"/>
              <a:t>Introduction to machine learning</a:t>
            </a:r>
          </a:p>
          <a:p>
            <a:pPr marL="533400" lvl="0" indent="-533400">
              <a:spcBef>
                <a:spcPts val="1200"/>
              </a:spcBef>
              <a:buFont typeface="+mj-lt"/>
              <a:buAutoNum type="arabicPeriod"/>
            </a:pPr>
            <a:r>
              <a:rPr lang="en-GB" dirty="0"/>
              <a:t>Machine learning, AI and Bias</a:t>
            </a:r>
          </a:p>
          <a:p>
            <a:pPr marL="514350" indent="-514350">
              <a:buFont typeface="+mj-lt"/>
              <a:buAutoNum type="arabicPeriod"/>
            </a:pPr>
            <a:endParaRPr lang="en-GB" dirty="0"/>
          </a:p>
        </p:txBody>
      </p:sp>
    </p:spTree>
    <p:extLst>
      <p:ext uri="{BB962C8B-B14F-4D97-AF65-F5344CB8AC3E}">
        <p14:creationId xmlns:p14="http://schemas.microsoft.com/office/powerpoint/2010/main" val="23685482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vert="horz" lIns="91440" tIns="45720" rIns="91440" bIns="45720" anchor="t"/>
          <a:lstStyle/>
          <a:p>
            <a:r>
              <a:rPr lang="en-GB" dirty="0">
                <a:latin typeface="Arial"/>
                <a:cs typeface="Arial"/>
              </a:rPr>
              <a:t>"Meet a data scientist" videos</a:t>
            </a:r>
          </a:p>
        </p:txBody>
      </p:sp>
      <p:sp>
        <p:nvSpPr>
          <p:cNvPr id="3" name="Content Placeholder 2">
            <a:extLst>
              <a:ext uri="{FF2B5EF4-FFF2-40B4-BE49-F238E27FC236}">
                <a16:creationId xmlns:a16="http://schemas.microsoft.com/office/drawing/2014/main" id="{88DC2E73-FEBF-405C-A42A-86C194904321}"/>
              </a:ext>
            </a:extLst>
          </p:cNvPr>
          <p:cNvSpPr>
            <a:spLocks noGrp="1"/>
          </p:cNvSpPr>
          <p:nvPr>
            <p:ph idx="1"/>
          </p:nvPr>
        </p:nvSpPr>
        <p:spPr>
          <a:xfrm>
            <a:off x="407368" y="3523072"/>
            <a:ext cx="3470176" cy="320904"/>
          </a:xfrm>
        </p:spPr>
        <p:txBody>
          <a:bodyPr/>
          <a:lstStyle/>
          <a:p>
            <a:pPr marL="0" indent="0" algn="ctr">
              <a:buNone/>
            </a:pPr>
            <a:r>
              <a:rPr lang="en-GB" sz="2000" dirty="0"/>
              <a:t>Dr Hannah Fry – UCL</a:t>
            </a:r>
          </a:p>
        </p:txBody>
      </p:sp>
      <p:pic>
        <p:nvPicPr>
          <p:cNvPr id="4" name="Picture 3">
            <a:extLst>
              <a:ext uri="{FF2B5EF4-FFF2-40B4-BE49-F238E27FC236}">
                <a16:creationId xmlns:a16="http://schemas.microsoft.com/office/drawing/2014/main" id="{258A6D1D-A628-4A5A-88F2-DA53F2D6194E}"/>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7408" y="1772816"/>
            <a:ext cx="2952328" cy="1834928"/>
          </a:xfrm>
          <a:prstGeom prst="rect">
            <a:avLst/>
          </a:prstGeom>
        </p:spPr>
      </p:pic>
      <p:pic>
        <p:nvPicPr>
          <p:cNvPr id="5" name="Picture 4">
            <a:extLst>
              <a:ext uri="{FF2B5EF4-FFF2-40B4-BE49-F238E27FC236}">
                <a16:creationId xmlns:a16="http://schemas.microsoft.com/office/drawing/2014/main" id="{89FB2E02-6888-4134-B6EE-AF13D5D1A127}"/>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295800" y="1860730"/>
            <a:ext cx="2880320" cy="1667932"/>
          </a:xfrm>
          <a:prstGeom prst="rect">
            <a:avLst/>
          </a:prstGeom>
        </p:spPr>
      </p:pic>
      <p:sp>
        <p:nvSpPr>
          <p:cNvPr id="6" name="Content Placeholder 2">
            <a:extLst>
              <a:ext uri="{FF2B5EF4-FFF2-40B4-BE49-F238E27FC236}">
                <a16:creationId xmlns:a16="http://schemas.microsoft.com/office/drawing/2014/main" id="{7B91B6D0-774D-4B94-84EB-7EBD741B5794}"/>
              </a:ext>
            </a:extLst>
          </p:cNvPr>
          <p:cNvSpPr txBox="1">
            <a:spLocks/>
          </p:cNvSpPr>
          <p:nvPr/>
        </p:nvSpPr>
        <p:spPr>
          <a:xfrm>
            <a:off x="4000872" y="3523072"/>
            <a:ext cx="3470176" cy="320904"/>
          </a:xfrm>
          <a:prstGeom prst="rect">
            <a:avLst/>
          </a:prstGeom>
        </p:spPr>
        <p:txBody>
          <a:bodyPr vert="horz"/>
          <a:lstStyle>
            <a:lvl1pPr marL="4572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1pPr>
            <a:lvl2pPr marL="9144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lgn="l" rtl="0" eaLnBrk="0" fontAlgn="base" hangingPunct="0">
              <a:spcBef>
                <a:spcPct val="20000"/>
              </a:spcBef>
              <a:spcAft>
                <a:spcPct val="0"/>
              </a:spcAft>
              <a:buClr>
                <a:schemeClr val="bg2"/>
              </a:buClr>
              <a:buFont typeface="Wingdings" panose="05000000000000000000" pitchFamily="2" charset="2"/>
              <a:buChar char="§"/>
              <a:defRPr sz="2400">
                <a:solidFill>
                  <a:schemeClr val="tx2"/>
                </a:solidFill>
                <a:latin typeface="Arial" panose="020B0604020202020204" pitchFamily="34" charset="0"/>
                <a:ea typeface="+mn-ea"/>
                <a:cs typeface="Arial" panose="020B0604020202020204" pitchFamily="34" charset="0"/>
              </a:defRPr>
            </a:lvl3pPr>
            <a:lvl4pPr marL="17145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Font typeface="Wingdings" panose="05000000000000000000" pitchFamily="2" charset="2"/>
              <a:buNone/>
            </a:pPr>
            <a:r>
              <a:rPr lang="en-GB" sz="2000" kern="0" dirty="0"/>
              <a:t>Rachel –</a:t>
            </a:r>
            <a:r>
              <a:rPr lang="ja-JP" altLang="en-US" sz="2000" kern="0" dirty="0"/>
              <a:t> </a:t>
            </a:r>
            <a:r>
              <a:rPr lang="en-GB" sz="2000" kern="0" dirty="0"/>
              <a:t>The Met Office</a:t>
            </a:r>
          </a:p>
        </p:txBody>
      </p:sp>
      <p:pic>
        <p:nvPicPr>
          <p:cNvPr id="7" name="Picture 6">
            <a:extLst>
              <a:ext uri="{FF2B5EF4-FFF2-40B4-BE49-F238E27FC236}">
                <a16:creationId xmlns:a16="http://schemas.microsoft.com/office/drawing/2014/main" id="{1BEF890B-7B28-4964-B883-BC8079C2305B}"/>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050986" y="1860730"/>
            <a:ext cx="2952028" cy="1662342"/>
          </a:xfrm>
          <a:prstGeom prst="rect">
            <a:avLst/>
          </a:prstGeom>
        </p:spPr>
      </p:pic>
      <p:sp>
        <p:nvSpPr>
          <p:cNvPr id="8" name="Content Placeholder 2">
            <a:extLst>
              <a:ext uri="{FF2B5EF4-FFF2-40B4-BE49-F238E27FC236}">
                <a16:creationId xmlns:a16="http://schemas.microsoft.com/office/drawing/2014/main" id="{70F319B6-F41B-4CA5-8280-4717B877C393}"/>
              </a:ext>
            </a:extLst>
          </p:cNvPr>
          <p:cNvSpPr txBox="1">
            <a:spLocks/>
          </p:cNvSpPr>
          <p:nvPr/>
        </p:nvSpPr>
        <p:spPr>
          <a:xfrm>
            <a:off x="7791912" y="3523072"/>
            <a:ext cx="3470176" cy="320904"/>
          </a:xfrm>
          <a:prstGeom prst="rect">
            <a:avLst/>
          </a:prstGeom>
        </p:spPr>
        <p:txBody>
          <a:bodyPr vert="horz"/>
          <a:lstStyle>
            <a:lvl1pPr marL="4572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1pPr>
            <a:lvl2pPr marL="9144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lgn="l" rtl="0" eaLnBrk="0" fontAlgn="base" hangingPunct="0">
              <a:spcBef>
                <a:spcPct val="20000"/>
              </a:spcBef>
              <a:spcAft>
                <a:spcPct val="0"/>
              </a:spcAft>
              <a:buClr>
                <a:schemeClr val="bg2"/>
              </a:buClr>
              <a:buFont typeface="Wingdings" panose="05000000000000000000" pitchFamily="2" charset="2"/>
              <a:buChar char="§"/>
              <a:defRPr sz="2400">
                <a:solidFill>
                  <a:schemeClr val="tx2"/>
                </a:solidFill>
                <a:latin typeface="Arial" panose="020B0604020202020204" pitchFamily="34" charset="0"/>
                <a:ea typeface="+mn-ea"/>
                <a:cs typeface="Arial" panose="020B0604020202020204" pitchFamily="34" charset="0"/>
              </a:defRPr>
            </a:lvl3pPr>
            <a:lvl4pPr marL="17145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None/>
            </a:pPr>
            <a:r>
              <a:rPr lang="en-GB" sz="2000" kern="0" dirty="0"/>
              <a:t>Sushmita – Kantar, </a:t>
            </a:r>
            <a:br>
              <a:rPr lang="en-GB" sz="2000" kern="0" dirty="0"/>
            </a:br>
            <a:r>
              <a:rPr lang="en-GB" sz="2000" kern="0" dirty="0"/>
              <a:t>Media Division</a:t>
            </a:r>
          </a:p>
        </p:txBody>
      </p:sp>
      <p:pic>
        <p:nvPicPr>
          <p:cNvPr id="9" name="Picture 8">
            <a:extLst>
              <a:ext uri="{FF2B5EF4-FFF2-40B4-BE49-F238E27FC236}">
                <a16:creationId xmlns:a16="http://schemas.microsoft.com/office/drawing/2014/main" id="{1F995625-0D4B-46CA-84B7-8A66507EF6B9}"/>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29510" y="4221088"/>
            <a:ext cx="2928115" cy="1670083"/>
          </a:xfrm>
          <a:prstGeom prst="rect">
            <a:avLst/>
          </a:prstGeom>
        </p:spPr>
      </p:pic>
      <p:sp>
        <p:nvSpPr>
          <p:cNvPr id="10" name="Content Placeholder 2">
            <a:extLst>
              <a:ext uri="{FF2B5EF4-FFF2-40B4-BE49-F238E27FC236}">
                <a16:creationId xmlns:a16="http://schemas.microsoft.com/office/drawing/2014/main" id="{C76B3306-A8BF-4E49-8D77-5502F7CC45FF}"/>
              </a:ext>
            </a:extLst>
          </p:cNvPr>
          <p:cNvSpPr txBox="1">
            <a:spLocks/>
          </p:cNvSpPr>
          <p:nvPr/>
        </p:nvSpPr>
        <p:spPr>
          <a:xfrm>
            <a:off x="508484" y="5891171"/>
            <a:ext cx="3470176" cy="320904"/>
          </a:xfrm>
          <a:prstGeom prst="rect">
            <a:avLst/>
          </a:prstGeom>
        </p:spPr>
        <p:txBody>
          <a:bodyPr vert="horz"/>
          <a:lstStyle>
            <a:lvl1pPr marL="4572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1pPr>
            <a:lvl2pPr marL="9144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lgn="l" rtl="0" eaLnBrk="0" fontAlgn="base" hangingPunct="0">
              <a:spcBef>
                <a:spcPct val="20000"/>
              </a:spcBef>
              <a:spcAft>
                <a:spcPct val="0"/>
              </a:spcAft>
              <a:buClr>
                <a:schemeClr val="bg2"/>
              </a:buClr>
              <a:buFont typeface="Wingdings" panose="05000000000000000000" pitchFamily="2" charset="2"/>
              <a:buChar char="§"/>
              <a:defRPr sz="2400">
                <a:solidFill>
                  <a:schemeClr val="tx2"/>
                </a:solidFill>
                <a:latin typeface="Arial" panose="020B0604020202020204" pitchFamily="34" charset="0"/>
                <a:ea typeface="+mn-ea"/>
                <a:cs typeface="Arial" panose="020B0604020202020204" pitchFamily="34" charset="0"/>
              </a:defRPr>
            </a:lvl3pPr>
            <a:lvl4pPr marL="17145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Font typeface="Wingdings" panose="05000000000000000000" pitchFamily="2" charset="2"/>
              <a:buNone/>
            </a:pPr>
            <a:r>
              <a:rPr lang="en-GB" sz="2000" kern="0" dirty="0"/>
              <a:t>Andrew – University of Cambridge</a:t>
            </a:r>
          </a:p>
        </p:txBody>
      </p:sp>
      <p:pic>
        <p:nvPicPr>
          <p:cNvPr id="11" name="Picture 10">
            <a:extLst>
              <a:ext uri="{FF2B5EF4-FFF2-40B4-BE49-F238E27FC236}">
                <a16:creationId xmlns:a16="http://schemas.microsoft.com/office/drawing/2014/main" id="{1A2D4ABD-8348-4A04-ADB1-E4B43673D67B}"/>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322174" y="4218562"/>
            <a:ext cx="2928115" cy="1669571"/>
          </a:xfrm>
          <a:prstGeom prst="rect">
            <a:avLst/>
          </a:prstGeom>
        </p:spPr>
      </p:pic>
      <p:sp>
        <p:nvSpPr>
          <p:cNvPr id="12" name="Content Placeholder 2">
            <a:extLst>
              <a:ext uri="{FF2B5EF4-FFF2-40B4-BE49-F238E27FC236}">
                <a16:creationId xmlns:a16="http://schemas.microsoft.com/office/drawing/2014/main" id="{BBCD07A2-D431-4C07-AF3F-DE8BAB231F05}"/>
              </a:ext>
            </a:extLst>
          </p:cNvPr>
          <p:cNvSpPr txBox="1">
            <a:spLocks/>
          </p:cNvSpPr>
          <p:nvPr/>
        </p:nvSpPr>
        <p:spPr>
          <a:xfrm>
            <a:off x="3978660" y="5891171"/>
            <a:ext cx="3470176" cy="320904"/>
          </a:xfrm>
          <a:prstGeom prst="rect">
            <a:avLst/>
          </a:prstGeom>
        </p:spPr>
        <p:txBody>
          <a:bodyPr vert="horz"/>
          <a:lstStyle>
            <a:lvl1pPr marL="4572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1pPr>
            <a:lvl2pPr marL="9144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lgn="l" rtl="0" eaLnBrk="0" fontAlgn="base" hangingPunct="0">
              <a:spcBef>
                <a:spcPct val="20000"/>
              </a:spcBef>
              <a:spcAft>
                <a:spcPct val="0"/>
              </a:spcAft>
              <a:buClr>
                <a:schemeClr val="bg2"/>
              </a:buClr>
              <a:buFont typeface="Wingdings" panose="05000000000000000000" pitchFamily="2" charset="2"/>
              <a:buChar char="§"/>
              <a:defRPr sz="2400">
                <a:solidFill>
                  <a:schemeClr val="tx2"/>
                </a:solidFill>
                <a:latin typeface="Arial" panose="020B0604020202020204" pitchFamily="34" charset="0"/>
                <a:ea typeface="+mn-ea"/>
                <a:cs typeface="Arial" panose="020B0604020202020204" pitchFamily="34" charset="0"/>
              </a:defRPr>
            </a:lvl3pPr>
            <a:lvl4pPr marL="17145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Font typeface="Wingdings" panose="05000000000000000000" pitchFamily="2" charset="2"/>
              <a:buNone/>
            </a:pPr>
            <a:r>
              <a:rPr lang="en-GB" sz="2000" kern="0" dirty="0"/>
              <a:t>Tim – Liverpool FC</a:t>
            </a:r>
          </a:p>
        </p:txBody>
      </p:sp>
      <p:pic>
        <p:nvPicPr>
          <p:cNvPr id="13" name="Picture 12">
            <a:extLst>
              <a:ext uri="{FF2B5EF4-FFF2-40B4-BE49-F238E27FC236}">
                <a16:creationId xmlns:a16="http://schemas.microsoft.com/office/drawing/2014/main" id="{1EC52CB1-DB77-4451-AA18-4E3A1E381DE0}"/>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8112415" y="4218562"/>
            <a:ext cx="2879226" cy="1642225"/>
          </a:xfrm>
          <a:prstGeom prst="rect">
            <a:avLst/>
          </a:prstGeom>
        </p:spPr>
      </p:pic>
      <p:sp>
        <p:nvSpPr>
          <p:cNvPr id="14" name="Content Placeholder 2">
            <a:extLst>
              <a:ext uri="{FF2B5EF4-FFF2-40B4-BE49-F238E27FC236}">
                <a16:creationId xmlns:a16="http://schemas.microsoft.com/office/drawing/2014/main" id="{E44DB84E-BD03-40DD-ABB1-94AFCBD48165}"/>
              </a:ext>
            </a:extLst>
          </p:cNvPr>
          <p:cNvSpPr txBox="1">
            <a:spLocks/>
          </p:cNvSpPr>
          <p:nvPr/>
        </p:nvSpPr>
        <p:spPr>
          <a:xfrm>
            <a:off x="7744689" y="5880315"/>
            <a:ext cx="3470176" cy="320904"/>
          </a:xfrm>
          <a:prstGeom prst="rect">
            <a:avLst/>
          </a:prstGeom>
        </p:spPr>
        <p:txBody>
          <a:bodyPr vert="horz"/>
          <a:lstStyle>
            <a:lvl1pPr marL="4572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1pPr>
            <a:lvl2pPr marL="914400" indent="-457200" algn="l" rtl="0" eaLnBrk="0" fontAlgn="base" hangingPunct="0">
              <a:spcBef>
                <a:spcPct val="20000"/>
              </a:spcBef>
              <a:spcAft>
                <a:spcPct val="0"/>
              </a:spcAft>
              <a:buClr>
                <a:schemeClr val="bg2"/>
              </a:buClr>
              <a:buFont typeface="Wingdings" panose="05000000000000000000" pitchFamily="2" charset="2"/>
              <a:buChar char="§"/>
              <a:defRPr sz="2800">
                <a:solidFill>
                  <a:schemeClr val="tx2"/>
                </a:solidFill>
                <a:latin typeface="Arial" panose="020B0604020202020204" pitchFamily="34" charset="0"/>
                <a:ea typeface="+mn-ea"/>
                <a:cs typeface="Arial" panose="020B0604020202020204" pitchFamily="34" charset="0"/>
              </a:defRPr>
            </a:lvl2pPr>
            <a:lvl3pPr marL="1257300" indent="-342900" algn="l" rtl="0" eaLnBrk="0" fontAlgn="base" hangingPunct="0">
              <a:spcBef>
                <a:spcPct val="20000"/>
              </a:spcBef>
              <a:spcAft>
                <a:spcPct val="0"/>
              </a:spcAft>
              <a:buClr>
                <a:schemeClr val="bg2"/>
              </a:buClr>
              <a:buFont typeface="Wingdings" panose="05000000000000000000" pitchFamily="2" charset="2"/>
              <a:buChar char="§"/>
              <a:defRPr sz="2400">
                <a:solidFill>
                  <a:schemeClr val="tx2"/>
                </a:solidFill>
                <a:latin typeface="Arial" panose="020B0604020202020204" pitchFamily="34" charset="0"/>
                <a:ea typeface="+mn-ea"/>
                <a:cs typeface="Arial" panose="020B0604020202020204" pitchFamily="34" charset="0"/>
              </a:defRPr>
            </a:lvl3pPr>
            <a:lvl4pPr marL="17145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4pPr>
            <a:lvl5pPr marL="2171700" indent="-342900" algn="l" rtl="0" eaLnBrk="0" fontAlgn="base" hangingPunct="0">
              <a:spcBef>
                <a:spcPct val="20000"/>
              </a:spcBef>
              <a:spcAft>
                <a:spcPct val="0"/>
              </a:spcAft>
              <a:buClr>
                <a:schemeClr val="bg2"/>
              </a:buClr>
              <a:buFont typeface="Wingdings" panose="05000000000000000000" pitchFamily="2" charset="2"/>
              <a:buChar char="§"/>
              <a:defRPr sz="2000">
                <a:solidFill>
                  <a:schemeClr val="tx2"/>
                </a:solidFill>
                <a:latin typeface="Arial" panose="020B0604020202020204" pitchFamily="34" charset="0"/>
                <a:ea typeface="+mn-ea"/>
                <a:cs typeface="Arial" panose="020B0604020202020204" pitchFamily="34" charset="0"/>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Font typeface="Wingdings" panose="05000000000000000000" pitchFamily="2" charset="2"/>
              <a:buNone/>
            </a:pPr>
            <a:r>
              <a:rPr lang="en-GB" sz="2000" kern="0"/>
              <a:t>Rachel – </a:t>
            </a:r>
            <a:r>
              <a:rPr lang="en-GB" sz="2000" kern="0" dirty="0"/>
              <a:t>GlaxoSmithKline</a:t>
            </a:r>
          </a:p>
        </p:txBody>
      </p:sp>
    </p:spTree>
    <p:extLst>
      <p:ext uri="{BB962C8B-B14F-4D97-AF65-F5344CB8AC3E}">
        <p14:creationId xmlns:p14="http://schemas.microsoft.com/office/powerpoint/2010/main" val="2303965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8002F-CEAF-4E8F-8713-3F5829043532}"/>
              </a:ext>
            </a:extLst>
          </p:cNvPr>
          <p:cNvSpPr>
            <a:spLocks noGrp="1"/>
          </p:cNvSpPr>
          <p:nvPr>
            <p:ph type="title"/>
          </p:nvPr>
        </p:nvSpPr>
        <p:spPr>
          <a:xfrm>
            <a:off x="299356" y="836712"/>
            <a:ext cx="11593288" cy="580926"/>
          </a:xfrm>
        </p:spPr>
        <p:txBody>
          <a:bodyPr/>
          <a:lstStyle/>
          <a:p>
            <a:r>
              <a:rPr lang="en-GB" dirty="0"/>
              <a:t>Further support with Python and using Kaggle</a:t>
            </a:r>
          </a:p>
        </p:txBody>
      </p:sp>
      <p:sp>
        <p:nvSpPr>
          <p:cNvPr id="3" name="Content Placeholder 2">
            <a:extLst>
              <a:ext uri="{FF2B5EF4-FFF2-40B4-BE49-F238E27FC236}">
                <a16:creationId xmlns:a16="http://schemas.microsoft.com/office/drawing/2014/main" id="{DCAA7AAE-7EC9-448F-8791-0C5EB1BA6A09}"/>
              </a:ext>
            </a:extLst>
          </p:cNvPr>
          <p:cNvSpPr>
            <a:spLocks noGrp="1"/>
          </p:cNvSpPr>
          <p:nvPr>
            <p:ph idx="1"/>
          </p:nvPr>
        </p:nvSpPr>
        <p:spPr>
          <a:xfrm>
            <a:off x="609600" y="1844824"/>
            <a:ext cx="5486400" cy="4281344"/>
          </a:xfrm>
        </p:spPr>
        <p:txBody>
          <a:bodyPr/>
          <a:lstStyle/>
          <a:p>
            <a:pPr marL="0" indent="0">
              <a:buNone/>
            </a:pPr>
            <a:r>
              <a:rPr lang="en-GB" dirty="0"/>
              <a:t>In the </a:t>
            </a:r>
            <a:r>
              <a:rPr lang="en-GB" b="1" dirty="0"/>
              <a:t>Further Support </a:t>
            </a:r>
            <a:r>
              <a:rPr lang="en-GB" dirty="0"/>
              <a:t>section:</a:t>
            </a:r>
            <a:br>
              <a:rPr lang="en-GB" dirty="0"/>
            </a:br>
            <a:endParaRPr lang="en-GB" dirty="0"/>
          </a:p>
          <a:p>
            <a:r>
              <a:rPr lang="en-GB" dirty="0"/>
              <a:t>Video: Dealing with errors and debugging in Kaggle</a:t>
            </a:r>
            <a:br>
              <a:rPr lang="en-GB" dirty="0"/>
            </a:br>
            <a:endParaRPr lang="en-GB" dirty="0"/>
          </a:p>
          <a:p>
            <a:r>
              <a:rPr lang="en-GB" dirty="0"/>
              <a:t>Python commands used in this course</a:t>
            </a:r>
          </a:p>
        </p:txBody>
      </p:sp>
      <p:pic>
        <p:nvPicPr>
          <p:cNvPr id="4" name="Picture 3" descr="A screenshot from a Kaggle notebook.">
            <a:extLst>
              <a:ext uri="{FF2B5EF4-FFF2-40B4-BE49-F238E27FC236}">
                <a16:creationId xmlns:a16="http://schemas.microsoft.com/office/drawing/2014/main" id="{03C63095-1CCA-46D3-B8F8-6676E9A82998}"/>
              </a:ext>
            </a:extLst>
          </p:cNvPr>
          <p:cNvPicPr>
            <a:picLocks noChangeAspect="1"/>
          </p:cNvPicPr>
          <p:nvPr/>
        </p:nvPicPr>
        <p:blipFill>
          <a:blip r:embed="rId3"/>
          <a:stretch>
            <a:fillRect/>
          </a:stretch>
        </p:blipFill>
        <p:spPr>
          <a:xfrm>
            <a:off x="6476725" y="1920140"/>
            <a:ext cx="5327483" cy="3934916"/>
          </a:xfrm>
          <a:prstGeom prst="rect">
            <a:avLst/>
          </a:prstGeom>
          <a:ln>
            <a:solidFill>
              <a:schemeClr val="tx1"/>
            </a:solidFill>
          </a:ln>
        </p:spPr>
      </p:pic>
    </p:spTree>
    <p:extLst>
      <p:ext uri="{BB962C8B-B14F-4D97-AF65-F5344CB8AC3E}">
        <p14:creationId xmlns:p14="http://schemas.microsoft.com/office/powerpoint/2010/main" val="3921953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33A1D-E69E-4983-8936-AE3C3F602A73}"/>
              </a:ext>
            </a:extLst>
          </p:cNvPr>
          <p:cNvSpPr>
            <a:spLocks noGrp="1"/>
          </p:cNvSpPr>
          <p:nvPr>
            <p:ph type="title"/>
          </p:nvPr>
        </p:nvSpPr>
        <p:spPr>
          <a:xfrm>
            <a:off x="623392" y="979725"/>
            <a:ext cx="10729192" cy="769441"/>
          </a:xfrm>
        </p:spPr>
        <p:txBody>
          <a:bodyPr/>
          <a:lstStyle/>
          <a:p>
            <a:r>
              <a:rPr lang="en-GB" dirty="0"/>
              <a:t>Data Science: gaining insight from data</a:t>
            </a:r>
          </a:p>
        </p:txBody>
      </p:sp>
      <p:grpSp>
        <p:nvGrpSpPr>
          <p:cNvPr id="8" name="Group 7" descr="Venn diagram showing that data science sits at the intersection of domain knowledge, technology skills and statistical understanding.">
            <a:extLst>
              <a:ext uri="{FF2B5EF4-FFF2-40B4-BE49-F238E27FC236}">
                <a16:creationId xmlns:a16="http://schemas.microsoft.com/office/drawing/2014/main" id="{D343B5B5-7444-4600-B9DB-BBF2245E0ABF}"/>
              </a:ext>
            </a:extLst>
          </p:cNvPr>
          <p:cNvGrpSpPr/>
          <p:nvPr/>
        </p:nvGrpSpPr>
        <p:grpSpPr>
          <a:xfrm>
            <a:off x="2726338" y="1891228"/>
            <a:ext cx="6750734" cy="3990027"/>
            <a:chOff x="2726338" y="1891228"/>
            <a:chExt cx="6750734" cy="3990027"/>
          </a:xfrm>
        </p:grpSpPr>
        <p:sp>
          <p:nvSpPr>
            <p:cNvPr id="9" name="TextBox 2">
              <a:extLst>
                <a:ext uri="{FF2B5EF4-FFF2-40B4-BE49-F238E27FC236}">
                  <a16:creationId xmlns:a16="http://schemas.microsoft.com/office/drawing/2014/main" id="{829CE1D0-7540-4B31-88F2-406F9608147B}"/>
                </a:ext>
              </a:extLst>
            </p:cNvPr>
            <p:cNvSpPr txBox="1"/>
            <p:nvPr/>
          </p:nvSpPr>
          <p:spPr>
            <a:xfrm>
              <a:off x="2726338" y="4182959"/>
              <a:ext cx="1526893" cy="646331"/>
            </a:xfrm>
            <a:prstGeom prst="rect">
              <a:avLst/>
            </a:prstGeom>
            <a:noFill/>
          </p:spPr>
          <p:txBody>
            <a:bodyPr wrap="none" rtlCol="0">
              <a:spAutoFit/>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5pPr>
              <a:lvl6pPr marL="22860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6pPr>
              <a:lvl7pPr marL="27432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7pPr>
              <a:lvl8pPr marL="32004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8pPr>
              <a:lvl9pPr marL="36576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9pPr>
            </a:lstStyle>
            <a:p>
              <a:pPr algn="ctr"/>
              <a:r>
                <a:rPr lang="en-GB" sz="1800" b="1" dirty="0">
                  <a:solidFill>
                    <a:srgbClr val="FF0000"/>
                  </a:solidFill>
                  <a:latin typeface="+mn-lt"/>
                </a:rPr>
                <a:t>Technology </a:t>
              </a:r>
              <a:br>
                <a:rPr lang="en-GB" sz="1800" b="1" dirty="0">
                  <a:solidFill>
                    <a:srgbClr val="FF0000"/>
                  </a:solidFill>
                  <a:latin typeface="+mn-lt"/>
                </a:rPr>
              </a:br>
              <a:r>
                <a:rPr lang="en-GB" sz="1800" b="1" dirty="0">
                  <a:solidFill>
                    <a:srgbClr val="FF0000"/>
                  </a:solidFill>
                  <a:latin typeface="+mn-lt"/>
                </a:rPr>
                <a:t>skills</a:t>
              </a:r>
            </a:p>
          </p:txBody>
        </p:sp>
        <p:sp>
          <p:nvSpPr>
            <p:cNvPr id="10" name="TextBox 3">
              <a:extLst>
                <a:ext uri="{FF2B5EF4-FFF2-40B4-BE49-F238E27FC236}">
                  <a16:creationId xmlns:a16="http://schemas.microsoft.com/office/drawing/2014/main" id="{9010BFD5-B2F5-4AAC-A0C6-B7AF62A2C165}"/>
                </a:ext>
              </a:extLst>
            </p:cNvPr>
            <p:cNvSpPr txBox="1"/>
            <p:nvPr/>
          </p:nvSpPr>
          <p:spPr>
            <a:xfrm>
              <a:off x="5258103" y="1891228"/>
              <a:ext cx="1377300" cy="646331"/>
            </a:xfrm>
            <a:prstGeom prst="rect">
              <a:avLst/>
            </a:prstGeom>
            <a:noFill/>
          </p:spPr>
          <p:txBody>
            <a:bodyPr wrap="none" rtlCol="0">
              <a:spAutoFit/>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5pPr>
              <a:lvl6pPr marL="22860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6pPr>
              <a:lvl7pPr marL="27432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7pPr>
              <a:lvl8pPr marL="32004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8pPr>
              <a:lvl9pPr marL="36576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9pPr>
            </a:lstStyle>
            <a:p>
              <a:pPr algn="ctr"/>
              <a:r>
                <a:rPr lang="en-GB" sz="1800" b="1" dirty="0">
                  <a:solidFill>
                    <a:schemeClr val="accent6">
                      <a:lumMod val="50000"/>
                    </a:schemeClr>
                  </a:solidFill>
                  <a:latin typeface="+mn-lt"/>
                </a:rPr>
                <a:t>Domain </a:t>
              </a:r>
              <a:br>
                <a:rPr lang="en-GB" sz="1800" b="1" dirty="0">
                  <a:solidFill>
                    <a:schemeClr val="accent6">
                      <a:lumMod val="50000"/>
                    </a:schemeClr>
                  </a:solidFill>
                  <a:latin typeface="+mn-lt"/>
                </a:rPr>
              </a:br>
              <a:r>
                <a:rPr lang="en-GB" sz="1800" b="1" dirty="0">
                  <a:solidFill>
                    <a:schemeClr val="accent6">
                      <a:lumMod val="50000"/>
                    </a:schemeClr>
                  </a:solidFill>
                  <a:latin typeface="+mn-lt"/>
                </a:rPr>
                <a:t>knowledge</a:t>
              </a:r>
            </a:p>
          </p:txBody>
        </p:sp>
        <p:sp>
          <p:nvSpPr>
            <p:cNvPr id="11" name="TextBox 4">
              <a:extLst>
                <a:ext uri="{FF2B5EF4-FFF2-40B4-BE49-F238E27FC236}">
                  <a16:creationId xmlns:a16="http://schemas.microsoft.com/office/drawing/2014/main" id="{AF51DA5C-A808-4E52-91E3-5A679F238DDB}"/>
                </a:ext>
              </a:extLst>
            </p:cNvPr>
            <p:cNvSpPr txBox="1"/>
            <p:nvPr/>
          </p:nvSpPr>
          <p:spPr>
            <a:xfrm>
              <a:off x="7689402" y="4182959"/>
              <a:ext cx="1787670" cy="646331"/>
            </a:xfrm>
            <a:prstGeom prst="rect">
              <a:avLst/>
            </a:prstGeom>
            <a:noFill/>
          </p:spPr>
          <p:txBody>
            <a:bodyPr wrap="none" rtlCol="0">
              <a:spAutoFit/>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5pPr>
              <a:lvl6pPr marL="22860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6pPr>
              <a:lvl7pPr marL="27432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7pPr>
              <a:lvl8pPr marL="32004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8pPr>
              <a:lvl9pPr marL="36576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9pPr>
            </a:lstStyle>
            <a:p>
              <a:pPr algn="ctr"/>
              <a:r>
                <a:rPr lang="en-GB" sz="1800" b="1" dirty="0">
                  <a:solidFill>
                    <a:srgbClr val="0000FF"/>
                  </a:solidFill>
                  <a:latin typeface="+mn-lt"/>
                </a:rPr>
                <a:t>Statistical</a:t>
              </a:r>
            </a:p>
            <a:p>
              <a:pPr algn="ctr"/>
              <a:r>
                <a:rPr lang="en-GB" sz="1800" b="1" dirty="0">
                  <a:solidFill>
                    <a:srgbClr val="0000FF"/>
                  </a:solidFill>
                  <a:latin typeface="+mn-lt"/>
                </a:rPr>
                <a:t>understanding</a:t>
              </a:r>
            </a:p>
          </p:txBody>
        </p:sp>
        <p:pic>
          <p:nvPicPr>
            <p:cNvPr id="12" name="Picture 11">
              <a:extLst>
                <a:ext uri="{FF2B5EF4-FFF2-40B4-BE49-F238E27FC236}">
                  <a16:creationId xmlns:a16="http://schemas.microsoft.com/office/drawing/2014/main" id="{2A707454-12AB-4A0B-A706-14E11A978D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696" y="2484662"/>
              <a:ext cx="3396593" cy="339659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6">
              <a:extLst>
                <a:ext uri="{FF2B5EF4-FFF2-40B4-BE49-F238E27FC236}">
                  <a16:creationId xmlns:a16="http://schemas.microsoft.com/office/drawing/2014/main" id="{095C6E31-6A9A-439A-A7CE-749B896EC1E7}"/>
                </a:ext>
              </a:extLst>
            </p:cNvPr>
            <p:cNvSpPr txBox="1"/>
            <p:nvPr/>
          </p:nvSpPr>
          <p:spPr>
            <a:xfrm>
              <a:off x="5379690" y="4023068"/>
              <a:ext cx="1031051" cy="646331"/>
            </a:xfrm>
            <a:prstGeom prst="rect">
              <a:avLst/>
            </a:prstGeom>
            <a:noFill/>
          </p:spPr>
          <p:txBody>
            <a:bodyPr wrap="none" rtlCol="0">
              <a:spAutoFit/>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5pPr>
              <a:lvl6pPr marL="22860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6pPr>
              <a:lvl7pPr marL="27432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7pPr>
              <a:lvl8pPr marL="32004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8pPr>
              <a:lvl9pPr marL="36576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9pPr>
            </a:lstStyle>
            <a:p>
              <a:pPr algn="ctr"/>
              <a:r>
                <a:rPr lang="en-GB" sz="1800" b="1" dirty="0">
                  <a:solidFill>
                    <a:schemeClr val="bg1"/>
                  </a:solidFill>
                  <a:latin typeface="+mn-lt"/>
                </a:rPr>
                <a:t>Data</a:t>
              </a:r>
              <a:br>
                <a:rPr lang="en-GB" sz="1800" b="1" dirty="0">
                  <a:solidFill>
                    <a:schemeClr val="bg1"/>
                  </a:solidFill>
                  <a:latin typeface="+mn-lt"/>
                </a:rPr>
              </a:br>
              <a:r>
                <a:rPr lang="en-GB" sz="1800" b="1" dirty="0">
                  <a:solidFill>
                    <a:schemeClr val="bg1"/>
                  </a:solidFill>
                  <a:latin typeface="+mn-lt"/>
                </a:rPr>
                <a:t>science</a:t>
              </a:r>
            </a:p>
          </p:txBody>
        </p:sp>
      </p:grpSp>
    </p:spTree>
    <p:extLst>
      <p:ext uri="{BB962C8B-B14F-4D97-AF65-F5344CB8AC3E}">
        <p14:creationId xmlns:p14="http://schemas.microsoft.com/office/powerpoint/2010/main" val="1980370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571F8-EABE-4C76-BA62-B81DF9FFF633}"/>
              </a:ext>
            </a:extLst>
          </p:cNvPr>
          <p:cNvSpPr>
            <a:spLocks noGrp="1"/>
          </p:cNvSpPr>
          <p:nvPr>
            <p:ph type="title"/>
          </p:nvPr>
        </p:nvSpPr>
        <p:spPr>
          <a:xfrm>
            <a:off x="609600" y="836712"/>
            <a:ext cx="10972800" cy="936104"/>
          </a:xfrm>
        </p:spPr>
        <p:txBody>
          <a:bodyPr/>
          <a:lstStyle/>
          <a:p>
            <a:r>
              <a:rPr lang="en-GB" dirty="0"/>
              <a:t>Why is there a need for Data Science?</a:t>
            </a:r>
          </a:p>
        </p:txBody>
      </p:sp>
      <p:sp>
        <p:nvSpPr>
          <p:cNvPr id="3" name="Content Placeholder 2">
            <a:extLst>
              <a:ext uri="{FF2B5EF4-FFF2-40B4-BE49-F238E27FC236}">
                <a16:creationId xmlns:a16="http://schemas.microsoft.com/office/drawing/2014/main" id="{C5B0A626-E9D7-4E74-AD29-B8756E1CC543}"/>
              </a:ext>
            </a:extLst>
          </p:cNvPr>
          <p:cNvSpPr>
            <a:spLocks noGrp="1"/>
          </p:cNvSpPr>
          <p:nvPr>
            <p:ph idx="1"/>
          </p:nvPr>
        </p:nvSpPr>
        <p:spPr>
          <a:xfrm>
            <a:off x="609600" y="1988840"/>
            <a:ext cx="5198368" cy="4032448"/>
          </a:xfrm>
        </p:spPr>
        <p:txBody>
          <a:bodyPr/>
          <a:lstStyle/>
          <a:p>
            <a:r>
              <a:rPr lang="en-GB" dirty="0"/>
              <a:t>Massive quantities of data are produced daily … </a:t>
            </a:r>
            <a:br>
              <a:rPr lang="en-GB" dirty="0"/>
            </a:br>
            <a:endParaRPr lang="en-GB" dirty="0"/>
          </a:p>
          <a:p>
            <a:r>
              <a:rPr lang="en-GB" dirty="0"/>
              <a:t>… and much of this is live</a:t>
            </a:r>
            <a:br>
              <a:rPr lang="en-GB" dirty="0"/>
            </a:br>
            <a:endParaRPr lang="en-GB" dirty="0"/>
          </a:p>
          <a:p>
            <a:r>
              <a:rPr lang="en-GB" dirty="0"/>
              <a:t>Knowledge and information can be gained by spotting patterns in these data</a:t>
            </a:r>
          </a:p>
        </p:txBody>
      </p:sp>
      <p:pic>
        <p:nvPicPr>
          <p:cNvPr id="10" name="Picture 9" descr="Example of a data table.">
            <a:extLst>
              <a:ext uri="{FF2B5EF4-FFF2-40B4-BE49-F238E27FC236}">
                <a16:creationId xmlns:a16="http://schemas.microsoft.com/office/drawing/2014/main" id="{8C2800E0-5551-4F84-B6BF-C14022B336D4}"/>
              </a:ext>
            </a:extLst>
          </p:cNvPr>
          <p:cNvPicPr>
            <a:picLocks noChangeAspect="1"/>
          </p:cNvPicPr>
          <p:nvPr/>
        </p:nvPicPr>
        <p:blipFill>
          <a:blip r:embed="rId3"/>
          <a:stretch>
            <a:fillRect/>
          </a:stretch>
        </p:blipFill>
        <p:spPr>
          <a:xfrm>
            <a:off x="6816080" y="1772816"/>
            <a:ext cx="3714941" cy="4115011"/>
          </a:xfrm>
          <a:prstGeom prst="rect">
            <a:avLst/>
          </a:prstGeom>
        </p:spPr>
      </p:pic>
    </p:spTree>
    <p:extLst>
      <p:ext uri="{BB962C8B-B14F-4D97-AF65-F5344CB8AC3E}">
        <p14:creationId xmlns:p14="http://schemas.microsoft.com/office/powerpoint/2010/main" val="239117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Working with real data</a:t>
            </a:r>
          </a:p>
        </p:txBody>
      </p:sp>
      <p:sp>
        <p:nvSpPr>
          <p:cNvPr id="3" name="Content Placeholder 2">
            <a:extLst>
              <a:ext uri="{FF2B5EF4-FFF2-40B4-BE49-F238E27FC236}">
                <a16:creationId xmlns:a16="http://schemas.microsoft.com/office/drawing/2014/main" id="{F35DB376-E825-417C-A816-A2264B91E5D2}"/>
              </a:ext>
            </a:extLst>
          </p:cNvPr>
          <p:cNvSpPr>
            <a:spLocks noGrp="1"/>
          </p:cNvSpPr>
          <p:nvPr>
            <p:ph idx="1"/>
          </p:nvPr>
        </p:nvSpPr>
        <p:spPr>
          <a:xfrm>
            <a:off x="609600" y="1600205"/>
            <a:ext cx="5918448" cy="4525963"/>
          </a:xfrm>
        </p:spPr>
        <p:txBody>
          <a:bodyPr/>
          <a:lstStyle/>
          <a:p>
            <a:r>
              <a:rPr lang="en-GB" dirty="0"/>
              <a:t>Real data is often:</a:t>
            </a:r>
          </a:p>
          <a:p>
            <a:pPr lvl="1"/>
            <a:r>
              <a:rPr lang="en-GB" dirty="0"/>
              <a:t>Very big </a:t>
            </a:r>
          </a:p>
          <a:p>
            <a:pPr lvl="1"/>
            <a:r>
              <a:rPr lang="en-GB" dirty="0"/>
              <a:t>Live</a:t>
            </a:r>
          </a:p>
          <a:p>
            <a:pPr lvl="1"/>
            <a:r>
              <a:rPr lang="en-GB" dirty="0"/>
              <a:t>Obtained from multiple sources</a:t>
            </a:r>
            <a:br>
              <a:rPr lang="en-GB" dirty="0"/>
            </a:br>
            <a:endParaRPr lang="en-GB" dirty="0"/>
          </a:p>
          <a:p>
            <a:r>
              <a:rPr lang="en-GB" dirty="0"/>
              <a:t>Spreadsheets are limited as a tool for analysing data</a:t>
            </a:r>
          </a:p>
        </p:txBody>
      </p:sp>
      <p:pic>
        <p:nvPicPr>
          <p:cNvPr id="4" name="Picture 3" descr="Example of a shopping website.">
            <a:extLst>
              <a:ext uri="{FF2B5EF4-FFF2-40B4-BE49-F238E27FC236}">
                <a16:creationId xmlns:a16="http://schemas.microsoft.com/office/drawing/2014/main" id="{E64BE04A-0818-46E6-8FD2-2476C37829BB}"/>
              </a:ext>
            </a:extLst>
          </p:cNvPr>
          <p:cNvPicPr>
            <a:picLocks noChangeAspect="1"/>
          </p:cNvPicPr>
          <p:nvPr/>
        </p:nvPicPr>
        <p:blipFill>
          <a:blip r:embed="rId3"/>
          <a:stretch>
            <a:fillRect/>
          </a:stretch>
        </p:blipFill>
        <p:spPr>
          <a:xfrm>
            <a:off x="6312024" y="1772816"/>
            <a:ext cx="4608560" cy="2495766"/>
          </a:xfrm>
          <a:prstGeom prst="rect">
            <a:avLst/>
          </a:prstGeom>
          <a:ln>
            <a:solidFill>
              <a:schemeClr val="tx1"/>
            </a:solidFill>
          </a:ln>
        </p:spPr>
      </p:pic>
      <p:pic>
        <p:nvPicPr>
          <p:cNvPr id="5" name="Picture 4" descr="Example of a website showing weather forecasts.">
            <a:extLst>
              <a:ext uri="{FF2B5EF4-FFF2-40B4-BE49-F238E27FC236}">
                <a16:creationId xmlns:a16="http://schemas.microsoft.com/office/drawing/2014/main" id="{C19D6BA8-C994-40BB-B220-C742BED296D6}"/>
              </a:ext>
            </a:extLst>
          </p:cNvPr>
          <p:cNvPicPr>
            <a:picLocks noChangeAspect="1"/>
          </p:cNvPicPr>
          <p:nvPr/>
        </p:nvPicPr>
        <p:blipFill>
          <a:blip r:embed="rId4"/>
          <a:stretch>
            <a:fillRect/>
          </a:stretch>
        </p:blipFill>
        <p:spPr>
          <a:xfrm>
            <a:off x="7248128" y="3380782"/>
            <a:ext cx="4336630" cy="2640505"/>
          </a:xfrm>
          <a:prstGeom prst="rect">
            <a:avLst/>
          </a:prstGeom>
          <a:ln>
            <a:solidFill>
              <a:schemeClr val="tx1"/>
            </a:solidFill>
          </a:ln>
        </p:spPr>
      </p:pic>
    </p:spTree>
    <p:extLst>
      <p:ext uri="{BB962C8B-B14F-4D97-AF65-F5344CB8AC3E}">
        <p14:creationId xmlns:p14="http://schemas.microsoft.com/office/powerpoint/2010/main" val="2914708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The solution: code	</a:t>
            </a:r>
          </a:p>
        </p:txBody>
      </p:sp>
      <p:sp>
        <p:nvSpPr>
          <p:cNvPr id="3" name="Content Placeholder 2">
            <a:extLst>
              <a:ext uri="{FF2B5EF4-FFF2-40B4-BE49-F238E27FC236}">
                <a16:creationId xmlns:a16="http://schemas.microsoft.com/office/drawing/2014/main" id="{F35DB376-E825-417C-A816-A2264B91E5D2}"/>
              </a:ext>
            </a:extLst>
          </p:cNvPr>
          <p:cNvSpPr>
            <a:spLocks noGrp="1"/>
          </p:cNvSpPr>
          <p:nvPr>
            <p:ph idx="1"/>
          </p:nvPr>
        </p:nvSpPr>
        <p:spPr>
          <a:xfrm>
            <a:off x="609600" y="1600205"/>
            <a:ext cx="6422504" cy="4525963"/>
          </a:xfrm>
        </p:spPr>
        <p:txBody>
          <a:bodyPr/>
          <a:lstStyle/>
          <a:p>
            <a:r>
              <a:rPr lang="en-GB" sz="2400" dirty="0"/>
              <a:t>Coding in a programming language gives a solution that is scalable.</a:t>
            </a:r>
          </a:p>
          <a:p>
            <a:r>
              <a:rPr lang="en-GB" sz="2400" dirty="0"/>
              <a:t>There are many programming languages – we’ve chosen </a:t>
            </a:r>
            <a:r>
              <a:rPr lang="en-GB" sz="2400" b="1" dirty="0"/>
              <a:t>Python</a:t>
            </a:r>
            <a:r>
              <a:rPr lang="en-GB" sz="2400" dirty="0"/>
              <a:t>:</a:t>
            </a:r>
          </a:p>
          <a:p>
            <a:pPr lvl="1"/>
            <a:r>
              <a:rPr lang="en-GB" sz="2400" dirty="0"/>
              <a:t>It’s used in practice</a:t>
            </a:r>
          </a:p>
          <a:p>
            <a:pPr lvl="1"/>
            <a:r>
              <a:rPr lang="en-GB" sz="2400" dirty="0"/>
              <a:t>It’s free</a:t>
            </a:r>
          </a:p>
          <a:p>
            <a:pPr lvl="1"/>
            <a:r>
              <a:rPr lang="en-GB" sz="2400" dirty="0"/>
              <a:t>Relatively easy for beginners and many students will have used it before</a:t>
            </a:r>
          </a:p>
          <a:p>
            <a:pPr lvl="1"/>
            <a:r>
              <a:rPr lang="en-GB" sz="2400" dirty="0"/>
              <a:t>The structure is applicable to other languages</a:t>
            </a:r>
          </a:p>
          <a:p>
            <a:pPr lvl="1"/>
            <a:endParaRPr lang="en-GB" sz="2400" dirty="0"/>
          </a:p>
        </p:txBody>
      </p:sp>
      <p:pic>
        <p:nvPicPr>
          <p:cNvPr id="5" name="Picture 4" descr="An example of how code can be used to generate statistical charts.">
            <a:extLst>
              <a:ext uri="{FF2B5EF4-FFF2-40B4-BE49-F238E27FC236}">
                <a16:creationId xmlns:a16="http://schemas.microsoft.com/office/drawing/2014/main" id="{C3753222-42FE-4570-A8F9-E84F8FF8AD8C}"/>
              </a:ext>
            </a:extLst>
          </p:cNvPr>
          <p:cNvPicPr>
            <a:picLocks noChangeAspect="1"/>
          </p:cNvPicPr>
          <p:nvPr/>
        </p:nvPicPr>
        <p:blipFill>
          <a:blip r:embed="rId3"/>
          <a:stretch>
            <a:fillRect/>
          </a:stretch>
        </p:blipFill>
        <p:spPr>
          <a:xfrm>
            <a:off x="7341220" y="1789768"/>
            <a:ext cx="4242023" cy="3281075"/>
          </a:xfrm>
          <a:prstGeom prst="rect">
            <a:avLst/>
          </a:prstGeom>
          <a:ln>
            <a:solidFill>
              <a:schemeClr val="tx1"/>
            </a:solidFill>
          </a:ln>
        </p:spPr>
      </p:pic>
    </p:spTree>
    <p:extLst>
      <p:ext uri="{BB962C8B-B14F-4D97-AF65-F5344CB8AC3E}">
        <p14:creationId xmlns:p14="http://schemas.microsoft.com/office/powerpoint/2010/main" val="746184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A5ED5-9578-43C4-8202-63BFD1FDEB43}"/>
              </a:ext>
            </a:extLst>
          </p:cNvPr>
          <p:cNvSpPr>
            <a:spLocks noGrp="1"/>
          </p:cNvSpPr>
          <p:nvPr>
            <p:ph type="title"/>
          </p:nvPr>
        </p:nvSpPr>
        <p:spPr>
          <a:xfrm>
            <a:off x="1410308" y="908720"/>
            <a:ext cx="9371384" cy="646331"/>
          </a:xfrm>
        </p:spPr>
        <p:txBody>
          <a:bodyPr/>
          <a:lstStyle/>
          <a:p>
            <a:r>
              <a:rPr lang="en-GB" sz="4000" dirty="0"/>
              <a:t>Programming in Python using Kaggle</a:t>
            </a:r>
          </a:p>
        </p:txBody>
      </p:sp>
      <p:sp>
        <p:nvSpPr>
          <p:cNvPr id="3" name="Content Placeholder 2">
            <a:extLst>
              <a:ext uri="{FF2B5EF4-FFF2-40B4-BE49-F238E27FC236}">
                <a16:creationId xmlns:a16="http://schemas.microsoft.com/office/drawing/2014/main" id="{ADE61251-E8D7-4CD5-8F62-647758B4A261}"/>
              </a:ext>
            </a:extLst>
          </p:cNvPr>
          <p:cNvSpPr>
            <a:spLocks noGrp="1"/>
          </p:cNvSpPr>
          <p:nvPr>
            <p:ph idx="1"/>
          </p:nvPr>
        </p:nvSpPr>
        <p:spPr>
          <a:xfrm>
            <a:off x="839416" y="1916832"/>
            <a:ext cx="5400600" cy="4464496"/>
          </a:xfrm>
        </p:spPr>
        <p:txBody>
          <a:bodyPr/>
          <a:lstStyle/>
          <a:p>
            <a:r>
              <a:rPr lang="en-GB" sz="2400" dirty="0"/>
              <a:t>You will access Python </a:t>
            </a:r>
            <a:r>
              <a:rPr lang="en-GB" sz="2400" i="1" dirty="0"/>
              <a:t>Notebooks</a:t>
            </a:r>
            <a:r>
              <a:rPr lang="en-GB" sz="2400" dirty="0"/>
              <a:t> online using Kaggle</a:t>
            </a:r>
            <a:br>
              <a:rPr lang="en-GB" sz="2400" dirty="0"/>
            </a:br>
            <a:endParaRPr lang="en-GB" sz="2400" dirty="0"/>
          </a:p>
          <a:p>
            <a:r>
              <a:rPr lang="en-GB" sz="2400" dirty="0"/>
              <a:t>If you have not used Python much </a:t>
            </a:r>
            <a:r>
              <a:rPr lang="en-GB" sz="2400" b="1" dirty="0"/>
              <a:t>don’t worry</a:t>
            </a:r>
            <a:r>
              <a:rPr lang="en-GB" sz="2400" dirty="0"/>
              <a:t>: all the code you need is given</a:t>
            </a:r>
            <a:br>
              <a:rPr lang="en-GB" sz="2400" dirty="0"/>
            </a:br>
            <a:endParaRPr lang="en-GB" sz="2400" dirty="0"/>
          </a:p>
          <a:p>
            <a:r>
              <a:rPr lang="en-GB" sz="2400" dirty="0"/>
              <a:t>If you are confident with Python </a:t>
            </a:r>
            <a:r>
              <a:rPr lang="en-GB" sz="2400" b="1" dirty="0"/>
              <a:t>don’t worry</a:t>
            </a:r>
            <a:r>
              <a:rPr lang="en-GB" sz="2400" dirty="0"/>
              <a:t>: there are plenty of opportunities to explore further</a:t>
            </a:r>
          </a:p>
        </p:txBody>
      </p:sp>
      <p:pic>
        <p:nvPicPr>
          <p:cNvPr id="4" name="Picture 3" descr=" A screenshot of a notebook from Kaggle.">
            <a:extLst>
              <a:ext uri="{FF2B5EF4-FFF2-40B4-BE49-F238E27FC236}">
                <a16:creationId xmlns:a16="http://schemas.microsoft.com/office/drawing/2014/main" id="{63504672-0F82-475F-AA78-B079B9E3B35C}"/>
              </a:ext>
            </a:extLst>
          </p:cNvPr>
          <p:cNvPicPr>
            <a:picLocks noChangeAspect="1"/>
          </p:cNvPicPr>
          <p:nvPr/>
        </p:nvPicPr>
        <p:blipFill>
          <a:blip r:embed="rId3"/>
          <a:stretch>
            <a:fillRect/>
          </a:stretch>
        </p:blipFill>
        <p:spPr>
          <a:xfrm>
            <a:off x="7564656" y="1921148"/>
            <a:ext cx="3789636" cy="3356992"/>
          </a:xfrm>
          <a:prstGeom prst="rect">
            <a:avLst/>
          </a:prstGeom>
          <a:ln>
            <a:solidFill>
              <a:srgbClr val="002060"/>
            </a:solidFill>
          </a:ln>
        </p:spPr>
      </p:pic>
    </p:spTree>
    <p:extLst>
      <p:ext uri="{BB962C8B-B14F-4D97-AF65-F5344CB8AC3E}">
        <p14:creationId xmlns:p14="http://schemas.microsoft.com/office/powerpoint/2010/main" val="2408413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3314F-BF78-4C79-815F-A15AD3FF7007}"/>
              </a:ext>
            </a:extLst>
          </p:cNvPr>
          <p:cNvSpPr>
            <a:spLocks noGrp="1"/>
          </p:cNvSpPr>
          <p:nvPr>
            <p:ph type="title"/>
          </p:nvPr>
        </p:nvSpPr>
        <p:spPr/>
        <p:txBody>
          <a:bodyPr/>
          <a:lstStyle/>
          <a:p>
            <a:r>
              <a:rPr lang="en-GB" dirty="0"/>
              <a:t>Lesson 1 activity</a:t>
            </a:r>
          </a:p>
        </p:txBody>
      </p:sp>
      <p:sp>
        <p:nvSpPr>
          <p:cNvPr id="3" name="Content Placeholder 2">
            <a:extLst>
              <a:ext uri="{FF2B5EF4-FFF2-40B4-BE49-F238E27FC236}">
                <a16:creationId xmlns:a16="http://schemas.microsoft.com/office/drawing/2014/main" id="{F35DB376-E825-417C-A816-A2264B91E5D2}"/>
              </a:ext>
            </a:extLst>
          </p:cNvPr>
          <p:cNvSpPr>
            <a:spLocks noGrp="1"/>
          </p:cNvSpPr>
          <p:nvPr>
            <p:ph idx="1"/>
          </p:nvPr>
        </p:nvSpPr>
        <p:spPr>
          <a:xfrm>
            <a:off x="609600" y="2107704"/>
            <a:ext cx="4622304" cy="3561264"/>
          </a:xfrm>
        </p:spPr>
        <p:txBody>
          <a:bodyPr/>
          <a:lstStyle/>
          <a:p>
            <a:r>
              <a:rPr lang="en-GB" sz="2400" dirty="0"/>
              <a:t>Activity 1: </a:t>
            </a:r>
            <a:br>
              <a:rPr lang="en-GB" sz="2400" dirty="0"/>
            </a:br>
            <a:r>
              <a:rPr lang="en-GB" sz="2400" i="1" dirty="0"/>
              <a:t>Introduction to using Python to analyse data</a:t>
            </a:r>
          </a:p>
        </p:txBody>
      </p:sp>
      <p:pic>
        <p:nvPicPr>
          <p:cNvPr id="4" name="Picture 3" descr="A screenshot of a notebook from Kaggle.">
            <a:extLst>
              <a:ext uri="{FF2B5EF4-FFF2-40B4-BE49-F238E27FC236}">
                <a16:creationId xmlns:a16="http://schemas.microsoft.com/office/drawing/2014/main" id="{792A2C45-4526-4251-B430-FC8188D31675}"/>
              </a:ext>
            </a:extLst>
          </p:cNvPr>
          <p:cNvPicPr>
            <a:picLocks noChangeAspect="1"/>
          </p:cNvPicPr>
          <p:nvPr/>
        </p:nvPicPr>
        <p:blipFill>
          <a:blip r:embed="rId3"/>
          <a:stretch>
            <a:fillRect/>
          </a:stretch>
        </p:blipFill>
        <p:spPr>
          <a:xfrm>
            <a:off x="6091560" y="2109763"/>
            <a:ext cx="5553732" cy="4102025"/>
          </a:xfrm>
          <a:prstGeom prst="rect">
            <a:avLst/>
          </a:prstGeom>
          <a:ln>
            <a:solidFill>
              <a:schemeClr val="tx1"/>
            </a:solidFill>
          </a:ln>
        </p:spPr>
      </p:pic>
    </p:spTree>
    <p:extLst>
      <p:ext uri="{BB962C8B-B14F-4D97-AF65-F5344CB8AC3E}">
        <p14:creationId xmlns:p14="http://schemas.microsoft.com/office/powerpoint/2010/main" val="271138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33A1D-E69E-4983-8936-AE3C3F602A73}"/>
              </a:ext>
            </a:extLst>
          </p:cNvPr>
          <p:cNvSpPr>
            <a:spLocks noGrp="1"/>
          </p:cNvSpPr>
          <p:nvPr>
            <p:ph type="title"/>
          </p:nvPr>
        </p:nvSpPr>
        <p:spPr>
          <a:xfrm>
            <a:off x="623392" y="979725"/>
            <a:ext cx="10729192" cy="769441"/>
          </a:xfrm>
        </p:spPr>
        <p:txBody>
          <a:bodyPr/>
          <a:lstStyle/>
          <a:p>
            <a:r>
              <a:rPr lang="en-GB" dirty="0"/>
              <a:t>Gaining insight from data</a:t>
            </a:r>
          </a:p>
        </p:txBody>
      </p:sp>
      <p:grpSp>
        <p:nvGrpSpPr>
          <p:cNvPr id="3" name="Group 2" descr="Venn diagram showing that data science sits at the intersection of domain knowledge, technology skills and statistical understanding.">
            <a:extLst>
              <a:ext uri="{FF2B5EF4-FFF2-40B4-BE49-F238E27FC236}">
                <a16:creationId xmlns:a16="http://schemas.microsoft.com/office/drawing/2014/main" id="{9B1CCF2F-4F3C-4771-BEF0-56C01E7FD226}"/>
              </a:ext>
            </a:extLst>
          </p:cNvPr>
          <p:cNvGrpSpPr/>
          <p:nvPr/>
        </p:nvGrpSpPr>
        <p:grpSpPr>
          <a:xfrm>
            <a:off x="2726338" y="1891228"/>
            <a:ext cx="6750734" cy="3990027"/>
            <a:chOff x="2726338" y="1891228"/>
            <a:chExt cx="6750734" cy="3990027"/>
          </a:xfrm>
        </p:grpSpPr>
        <p:sp>
          <p:nvSpPr>
            <p:cNvPr id="4" name="TextBox 3">
              <a:extLst>
                <a:ext uri="{FF2B5EF4-FFF2-40B4-BE49-F238E27FC236}">
                  <a16:creationId xmlns:a16="http://schemas.microsoft.com/office/drawing/2014/main" id="{895B8A99-0F7E-4788-A5C9-42ADED980C4A}"/>
                </a:ext>
              </a:extLst>
            </p:cNvPr>
            <p:cNvSpPr txBox="1"/>
            <p:nvPr/>
          </p:nvSpPr>
          <p:spPr>
            <a:xfrm>
              <a:off x="2726338" y="4182959"/>
              <a:ext cx="1526893" cy="646331"/>
            </a:xfrm>
            <a:prstGeom prst="rect">
              <a:avLst/>
            </a:prstGeom>
            <a:noFill/>
          </p:spPr>
          <p:txBody>
            <a:bodyPr wrap="none" rtlCol="0">
              <a:spAutoFit/>
            </a:bodyPr>
            <a:lstStyle/>
            <a:p>
              <a:pPr algn="ctr"/>
              <a:r>
                <a:rPr lang="en-GB" sz="1800" b="1" dirty="0">
                  <a:solidFill>
                    <a:srgbClr val="FF0000"/>
                  </a:solidFill>
                  <a:latin typeface="+mn-lt"/>
                </a:rPr>
                <a:t>Technology </a:t>
              </a:r>
              <a:br>
                <a:rPr lang="en-GB" sz="1800" b="1" dirty="0">
                  <a:solidFill>
                    <a:srgbClr val="FF0000"/>
                  </a:solidFill>
                  <a:latin typeface="+mn-lt"/>
                </a:rPr>
              </a:br>
              <a:r>
                <a:rPr lang="en-GB" sz="1800" b="1" dirty="0">
                  <a:solidFill>
                    <a:srgbClr val="FF0000"/>
                  </a:solidFill>
                  <a:latin typeface="+mn-lt"/>
                </a:rPr>
                <a:t>skills</a:t>
              </a:r>
            </a:p>
          </p:txBody>
        </p:sp>
        <p:sp>
          <p:nvSpPr>
            <p:cNvPr id="5" name="TextBox 4">
              <a:extLst>
                <a:ext uri="{FF2B5EF4-FFF2-40B4-BE49-F238E27FC236}">
                  <a16:creationId xmlns:a16="http://schemas.microsoft.com/office/drawing/2014/main" id="{B33C7297-4BDF-40C6-A01C-B62E0AF322E2}"/>
                </a:ext>
              </a:extLst>
            </p:cNvPr>
            <p:cNvSpPr txBox="1"/>
            <p:nvPr/>
          </p:nvSpPr>
          <p:spPr>
            <a:xfrm>
              <a:off x="5258103" y="1891228"/>
              <a:ext cx="1377300" cy="646331"/>
            </a:xfrm>
            <a:prstGeom prst="rect">
              <a:avLst/>
            </a:prstGeom>
            <a:noFill/>
          </p:spPr>
          <p:txBody>
            <a:bodyPr wrap="none" rtlCol="0">
              <a:spAutoFit/>
            </a:bodyPr>
            <a:lstStyle/>
            <a:p>
              <a:pPr algn="ctr"/>
              <a:r>
                <a:rPr lang="en-GB" sz="1800" b="1" dirty="0">
                  <a:solidFill>
                    <a:schemeClr val="accent6">
                      <a:lumMod val="50000"/>
                    </a:schemeClr>
                  </a:solidFill>
                  <a:latin typeface="+mn-lt"/>
                </a:rPr>
                <a:t>Domain </a:t>
              </a:r>
              <a:br>
                <a:rPr lang="en-GB" sz="1800" b="1" dirty="0">
                  <a:solidFill>
                    <a:schemeClr val="accent6">
                      <a:lumMod val="50000"/>
                    </a:schemeClr>
                  </a:solidFill>
                  <a:latin typeface="+mn-lt"/>
                </a:rPr>
              </a:br>
              <a:r>
                <a:rPr lang="en-GB" sz="1800" b="1" dirty="0">
                  <a:solidFill>
                    <a:schemeClr val="accent6">
                      <a:lumMod val="50000"/>
                    </a:schemeClr>
                  </a:solidFill>
                  <a:latin typeface="+mn-lt"/>
                </a:rPr>
                <a:t>knowledge</a:t>
              </a:r>
            </a:p>
          </p:txBody>
        </p:sp>
        <p:sp>
          <p:nvSpPr>
            <p:cNvPr id="6" name="TextBox 5">
              <a:extLst>
                <a:ext uri="{FF2B5EF4-FFF2-40B4-BE49-F238E27FC236}">
                  <a16:creationId xmlns:a16="http://schemas.microsoft.com/office/drawing/2014/main" id="{6227B894-6BEC-4F75-B326-643E52D28130}"/>
                </a:ext>
              </a:extLst>
            </p:cNvPr>
            <p:cNvSpPr txBox="1"/>
            <p:nvPr/>
          </p:nvSpPr>
          <p:spPr>
            <a:xfrm>
              <a:off x="7689402" y="4182959"/>
              <a:ext cx="1787670" cy="646331"/>
            </a:xfrm>
            <a:prstGeom prst="rect">
              <a:avLst/>
            </a:prstGeom>
            <a:noFill/>
          </p:spPr>
          <p:txBody>
            <a:bodyPr wrap="none" rtlCol="0">
              <a:spAutoFit/>
            </a:bodyPr>
            <a:lstStyle/>
            <a:p>
              <a:pPr algn="ctr"/>
              <a:r>
                <a:rPr lang="en-GB" sz="1800" b="1" dirty="0">
                  <a:solidFill>
                    <a:srgbClr val="0000FF"/>
                  </a:solidFill>
                  <a:latin typeface="+mn-lt"/>
                </a:rPr>
                <a:t>Statistical</a:t>
              </a:r>
            </a:p>
            <a:p>
              <a:pPr algn="ctr"/>
              <a:r>
                <a:rPr lang="en-GB" sz="1800" b="1" dirty="0">
                  <a:solidFill>
                    <a:srgbClr val="0000FF"/>
                  </a:solidFill>
                  <a:latin typeface="+mn-lt"/>
                </a:rPr>
                <a:t>understanding</a:t>
              </a:r>
            </a:p>
          </p:txBody>
        </p:sp>
        <p:pic>
          <p:nvPicPr>
            <p:cNvPr id="1028" name="Picture 4">
              <a:extLst>
                <a:ext uri="{FF2B5EF4-FFF2-40B4-BE49-F238E27FC236}">
                  <a16:creationId xmlns:a16="http://schemas.microsoft.com/office/drawing/2014/main" id="{581AD362-8358-4C5D-9EB1-1C4B89DAE5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6696" y="2484662"/>
              <a:ext cx="3396593" cy="339659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1275DC7-7ABC-4757-A38C-6A9442495E20}"/>
                </a:ext>
              </a:extLst>
            </p:cNvPr>
            <p:cNvSpPr txBox="1"/>
            <p:nvPr/>
          </p:nvSpPr>
          <p:spPr>
            <a:xfrm>
              <a:off x="5379690" y="4023068"/>
              <a:ext cx="1031051" cy="646331"/>
            </a:xfrm>
            <a:prstGeom prst="rect">
              <a:avLst/>
            </a:prstGeom>
            <a:noFill/>
          </p:spPr>
          <p:txBody>
            <a:bodyPr wrap="none" rtlCol="0">
              <a:spAutoFit/>
            </a:bodyPr>
            <a:lstStyle/>
            <a:p>
              <a:pPr algn="ctr"/>
              <a:r>
                <a:rPr lang="en-GB" sz="1800" b="1" dirty="0">
                  <a:solidFill>
                    <a:schemeClr val="bg1"/>
                  </a:solidFill>
                  <a:latin typeface="+mn-lt"/>
                </a:rPr>
                <a:t>Data</a:t>
              </a:r>
              <a:br>
                <a:rPr lang="en-GB" sz="1800" b="1" dirty="0">
                  <a:solidFill>
                    <a:schemeClr val="bg1"/>
                  </a:solidFill>
                  <a:latin typeface="+mn-lt"/>
                </a:rPr>
              </a:br>
              <a:r>
                <a:rPr lang="en-GB" sz="1800" b="1" dirty="0">
                  <a:solidFill>
                    <a:schemeClr val="bg1"/>
                  </a:solidFill>
                  <a:latin typeface="+mn-lt"/>
                </a:rPr>
                <a:t>science</a:t>
              </a:r>
            </a:p>
          </p:txBody>
        </p:sp>
      </p:grpSp>
    </p:spTree>
    <p:extLst>
      <p:ext uri="{BB962C8B-B14F-4D97-AF65-F5344CB8AC3E}">
        <p14:creationId xmlns:p14="http://schemas.microsoft.com/office/powerpoint/2010/main" val="2145472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571F8-EABE-4C76-BA62-B81DF9FFF633}"/>
              </a:ext>
            </a:extLst>
          </p:cNvPr>
          <p:cNvSpPr>
            <a:spLocks noGrp="1"/>
          </p:cNvSpPr>
          <p:nvPr>
            <p:ph type="title"/>
          </p:nvPr>
        </p:nvSpPr>
        <p:spPr>
          <a:xfrm>
            <a:off x="2063552" y="872723"/>
            <a:ext cx="8229600" cy="769441"/>
          </a:xfrm>
        </p:spPr>
        <p:txBody>
          <a:bodyPr/>
          <a:lstStyle/>
          <a:p>
            <a:r>
              <a:rPr lang="en-GB" dirty="0"/>
              <a:t>Key strands of data science</a:t>
            </a:r>
          </a:p>
        </p:txBody>
      </p:sp>
      <p:pic>
        <p:nvPicPr>
          <p:cNvPr id="4" name="Picture 2">
            <a:extLst>
              <a:ext uri="{FF2B5EF4-FFF2-40B4-BE49-F238E27FC236}">
                <a16:creationId xmlns:a16="http://schemas.microsoft.com/office/drawing/2014/main" id="{B49D307B-5FD8-4C50-8654-34A797736FB5}"/>
              </a:ext>
              <a:ext uri="{C183D7F6-B498-43B3-948B-1728B52AA6E4}">
                <adec:decorative xmlns:adec="http://schemas.microsoft.com/office/drawing/2017/decorative" val="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61649" y="1981964"/>
            <a:ext cx="1741941" cy="174194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4">
            <a:extLst>
              <a:ext uri="{FF2B5EF4-FFF2-40B4-BE49-F238E27FC236}">
                <a16:creationId xmlns:a16="http://schemas.microsoft.com/office/drawing/2014/main" id="{975594C5-915E-4FEE-81CD-E60302EBCDD4}"/>
              </a:ext>
              <a:ext uri="{C183D7F6-B498-43B3-948B-1728B52AA6E4}">
                <adec:decorative xmlns:adec="http://schemas.microsoft.com/office/drawing/2017/decorative" val="1"/>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628431" y="1981965"/>
            <a:ext cx="1723297" cy="174194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Right Arrow 3">
            <a:extLst>
              <a:ext uri="{FF2B5EF4-FFF2-40B4-BE49-F238E27FC236}">
                <a16:creationId xmlns:a16="http://schemas.microsoft.com/office/drawing/2014/main" id="{CD15B70E-2842-4493-B704-F0F8AF32D9F7}"/>
              </a:ext>
              <a:ext uri="{C183D7F6-B498-43B3-948B-1728B52AA6E4}">
                <adec:decorative xmlns:adec="http://schemas.microsoft.com/office/drawing/2017/decorative" val="1"/>
              </a:ext>
            </a:extLst>
          </p:cNvPr>
          <p:cNvSpPr/>
          <p:nvPr/>
        </p:nvSpPr>
        <p:spPr bwMode="auto">
          <a:xfrm>
            <a:off x="8261528" y="2707160"/>
            <a:ext cx="282745" cy="217785"/>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t" anchorCtr="0" compatLnSpc="1">
            <a:prstTxWarp prst="textNoShape">
              <a:avLst/>
            </a:prstTxWarp>
          </a:bodyPr>
          <a:lstStyle/>
          <a:p>
            <a:pPr defTabSz="685800"/>
            <a:endParaRPr lang="en-GB" sz="1800">
              <a:latin typeface="Times" charset="0"/>
              <a:ea typeface="ヒラギノ角ゴ Pro W3" charset="0"/>
            </a:endParaRPr>
          </a:p>
        </p:txBody>
      </p:sp>
      <p:pic>
        <p:nvPicPr>
          <p:cNvPr id="1034" name="Picture 10">
            <a:extLst>
              <a:ext uri="{FF2B5EF4-FFF2-40B4-BE49-F238E27FC236}">
                <a16:creationId xmlns:a16="http://schemas.microsoft.com/office/drawing/2014/main" id="{34A0E5B6-BD12-47DF-89F7-2F1AE707BCAD}"/>
              </a:ex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888088" y="4350370"/>
            <a:ext cx="3022104" cy="163490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3" name="Content Placeholder 2">
            <a:extLst>
              <a:ext uri="{FF2B5EF4-FFF2-40B4-BE49-F238E27FC236}">
                <a16:creationId xmlns:a16="http://schemas.microsoft.com/office/drawing/2014/main" id="{09224B30-AC30-4444-BE86-B8E320BB2F09}"/>
              </a:ext>
            </a:extLst>
          </p:cNvPr>
          <p:cNvSpPr txBox="1">
            <a:spLocks/>
          </p:cNvSpPr>
          <p:nvPr/>
        </p:nvSpPr>
        <p:spPr>
          <a:xfrm>
            <a:off x="983432" y="2452528"/>
            <a:ext cx="5530526" cy="3249576"/>
          </a:xfrm>
          <a:prstGeom prst="rect">
            <a:avLst/>
          </a:prstGeom>
        </p:spPr>
        <p:txBody>
          <a:bodyPr vert="horz" lIns="91440" tIns="45720" rIns="91440" bIns="45720" anchor="t"/>
          <a:lstStyle>
            <a:lvl1pPr marL="342900" indent="-342900" algn="l" rtl="0" eaLnBrk="0" fontAlgn="base" hangingPunct="0">
              <a:spcBef>
                <a:spcPct val="20000"/>
              </a:spcBef>
              <a:spcAft>
                <a:spcPct val="0"/>
              </a:spcAft>
              <a:buClr>
                <a:schemeClr val="bg2"/>
              </a:buClr>
              <a:buFont typeface="Wingdings" panose="05000000000000000000" pitchFamily="2" charset="2"/>
              <a:buChar char="§"/>
              <a:defRPr sz="2100">
                <a:solidFill>
                  <a:schemeClr val="tx2"/>
                </a:solidFill>
                <a:latin typeface="Arial" panose="020B0604020202020204" pitchFamily="34" charset="0"/>
                <a:ea typeface="+mn-ea"/>
                <a:cs typeface="Arial" panose="020B0604020202020204" pitchFamily="34" charset="0"/>
              </a:defRPr>
            </a:lvl1pPr>
            <a:lvl2pPr marL="685800" indent="-342900" algn="l" rtl="0" eaLnBrk="0" fontAlgn="base" hangingPunct="0">
              <a:spcBef>
                <a:spcPct val="20000"/>
              </a:spcBef>
              <a:spcAft>
                <a:spcPct val="0"/>
              </a:spcAft>
              <a:buClr>
                <a:schemeClr val="bg2"/>
              </a:buClr>
              <a:buFont typeface="Wingdings" panose="05000000000000000000" pitchFamily="2" charset="2"/>
              <a:buChar char="§"/>
              <a:defRPr sz="2100">
                <a:solidFill>
                  <a:schemeClr val="tx2"/>
                </a:solidFill>
                <a:latin typeface="Arial" panose="020B0604020202020204" pitchFamily="34" charset="0"/>
                <a:ea typeface="+mn-ea"/>
                <a:cs typeface="Arial" panose="020B0604020202020204" pitchFamily="34" charset="0"/>
              </a:defRPr>
            </a:lvl2pPr>
            <a:lvl3pPr marL="942975" indent="-257175" algn="l" rtl="0" eaLnBrk="0" fontAlgn="base" hangingPunct="0">
              <a:spcBef>
                <a:spcPct val="20000"/>
              </a:spcBef>
              <a:spcAft>
                <a:spcPct val="0"/>
              </a:spcAft>
              <a:buClr>
                <a:schemeClr val="bg2"/>
              </a:buClr>
              <a:buFont typeface="Wingdings" panose="05000000000000000000" pitchFamily="2" charset="2"/>
              <a:buChar char="§"/>
              <a:defRPr sz="1800">
                <a:solidFill>
                  <a:schemeClr val="tx2"/>
                </a:solidFill>
                <a:latin typeface="Arial" panose="020B0604020202020204" pitchFamily="34" charset="0"/>
                <a:ea typeface="+mn-ea"/>
                <a:cs typeface="Arial" panose="020B0604020202020204" pitchFamily="34" charset="0"/>
              </a:defRPr>
            </a:lvl3pPr>
            <a:lvl4pPr marL="1285875" indent="-257175" algn="l" rtl="0" eaLnBrk="0" fontAlgn="base" hangingPunct="0">
              <a:spcBef>
                <a:spcPct val="20000"/>
              </a:spcBef>
              <a:spcAft>
                <a:spcPct val="0"/>
              </a:spcAft>
              <a:buClr>
                <a:schemeClr val="bg2"/>
              </a:buClr>
              <a:buFont typeface="Wingdings" panose="05000000000000000000" pitchFamily="2" charset="2"/>
              <a:buChar char="§"/>
              <a:defRPr sz="1500">
                <a:solidFill>
                  <a:schemeClr val="tx2"/>
                </a:solidFill>
                <a:latin typeface="Arial" panose="020B0604020202020204" pitchFamily="34" charset="0"/>
                <a:ea typeface="+mn-ea"/>
                <a:cs typeface="Arial" panose="020B0604020202020204" pitchFamily="34" charset="0"/>
              </a:defRPr>
            </a:lvl4pPr>
            <a:lvl5pPr marL="1628775" indent="-257175" algn="l" rtl="0" eaLnBrk="0" fontAlgn="base" hangingPunct="0">
              <a:spcBef>
                <a:spcPct val="20000"/>
              </a:spcBef>
              <a:spcAft>
                <a:spcPct val="0"/>
              </a:spcAft>
              <a:buClr>
                <a:schemeClr val="bg2"/>
              </a:buClr>
              <a:buFont typeface="Wingdings" panose="05000000000000000000" pitchFamily="2" charset="2"/>
              <a:buChar char="§"/>
              <a:defRPr sz="1500">
                <a:solidFill>
                  <a:schemeClr val="tx2"/>
                </a:solidFill>
                <a:latin typeface="Arial" panose="020B0604020202020204" pitchFamily="34" charset="0"/>
                <a:ea typeface="+mn-ea"/>
                <a:cs typeface="Arial" panose="020B0604020202020204" pitchFamily="34" charset="0"/>
              </a:defRPr>
            </a:lvl5pPr>
            <a:lvl6pPr marL="1885950" indent="-171450" algn="l" rtl="0" fontAlgn="base">
              <a:spcBef>
                <a:spcPct val="20000"/>
              </a:spcBef>
              <a:spcAft>
                <a:spcPct val="0"/>
              </a:spcAft>
              <a:buChar char="»"/>
              <a:defRPr sz="1500">
                <a:solidFill>
                  <a:srgbClr val="002350"/>
                </a:solidFill>
                <a:latin typeface="+mn-lt"/>
                <a:ea typeface="+mn-ea"/>
              </a:defRPr>
            </a:lvl6pPr>
            <a:lvl7pPr marL="2228850" indent="-171450" algn="l" rtl="0" fontAlgn="base">
              <a:spcBef>
                <a:spcPct val="20000"/>
              </a:spcBef>
              <a:spcAft>
                <a:spcPct val="0"/>
              </a:spcAft>
              <a:buChar char="»"/>
              <a:defRPr sz="1500">
                <a:solidFill>
                  <a:srgbClr val="002350"/>
                </a:solidFill>
                <a:latin typeface="+mn-lt"/>
                <a:ea typeface="+mn-ea"/>
              </a:defRPr>
            </a:lvl7pPr>
            <a:lvl8pPr marL="2571750" indent="-171450" algn="l" rtl="0" fontAlgn="base">
              <a:spcBef>
                <a:spcPct val="20000"/>
              </a:spcBef>
              <a:spcAft>
                <a:spcPct val="0"/>
              </a:spcAft>
              <a:buChar char="»"/>
              <a:defRPr sz="1500">
                <a:solidFill>
                  <a:srgbClr val="002350"/>
                </a:solidFill>
                <a:latin typeface="+mn-lt"/>
                <a:ea typeface="+mn-ea"/>
              </a:defRPr>
            </a:lvl8pPr>
            <a:lvl9pPr marL="2914650" indent="-171450" algn="l" rtl="0" fontAlgn="base">
              <a:spcBef>
                <a:spcPct val="20000"/>
              </a:spcBef>
              <a:spcAft>
                <a:spcPct val="0"/>
              </a:spcAft>
              <a:buChar char="»"/>
              <a:defRPr sz="1500">
                <a:solidFill>
                  <a:srgbClr val="002350"/>
                </a:solidFill>
                <a:latin typeface="+mn-lt"/>
                <a:ea typeface="+mn-ea"/>
              </a:defRPr>
            </a:lvl9pPr>
          </a:lstStyle>
          <a:p>
            <a:pPr>
              <a:buClr>
                <a:srgbClr val="009FDA"/>
              </a:buClr>
              <a:defRPr/>
            </a:pPr>
            <a:r>
              <a:rPr lang="en-GB" sz="2800" kern="0" dirty="0">
                <a:solidFill>
                  <a:srgbClr val="002147"/>
                </a:solidFill>
              </a:rPr>
              <a:t>Pre-processing data</a:t>
            </a:r>
            <a:br>
              <a:rPr lang="en-GB" sz="2800" kern="0" dirty="0">
                <a:solidFill>
                  <a:srgbClr val="002147"/>
                </a:solidFill>
              </a:rPr>
            </a:br>
            <a:endParaRPr lang="en-GB" sz="2800" kern="0" dirty="0">
              <a:solidFill>
                <a:srgbClr val="002147"/>
              </a:solidFill>
            </a:endParaRPr>
          </a:p>
          <a:p>
            <a:pPr>
              <a:buClr>
                <a:srgbClr val="009FDA"/>
              </a:buClr>
              <a:defRPr/>
            </a:pPr>
            <a:r>
              <a:rPr lang="en-GB" sz="2800" kern="0" dirty="0">
                <a:solidFill>
                  <a:srgbClr val="002147"/>
                </a:solidFill>
              </a:rPr>
              <a:t>Exploratory data analysis</a:t>
            </a:r>
            <a:br>
              <a:rPr lang="en-GB" sz="2800" kern="0" dirty="0">
                <a:solidFill>
                  <a:srgbClr val="002147"/>
                </a:solidFill>
              </a:rPr>
            </a:br>
            <a:endParaRPr lang="en-GB" sz="2800" kern="0" dirty="0">
              <a:solidFill>
                <a:srgbClr val="002147"/>
              </a:solidFill>
            </a:endParaRPr>
          </a:p>
          <a:p>
            <a:pPr>
              <a:buClr>
                <a:srgbClr val="009FDA"/>
              </a:buClr>
              <a:defRPr/>
            </a:pPr>
            <a:r>
              <a:rPr lang="en-GB" sz="2800" kern="0" dirty="0">
                <a:solidFill>
                  <a:srgbClr val="002147"/>
                </a:solidFill>
                <a:latin typeface="Arial"/>
                <a:cs typeface="Arial"/>
              </a:rPr>
              <a:t>Visualisation </a:t>
            </a:r>
            <a:br>
              <a:rPr lang="en-GB" sz="2800" kern="0" dirty="0"/>
            </a:br>
            <a:endParaRPr lang="en-GB" sz="2800" kern="0" dirty="0">
              <a:solidFill>
                <a:srgbClr val="002147"/>
              </a:solidFill>
            </a:endParaRPr>
          </a:p>
          <a:p>
            <a:pPr>
              <a:buClr>
                <a:srgbClr val="009FDA"/>
              </a:buClr>
              <a:defRPr/>
            </a:pPr>
            <a:r>
              <a:rPr lang="en-GB" sz="2800" kern="0" dirty="0">
                <a:solidFill>
                  <a:srgbClr val="002147"/>
                </a:solidFill>
              </a:rPr>
              <a:t>Building models from data</a:t>
            </a:r>
            <a:br>
              <a:rPr lang="en-GB" sz="2800" kern="0" dirty="0">
                <a:solidFill>
                  <a:srgbClr val="002147"/>
                </a:solidFill>
              </a:rPr>
            </a:br>
            <a:endParaRPr lang="en-GB" sz="2800" kern="0" dirty="0">
              <a:solidFill>
                <a:srgbClr val="002147"/>
              </a:solidFill>
            </a:endParaRPr>
          </a:p>
        </p:txBody>
      </p:sp>
    </p:spTree>
    <p:extLst>
      <p:ext uri="{BB962C8B-B14F-4D97-AF65-F5344CB8AC3E}">
        <p14:creationId xmlns:p14="http://schemas.microsoft.com/office/powerpoint/2010/main" val="3566427336"/>
      </p:ext>
    </p:extLst>
  </p:cSld>
  <p:clrMapOvr>
    <a:masterClrMapping/>
  </p:clrMapOvr>
</p:sld>
</file>

<file path=ppt/theme/theme1.xml><?xml version="1.0" encoding="utf-8"?>
<a:theme xmlns:a="http://schemas.openxmlformats.org/drawingml/2006/main" name="Blank Presentation">
  <a:themeElements>
    <a:clrScheme name="MEI">
      <a:dk1>
        <a:srgbClr val="000000"/>
      </a:dk1>
      <a:lt1>
        <a:sysClr val="window" lastClr="FFFFFF"/>
      </a:lt1>
      <a:dk2>
        <a:srgbClr val="002147"/>
      </a:dk2>
      <a:lt2>
        <a:srgbClr val="009FDA"/>
      </a:lt2>
      <a:accent1>
        <a:srgbClr val="009FDA"/>
      </a:accent1>
      <a:accent2>
        <a:srgbClr val="8884D5"/>
      </a:accent2>
      <a:accent3>
        <a:srgbClr val="2399A2"/>
      </a:accent3>
      <a:accent4>
        <a:srgbClr val="FCAF17"/>
      </a:accent4>
      <a:accent5>
        <a:srgbClr val="FF5800"/>
      </a:accent5>
      <a:accent6>
        <a:srgbClr val="50B848"/>
      </a:accent6>
      <a:hlink>
        <a:srgbClr val="009FDA"/>
      </a:hlink>
      <a:folHlink>
        <a:srgbClr val="002147"/>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lnDef>
    <a:txDef>
      <a:spPr>
        <a:noFill/>
      </a:spPr>
      <a:bodyPr wrap="square" rtlCol="0">
        <a:spAutoFit/>
      </a:bodyPr>
      <a:lstStyle>
        <a:defPPr>
          <a:defRPr dirty="0">
            <a:latin typeface="+mn-lt"/>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57B5BE432FF54596DFBAC14D65F40F" ma:contentTypeVersion="15" ma:contentTypeDescription="Create a new document." ma:contentTypeScope="" ma:versionID="0cdff5c77b4260f7677fd228fe63c0c2">
  <xsd:schema xmlns:xsd="http://www.w3.org/2001/XMLSchema" xmlns:xs="http://www.w3.org/2001/XMLSchema" xmlns:p="http://schemas.microsoft.com/office/2006/metadata/properties" xmlns:ns2="52f52b02-703c-4390-aac7-b9f7239ac5d6" xmlns:ns3="8539b3b0-f0f5-46b2-8568-3b953e3ca8b7" targetNamespace="http://schemas.microsoft.com/office/2006/metadata/properties" ma:root="true" ma:fieldsID="d2c19212f473a6bb43b5808d5ac72b5e" ns2:_="" ns3:_="">
    <xsd:import namespace="52f52b02-703c-4390-aac7-b9f7239ac5d6"/>
    <xsd:import namespace="8539b3b0-f0f5-46b2-8568-3b953e3ca8b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52b02-703c-4390-aac7-b9f7239ac5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9595c6af-26c2-4f38-83c5-fb566ee8644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539b3b0-f0f5-46b2-8568-3b953e3ca8b7"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71a0029b-b192-4007-8831-8b1217f3d10f}" ma:internalName="TaxCatchAll" ma:showField="CatchAllData" ma:web="8539b3b0-f0f5-46b2-8568-3b953e3ca8b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539b3b0-f0f5-46b2-8568-3b953e3ca8b7" xsi:nil="true"/>
    <lcf76f155ced4ddcb4097134ff3c332f xmlns="52f52b02-703c-4390-aac7-b9f7239ac5d6">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A36650-B1BB-431C-936D-E4F7C101B1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52b02-703c-4390-aac7-b9f7239ac5d6"/>
    <ds:schemaRef ds:uri="8539b3b0-f0f5-46b2-8568-3b953e3ca8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38B6F47-7CBE-47EA-AAAE-B484644AC51B}">
  <ds:schemaRefs>
    <ds:schemaRef ds:uri="http://schemas.microsoft.com/office/2006/metadata/properties"/>
    <ds:schemaRef ds:uri="http://schemas.microsoft.com/office/infopath/2007/PartnerControls"/>
    <ds:schemaRef ds:uri="8539b3b0-f0f5-46b2-8568-3b953e3ca8b7"/>
    <ds:schemaRef ds:uri="52f52b02-703c-4390-aac7-b9f7239ac5d6"/>
  </ds:schemaRefs>
</ds:datastoreItem>
</file>

<file path=customXml/itemProps3.xml><?xml version="1.0" encoding="utf-8"?>
<ds:datastoreItem xmlns:ds="http://schemas.openxmlformats.org/officeDocument/2006/customXml" ds:itemID="{0D3152A8-813B-4D1B-A9AB-E1BE028AB25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1279</Words>
  <Application>Microsoft Office PowerPoint</Application>
  <PresentationFormat>Widescreen</PresentationFormat>
  <Paragraphs>109</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Times</vt:lpstr>
      <vt:lpstr>Times New Roman</vt:lpstr>
      <vt:lpstr>Wingdings</vt:lpstr>
      <vt:lpstr>Blank Presentation</vt:lpstr>
      <vt:lpstr>MEI Introduction to Data Science</vt:lpstr>
      <vt:lpstr>Data Science: gaining insight from data</vt:lpstr>
      <vt:lpstr>Why is there a need for Data Science?</vt:lpstr>
      <vt:lpstr>Working with real data</vt:lpstr>
      <vt:lpstr>The solution: code </vt:lpstr>
      <vt:lpstr>Programming in Python using Kaggle</vt:lpstr>
      <vt:lpstr>Lesson 1 activity</vt:lpstr>
      <vt:lpstr>Gaining insight from data</vt:lpstr>
      <vt:lpstr>Key strands of data science</vt:lpstr>
      <vt:lpstr>Lessons</vt:lpstr>
      <vt:lpstr>"Meet a data scientist" videos</vt:lpstr>
      <vt:lpstr>Further support with Python and using Kaggle</vt:lpstr>
    </vt:vector>
  </TitlesOfParts>
  <Company>Rumba Graphic Design Ltd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MEI PowerPoint Template</dc:title>
  <dc:creator>Simon Rees</dc:creator>
  <cp:lastModifiedBy>Tom Button</cp:lastModifiedBy>
  <cp:revision>130</cp:revision>
  <cp:lastPrinted>2020-01-19T20:00:46Z</cp:lastPrinted>
  <dcterms:created xsi:type="dcterms:W3CDTF">2012-04-23T14:18:00Z</dcterms:created>
  <dcterms:modified xsi:type="dcterms:W3CDTF">2023-05-12T07:54:45Z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0x010100AE57B5BE432FF54596DFBAC14D65F40F</vt:lpwstr>
  </property>
  <property fmtid="{D5CDD505-2E9C-101B-9397-08002B2CF9AE}" pid="3" name="MediaServiceImageTags">
    <vt:lpwstr/>
  </property>
</Properties>
</file>