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12"/>
  </p:notesMasterIdLst>
  <p:handoutMasterIdLst>
    <p:handoutMasterId r:id="rId13"/>
  </p:handoutMasterIdLst>
  <p:sldIdLst>
    <p:sldId id="328" r:id="rId5"/>
    <p:sldId id="327" r:id="rId6"/>
    <p:sldId id="326" r:id="rId7"/>
    <p:sldId id="325" r:id="rId8"/>
    <p:sldId id="324" r:id="rId9"/>
    <p:sldId id="330" r:id="rId10"/>
    <p:sldId id="329" r:id="rId11"/>
  </p:sldIdLst>
  <p:sldSz cx="12192000" cy="6858000"/>
  <p:notesSz cx="9926638" cy="6797675"/>
  <p:defaultTex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5pPr>
    <a:lvl6pPr marL="22860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6pPr>
    <a:lvl7pPr marL="27432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7pPr>
    <a:lvl8pPr marL="32004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8pPr>
    <a:lvl9pPr marL="36576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3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8D10177-3BD3-4C5D-B786-DFBEEA2B1E45}" v="1" dt="2023-05-12T06:27:24.84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141"/>
    <p:restoredTop sz="71486" autoAdjust="0"/>
  </p:normalViewPr>
  <p:slideViewPr>
    <p:cSldViewPr>
      <p:cViewPr varScale="1">
        <p:scale>
          <a:sx n="78" d="100"/>
          <a:sy n="78" d="100"/>
        </p:scale>
        <p:origin x="1296" y="84"/>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notesViewPr>
    <p:cSldViewPr>
      <p:cViewPr varScale="1">
        <p:scale>
          <a:sx n="70" d="100"/>
          <a:sy n="70" d="100"/>
        </p:scale>
        <p:origin x="3240"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an Dickerson" userId="S::ian.dickerson@mei.org.uk::4c1dbfd8-199c-4247-a2cb-d6fd350a2e9d" providerId="AD" clId="Web-{F770B216-7134-E3E1-14A4-F0728CEBE980}"/>
    <pc:docChg chg="addSld delSld modSld">
      <pc:chgData name="Ian Dickerson" userId="S::ian.dickerson@mei.org.uk::4c1dbfd8-199c-4247-a2cb-d6fd350a2e9d" providerId="AD" clId="Web-{F770B216-7134-E3E1-14A4-F0728CEBE980}" dt="2023-04-17T14:11:34.736" v="75"/>
      <pc:docMkLst>
        <pc:docMk/>
      </pc:docMkLst>
      <pc:sldChg chg="modSp">
        <pc:chgData name="Ian Dickerson" userId="S::ian.dickerson@mei.org.uk::4c1dbfd8-199c-4247-a2cb-d6fd350a2e9d" providerId="AD" clId="Web-{F770B216-7134-E3E1-14A4-F0728CEBE980}" dt="2023-04-17T14:08:16.106" v="57" actId="20577"/>
        <pc:sldMkLst>
          <pc:docMk/>
          <pc:sldMk cId="2358444486" sldId="286"/>
        </pc:sldMkLst>
        <pc:spChg chg="mod">
          <ac:chgData name="Ian Dickerson" userId="S::ian.dickerson@mei.org.uk::4c1dbfd8-199c-4247-a2cb-d6fd350a2e9d" providerId="AD" clId="Web-{F770B216-7134-E3E1-14A4-F0728CEBE980}" dt="2023-04-17T14:08:16.106" v="57" actId="20577"/>
          <ac:spMkLst>
            <pc:docMk/>
            <pc:sldMk cId="2358444486" sldId="286"/>
            <ac:spMk id="2" creationId="{00000000-0000-0000-0000-000000000000}"/>
          </ac:spMkLst>
        </pc:spChg>
      </pc:sldChg>
      <pc:sldChg chg="add">
        <pc:chgData name="Ian Dickerson" userId="S::ian.dickerson@mei.org.uk::4c1dbfd8-199c-4247-a2cb-d6fd350a2e9d" providerId="AD" clId="Web-{F770B216-7134-E3E1-14A4-F0728CEBE980}" dt="2023-04-17T13:31:06.481" v="0"/>
        <pc:sldMkLst>
          <pc:docMk/>
          <pc:sldMk cId="3921953861" sldId="318"/>
        </pc:sldMkLst>
      </pc:sldChg>
      <pc:sldChg chg="add">
        <pc:chgData name="Ian Dickerson" userId="S::ian.dickerson@mei.org.uk::4c1dbfd8-199c-4247-a2cb-d6fd350a2e9d" providerId="AD" clId="Web-{F770B216-7134-E3E1-14A4-F0728CEBE980}" dt="2023-04-17T13:31:06.622" v="1"/>
        <pc:sldMkLst>
          <pc:docMk/>
          <pc:sldMk cId="2303965402" sldId="319"/>
        </pc:sldMkLst>
      </pc:sldChg>
      <pc:sldChg chg="modSp add">
        <pc:chgData name="Ian Dickerson" userId="S::ian.dickerson@mei.org.uk::4c1dbfd8-199c-4247-a2cb-d6fd350a2e9d" providerId="AD" clId="Web-{F770B216-7134-E3E1-14A4-F0728CEBE980}" dt="2023-04-17T14:09:19.858" v="59" actId="20577"/>
        <pc:sldMkLst>
          <pc:docMk/>
          <pc:sldMk cId="2368548220" sldId="320"/>
        </pc:sldMkLst>
        <pc:spChg chg="mod">
          <ac:chgData name="Ian Dickerson" userId="S::ian.dickerson@mei.org.uk::4c1dbfd8-199c-4247-a2cb-d6fd350a2e9d" providerId="AD" clId="Web-{F770B216-7134-E3E1-14A4-F0728CEBE980}" dt="2023-04-17T14:09:19.858" v="59" actId="20577"/>
          <ac:spMkLst>
            <pc:docMk/>
            <pc:sldMk cId="2368548220" sldId="320"/>
            <ac:spMk id="3" creationId="{DCAC8709-9E9D-476C-A171-65328F2F856C}"/>
          </ac:spMkLst>
        </pc:spChg>
      </pc:sldChg>
      <pc:sldChg chg="add">
        <pc:chgData name="Ian Dickerson" userId="S::ian.dickerson@mei.org.uk::4c1dbfd8-199c-4247-a2cb-d6fd350a2e9d" providerId="AD" clId="Web-{F770B216-7134-E3E1-14A4-F0728CEBE980}" dt="2023-04-17T13:31:06.809" v="3"/>
        <pc:sldMkLst>
          <pc:docMk/>
          <pc:sldMk cId="3566427336" sldId="321"/>
        </pc:sldMkLst>
      </pc:sldChg>
      <pc:sldChg chg="add">
        <pc:chgData name="Ian Dickerson" userId="S::ian.dickerson@mei.org.uk::4c1dbfd8-199c-4247-a2cb-d6fd350a2e9d" providerId="AD" clId="Web-{F770B216-7134-E3E1-14A4-F0728CEBE980}" dt="2023-04-17T13:31:06.919" v="4"/>
        <pc:sldMkLst>
          <pc:docMk/>
          <pc:sldMk cId="2145472305" sldId="322"/>
        </pc:sldMkLst>
      </pc:sldChg>
      <pc:sldChg chg="add del">
        <pc:chgData name="Ian Dickerson" userId="S::ian.dickerson@mei.org.uk::4c1dbfd8-199c-4247-a2cb-d6fd350a2e9d" providerId="AD" clId="Web-{F770B216-7134-E3E1-14A4-F0728CEBE980}" dt="2023-04-17T14:09:13.280" v="58"/>
        <pc:sldMkLst>
          <pc:docMk/>
          <pc:sldMk cId="3721472852" sldId="323"/>
        </pc:sldMkLst>
      </pc:sldChg>
      <pc:sldChg chg="add">
        <pc:chgData name="Ian Dickerson" userId="S::ian.dickerson@mei.org.uk::4c1dbfd8-199c-4247-a2cb-d6fd350a2e9d" providerId="AD" clId="Web-{F770B216-7134-E3E1-14A4-F0728CEBE980}" dt="2023-04-17T13:31:25.716" v="6"/>
        <pc:sldMkLst>
          <pc:docMk/>
          <pc:sldMk cId="3317544007" sldId="324"/>
        </pc:sldMkLst>
      </pc:sldChg>
      <pc:sldChg chg="add">
        <pc:chgData name="Ian Dickerson" userId="S::ian.dickerson@mei.org.uk::4c1dbfd8-199c-4247-a2cb-d6fd350a2e9d" providerId="AD" clId="Web-{F770B216-7134-E3E1-14A4-F0728CEBE980}" dt="2023-04-17T13:31:25.825" v="7"/>
        <pc:sldMkLst>
          <pc:docMk/>
          <pc:sldMk cId="1859747249" sldId="325"/>
        </pc:sldMkLst>
      </pc:sldChg>
      <pc:sldChg chg="add">
        <pc:chgData name="Ian Dickerson" userId="S::ian.dickerson@mei.org.uk::4c1dbfd8-199c-4247-a2cb-d6fd350a2e9d" providerId="AD" clId="Web-{F770B216-7134-E3E1-14A4-F0728CEBE980}" dt="2023-04-17T13:31:25.919" v="8"/>
        <pc:sldMkLst>
          <pc:docMk/>
          <pc:sldMk cId="573313786" sldId="326"/>
        </pc:sldMkLst>
      </pc:sldChg>
      <pc:sldChg chg="add">
        <pc:chgData name="Ian Dickerson" userId="S::ian.dickerson@mei.org.uk::4c1dbfd8-199c-4247-a2cb-d6fd350a2e9d" providerId="AD" clId="Web-{F770B216-7134-E3E1-14A4-F0728CEBE980}" dt="2023-04-17T13:31:26.044" v="9"/>
        <pc:sldMkLst>
          <pc:docMk/>
          <pc:sldMk cId="73989892" sldId="327"/>
        </pc:sldMkLst>
      </pc:sldChg>
      <pc:sldChg chg="modSp add">
        <pc:chgData name="Ian Dickerson" userId="S::ian.dickerson@mei.org.uk::4c1dbfd8-199c-4247-a2cb-d6fd350a2e9d" providerId="AD" clId="Web-{F770B216-7134-E3E1-14A4-F0728CEBE980}" dt="2023-04-17T14:09:36.655" v="62" actId="20577"/>
        <pc:sldMkLst>
          <pc:docMk/>
          <pc:sldMk cId="1876569029" sldId="328"/>
        </pc:sldMkLst>
        <pc:spChg chg="mod">
          <ac:chgData name="Ian Dickerson" userId="S::ian.dickerson@mei.org.uk::4c1dbfd8-199c-4247-a2cb-d6fd350a2e9d" providerId="AD" clId="Web-{F770B216-7134-E3E1-14A4-F0728CEBE980}" dt="2023-04-17T14:09:36.655" v="62" actId="20577"/>
          <ac:spMkLst>
            <pc:docMk/>
            <pc:sldMk cId="1876569029" sldId="328"/>
            <ac:spMk id="2" creationId="{00000000-0000-0000-0000-000000000000}"/>
          </ac:spMkLst>
        </pc:spChg>
      </pc:sldChg>
      <pc:sldChg chg="add">
        <pc:chgData name="Ian Dickerson" userId="S::ian.dickerson@mei.org.uk::4c1dbfd8-199c-4247-a2cb-d6fd350a2e9d" providerId="AD" clId="Web-{F770B216-7134-E3E1-14A4-F0728CEBE980}" dt="2023-04-17T13:31:39.826" v="11"/>
        <pc:sldMkLst>
          <pc:docMk/>
          <pc:sldMk cId="1195709100" sldId="329"/>
        </pc:sldMkLst>
      </pc:sldChg>
      <pc:sldChg chg="add">
        <pc:chgData name="Ian Dickerson" userId="S::ian.dickerson@mei.org.uk::4c1dbfd8-199c-4247-a2cb-d6fd350a2e9d" providerId="AD" clId="Web-{F770B216-7134-E3E1-14A4-F0728CEBE980}" dt="2023-04-17T13:31:39.966" v="12"/>
        <pc:sldMkLst>
          <pc:docMk/>
          <pc:sldMk cId="2005838953" sldId="330"/>
        </pc:sldMkLst>
      </pc:sldChg>
      <pc:sldChg chg="add del">
        <pc:chgData name="Ian Dickerson" userId="S::ian.dickerson@mei.org.uk::4c1dbfd8-199c-4247-a2cb-d6fd350a2e9d" providerId="AD" clId="Web-{F770B216-7134-E3E1-14A4-F0728CEBE980}" dt="2023-04-17T14:09:49.265" v="63"/>
        <pc:sldMkLst>
          <pc:docMk/>
          <pc:sldMk cId="2787946945" sldId="331"/>
        </pc:sldMkLst>
      </pc:sldChg>
      <pc:sldChg chg="add">
        <pc:chgData name="Ian Dickerson" userId="S::ian.dickerson@mei.org.uk::4c1dbfd8-199c-4247-a2cb-d6fd350a2e9d" providerId="AD" clId="Web-{F770B216-7134-E3E1-14A4-F0728CEBE980}" dt="2023-04-17T13:31:55.498" v="14"/>
        <pc:sldMkLst>
          <pc:docMk/>
          <pc:sldMk cId="19384167" sldId="332"/>
        </pc:sldMkLst>
      </pc:sldChg>
      <pc:sldChg chg="add">
        <pc:chgData name="Ian Dickerson" userId="S::ian.dickerson@mei.org.uk::4c1dbfd8-199c-4247-a2cb-d6fd350a2e9d" providerId="AD" clId="Web-{F770B216-7134-E3E1-14A4-F0728CEBE980}" dt="2023-04-17T13:31:55.623" v="15"/>
        <pc:sldMkLst>
          <pc:docMk/>
          <pc:sldMk cId="2301513747" sldId="333"/>
        </pc:sldMkLst>
      </pc:sldChg>
      <pc:sldChg chg="add">
        <pc:chgData name="Ian Dickerson" userId="S::ian.dickerson@mei.org.uk::4c1dbfd8-199c-4247-a2cb-d6fd350a2e9d" providerId="AD" clId="Web-{F770B216-7134-E3E1-14A4-F0728CEBE980}" dt="2023-04-17T13:31:55.748" v="16"/>
        <pc:sldMkLst>
          <pc:docMk/>
          <pc:sldMk cId="428553801" sldId="334"/>
        </pc:sldMkLst>
      </pc:sldChg>
      <pc:sldChg chg="add">
        <pc:chgData name="Ian Dickerson" userId="S::ian.dickerson@mei.org.uk::4c1dbfd8-199c-4247-a2cb-d6fd350a2e9d" providerId="AD" clId="Web-{F770B216-7134-E3E1-14A4-F0728CEBE980}" dt="2023-04-17T13:31:57.248" v="17"/>
        <pc:sldMkLst>
          <pc:docMk/>
          <pc:sldMk cId="2682134727" sldId="335"/>
        </pc:sldMkLst>
      </pc:sldChg>
      <pc:sldChg chg="modSp add">
        <pc:chgData name="Ian Dickerson" userId="S::ian.dickerson@mei.org.uk::4c1dbfd8-199c-4247-a2cb-d6fd350a2e9d" providerId="AD" clId="Web-{F770B216-7134-E3E1-14A4-F0728CEBE980}" dt="2023-04-17T14:10:52.688" v="68" actId="20577"/>
        <pc:sldMkLst>
          <pc:docMk/>
          <pc:sldMk cId="4193093255" sldId="336"/>
        </pc:sldMkLst>
        <pc:spChg chg="mod">
          <ac:chgData name="Ian Dickerson" userId="S::ian.dickerson@mei.org.uk::4c1dbfd8-199c-4247-a2cb-d6fd350a2e9d" providerId="AD" clId="Web-{F770B216-7134-E3E1-14A4-F0728CEBE980}" dt="2023-04-17T14:10:52.688" v="68" actId="20577"/>
          <ac:spMkLst>
            <pc:docMk/>
            <pc:sldMk cId="4193093255" sldId="336"/>
            <ac:spMk id="2" creationId="{00000000-0000-0000-0000-000000000000}"/>
          </ac:spMkLst>
        </pc:spChg>
      </pc:sldChg>
      <pc:sldChg chg="delSp add delAnim">
        <pc:chgData name="Ian Dickerson" userId="S::ian.dickerson@mei.org.uk::4c1dbfd8-199c-4247-a2cb-d6fd350a2e9d" providerId="AD" clId="Web-{F770B216-7134-E3E1-14A4-F0728CEBE980}" dt="2023-04-17T13:36:07.131" v="44"/>
        <pc:sldMkLst>
          <pc:docMk/>
          <pc:sldMk cId="2974407772" sldId="337"/>
        </pc:sldMkLst>
        <pc:picChg chg="del">
          <ac:chgData name="Ian Dickerson" userId="S::ian.dickerson@mei.org.uk::4c1dbfd8-199c-4247-a2cb-d6fd350a2e9d" providerId="AD" clId="Web-{F770B216-7134-E3E1-14A4-F0728CEBE980}" dt="2023-04-17T13:36:07.131" v="44"/>
          <ac:picMkLst>
            <pc:docMk/>
            <pc:sldMk cId="2974407772" sldId="337"/>
            <ac:picMk id="8" creationId="{8C940DFB-57F3-4AB4-8A50-D50ED3D5DAFC}"/>
          </ac:picMkLst>
        </pc:picChg>
      </pc:sldChg>
      <pc:sldChg chg="delSp add delAnim">
        <pc:chgData name="Ian Dickerson" userId="S::ian.dickerson@mei.org.uk::4c1dbfd8-199c-4247-a2cb-d6fd350a2e9d" providerId="AD" clId="Web-{F770B216-7134-E3E1-14A4-F0728CEBE980}" dt="2023-04-17T13:36:04.615" v="43"/>
        <pc:sldMkLst>
          <pc:docMk/>
          <pc:sldMk cId="1656544313" sldId="338"/>
        </pc:sldMkLst>
        <pc:picChg chg="del">
          <ac:chgData name="Ian Dickerson" userId="S::ian.dickerson@mei.org.uk::4c1dbfd8-199c-4247-a2cb-d6fd350a2e9d" providerId="AD" clId="Web-{F770B216-7134-E3E1-14A4-F0728CEBE980}" dt="2023-04-17T13:36:04.615" v="43"/>
          <ac:picMkLst>
            <pc:docMk/>
            <pc:sldMk cId="1656544313" sldId="338"/>
            <ac:picMk id="3" creationId="{AD287A28-0E1A-4D72-A2DB-5F713027FD90}"/>
          </ac:picMkLst>
        </pc:picChg>
      </pc:sldChg>
      <pc:sldChg chg="delSp add delAnim">
        <pc:chgData name="Ian Dickerson" userId="S::ian.dickerson@mei.org.uk::4c1dbfd8-199c-4247-a2cb-d6fd350a2e9d" providerId="AD" clId="Web-{F770B216-7134-E3E1-14A4-F0728CEBE980}" dt="2023-04-17T13:36:01.240" v="42"/>
        <pc:sldMkLst>
          <pc:docMk/>
          <pc:sldMk cId="794707012" sldId="339"/>
        </pc:sldMkLst>
        <pc:picChg chg="del">
          <ac:chgData name="Ian Dickerson" userId="S::ian.dickerson@mei.org.uk::4c1dbfd8-199c-4247-a2cb-d6fd350a2e9d" providerId="AD" clId="Web-{F770B216-7134-E3E1-14A4-F0728CEBE980}" dt="2023-04-17T13:36:01.240" v="42"/>
          <ac:picMkLst>
            <pc:docMk/>
            <pc:sldMk cId="794707012" sldId="339"/>
            <ac:picMk id="4" creationId="{60FEA6CA-3926-44DF-9930-B94256A91ECD}"/>
          </ac:picMkLst>
        </pc:picChg>
      </pc:sldChg>
      <pc:sldChg chg="delSp add delAnim">
        <pc:chgData name="Ian Dickerson" userId="S::ian.dickerson@mei.org.uk::4c1dbfd8-199c-4247-a2cb-d6fd350a2e9d" providerId="AD" clId="Web-{F770B216-7134-E3E1-14A4-F0728CEBE980}" dt="2023-04-17T13:35:58.943" v="41"/>
        <pc:sldMkLst>
          <pc:docMk/>
          <pc:sldMk cId="1177571075" sldId="340"/>
        </pc:sldMkLst>
        <pc:picChg chg="del">
          <ac:chgData name="Ian Dickerson" userId="S::ian.dickerson@mei.org.uk::4c1dbfd8-199c-4247-a2cb-d6fd350a2e9d" providerId="AD" clId="Web-{F770B216-7134-E3E1-14A4-F0728CEBE980}" dt="2023-04-17T13:35:58.943" v="41"/>
          <ac:picMkLst>
            <pc:docMk/>
            <pc:sldMk cId="1177571075" sldId="340"/>
            <ac:picMk id="7" creationId="{C329E8FE-4C2C-4BF6-869C-C9811AD93373}"/>
          </ac:picMkLst>
        </pc:picChg>
      </pc:sldChg>
      <pc:sldChg chg="delSp add del delAnim">
        <pc:chgData name="Ian Dickerson" userId="S::ian.dickerson@mei.org.uk::4c1dbfd8-199c-4247-a2cb-d6fd350a2e9d" providerId="AD" clId="Web-{F770B216-7134-E3E1-14A4-F0728CEBE980}" dt="2023-04-17T14:10:24.625" v="64"/>
        <pc:sldMkLst>
          <pc:docMk/>
          <pc:sldMk cId="766300427" sldId="341"/>
        </pc:sldMkLst>
        <pc:picChg chg="del">
          <ac:chgData name="Ian Dickerson" userId="S::ian.dickerson@mei.org.uk::4c1dbfd8-199c-4247-a2cb-d6fd350a2e9d" providerId="AD" clId="Web-{F770B216-7134-E3E1-14A4-F0728CEBE980}" dt="2023-04-17T13:35:56.224" v="40"/>
          <ac:picMkLst>
            <pc:docMk/>
            <pc:sldMk cId="766300427" sldId="341"/>
            <ac:picMk id="3" creationId="{3E181076-9BE2-4FFD-8BFD-E39A10B0477F}"/>
          </ac:picMkLst>
        </pc:picChg>
      </pc:sldChg>
      <pc:sldChg chg="add">
        <pc:chgData name="Ian Dickerson" userId="S::ian.dickerson@mei.org.uk::4c1dbfd8-199c-4247-a2cb-d6fd350a2e9d" providerId="AD" clId="Web-{F770B216-7134-E3E1-14A4-F0728CEBE980}" dt="2023-04-17T13:32:43.453" v="24"/>
        <pc:sldMkLst>
          <pc:docMk/>
          <pc:sldMk cId="2278930358" sldId="342"/>
        </pc:sldMkLst>
      </pc:sldChg>
      <pc:sldChg chg="add">
        <pc:chgData name="Ian Dickerson" userId="S::ian.dickerson@mei.org.uk::4c1dbfd8-199c-4247-a2cb-d6fd350a2e9d" providerId="AD" clId="Web-{F770B216-7134-E3E1-14A4-F0728CEBE980}" dt="2023-04-17T13:32:43.562" v="25"/>
        <pc:sldMkLst>
          <pc:docMk/>
          <pc:sldMk cId="902021350" sldId="343"/>
        </pc:sldMkLst>
      </pc:sldChg>
      <pc:sldChg chg="modSp add">
        <pc:chgData name="Ian Dickerson" userId="S::ian.dickerson@mei.org.uk::4c1dbfd8-199c-4247-a2cb-d6fd350a2e9d" providerId="AD" clId="Web-{F770B216-7134-E3E1-14A4-F0728CEBE980}" dt="2023-04-17T14:11:19.486" v="71" actId="20577"/>
        <pc:sldMkLst>
          <pc:docMk/>
          <pc:sldMk cId="2050052287" sldId="344"/>
        </pc:sldMkLst>
        <pc:spChg chg="mod">
          <ac:chgData name="Ian Dickerson" userId="S::ian.dickerson@mei.org.uk::4c1dbfd8-199c-4247-a2cb-d6fd350a2e9d" providerId="AD" clId="Web-{F770B216-7134-E3E1-14A4-F0728CEBE980}" dt="2023-04-17T14:11:19.486" v="71" actId="20577"/>
          <ac:spMkLst>
            <pc:docMk/>
            <pc:sldMk cId="2050052287" sldId="344"/>
            <ac:spMk id="2" creationId="{00000000-0000-0000-0000-000000000000}"/>
          </ac:spMkLst>
        </pc:spChg>
      </pc:sldChg>
      <pc:sldChg chg="add">
        <pc:chgData name="Ian Dickerson" userId="S::ian.dickerson@mei.org.uk::4c1dbfd8-199c-4247-a2cb-d6fd350a2e9d" providerId="AD" clId="Web-{F770B216-7134-E3E1-14A4-F0728CEBE980}" dt="2023-04-17T13:32:58.422" v="27"/>
        <pc:sldMkLst>
          <pc:docMk/>
          <pc:sldMk cId="818246459" sldId="345"/>
        </pc:sldMkLst>
      </pc:sldChg>
      <pc:sldChg chg="add">
        <pc:chgData name="Ian Dickerson" userId="S::ian.dickerson@mei.org.uk::4c1dbfd8-199c-4247-a2cb-d6fd350a2e9d" providerId="AD" clId="Web-{F770B216-7134-E3E1-14A4-F0728CEBE980}" dt="2023-04-17T13:32:58.516" v="28"/>
        <pc:sldMkLst>
          <pc:docMk/>
          <pc:sldMk cId="1348275667" sldId="346"/>
        </pc:sldMkLst>
      </pc:sldChg>
      <pc:sldChg chg="add">
        <pc:chgData name="Ian Dickerson" userId="S::ian.dickerson@mei.org.uk::4c1dbfd8-199c-4247-a2cb-d6fd350a2e9d" providerId="AD" clId="Web-{F770B216-7134-E3E1-14A4-F0728CEBE980}" dt="2023-04-17T13:32:58.625" v="29"/>
        <pc:sldMkLst>
          <pc:docMk/>
          <pc:sldMk cId="2044866265" sldId="347"/>
        </pc:sldMkLst>
      </pc:sldChg>
      <pc:sldChg chg="add del">
        <pc:chgData name="Ian Dickerson" userId="S::ian.dickerson@mei.org.uk::4c1dbfd8-199c-4247-a2cb-d6fd350a2e9d" providerId="AD" clId="Web-{F770B216-7134-E3E1-14A4-F0728CEBE980}" dt="2023-04-17T14:11:22.064" v="72"/>
        <pc:sldMkLst>
          <pc:docMk/>
          <pc:sldMk cId="846577913" sldId="348"/>
        </pc:sldMkLst>
      </pc:sldChg>
      <pc:sldChg chg="delSp add delAnim">
        <pc:chgData name="Ian Dickerson" userId="S::ian.dickerson@mei.org.uk::4c1dbfd8-199c-4247-a2cb-d6fd350a2e9d" providerId="AD" clId="Web-{F770B216-7134-E3E1-14A4-F0728CEBE980}" dt="2023-04-17T13:36:40.647" v="49"/>
        <pc:sldMkLst>
          <pc:docMk/>
          <pc:sldMk cId="431332445" sldId="349"/>
        </pc:sldMkLst>
        <pc:picChg chg="del">
          <ac:chgData name="Ian Dickerson" userId="S::ian.dickerson@mei.org.uk::4c1dbfd8-199c-4247-a2cb-d6fd350a2e9d" providerId="AD" clId="Web-{F770B216-7134-E3E1-14A4-F0728CEBE980}" dt="2023-04-17T13:36:40.647" v="49"/>
          <ac:picMkLst>
            <pc:docMk/>
            <pc:sldMk cId="431332445" sldId="349"/>
            <ac:picMk id="4" creationId="{383F0DEE-0B41-41CD-8952-C708251CAD91}"/>
          </ac:picMkLst>
        </pc:picChg>
      </pc:sldChg>
      <pc:sldChg chg="delSp add delAnim">
        <pc:chgData name="Ian Dickerson" userId="S::ian.dickerson@mei.org.uk::4c1dbfd8-199c-4247-a2cb-d6fd350a2e9d" providerId="AD" clId="Web-{F770B216-7134-E3E1-14A4-F0728CEBE980}" dt="2023-04-17T13:36:37.803" v="48"/>
        <pc:sldMkLst>
          <pc:docMk/>
          <pc:sldMk cId="2998282854" sldId="350"/>
        </pc:sldMkLst>
        <pc:picChg chg="del">
          <ac:chgData name="Ian Dickerson" userId="S::ian.dickerson@mei.org.uk::4c1dbfd8-199c-4247-a2cb-d6fd350a2e9d" providerId="AD" clId="Web-{F770B216-7134-E3E1-14A4-F0728CEBE980}" dt="2023-04-17T13:36:37.803" v="48"/>
          <ac:picMkLst>
            <pc:docMk/>
            <pc:sldMk cId="2998282854" sldId="350"/>
            <ac:picMk id="3" creationId="{7433802B-79C6-42D3-AE24-8DE308F02802}"/>
          </ac:picMkLst>
        </pc:picChg>
      </pc:sldChg>
      <pc:sldChg chg="delSp add delAnim">
        <pc:chgData name="Ian Dickerson" userId="S::ian.dickerson@mei.org.uk::4c1dbfd8-199c-4247-a2cb-d6fd350a2e9d" providerId="AD" clId="Web-{F770B216-7134-E3E1-14A4-F0728CEBE980}" dt="2023-04-17T13:36:34.303" v="47"/>
        <pc:sldMkLst>
          <pc:docMk/>
          <pc:sldMk cId="4114987758" sldId="351"/>
        </pc:sldMkLst>
        <pc:picChg chg="del">
          <ac:chgData name="Ian Dickerson" userId="S::ian.dickerson@mei.org.uk::4c1dbfd8-199c-4247-a2cb-d6fd350a2e9d" providerId="AD" clId="Web-{F770B216-7134-E3E1-14A4-F0728CEBE980}" dt="2023-04-17T13:36:34.303" v="47"/>
          <ac:picMkLst>
            <pc:docMk/>
            <pc:sldMk cId="4114987758" sldId="351"/>
            <ac:picMk id="4" creationId="{A87C30EC-87B5-46D6-A78B-16F237A96796}"/>
          </ac:picMkLst>
        </pc:picChg>
      </pc:sldChg>
      <pc:sldChg chg="delSp add delAnim">
        <pc:chgData name="Ian Dickerson" userId="S::ian.dickerson@mei.org.uk::4c1dbfd8-199c-4247-a2cb-d6fd350a2e9d" providerId="AD" clId="Web-{F770B216-7134-E3E1-14A4-F0728CEBE980}" dt="2023-04-17T13:36:31.897" v="46"/>
        <pc:sldMkLst>
          <pc:docMk/>
          <pc:sldMk cId="3804297857" sldId="352"/>
        </pc:sldMkLst>
        <pc:picChg chg="del">
          <ac:chgData name="Ian Dickerson" userId="S::ian.dickerson@mei.org.uk::4c1dbfd8-199c-4247-a2cb-d6fd350a2e9d" providerId="AD" clId="Web-{F770B216-7134-E3E1-14A4-F0728CEBE980}" dt="2023-04-17T13:36:31.897" v="46"/>
          <ac:picMkLst>
            <pc:docMk/>
            <pc:sldMk cId="3804297857" sldId="352"/>
            <ac:picMk id="7" creationId="{58AAAF28-4F19-45F5-AA6D-EBF528FDA821}"/>
          </ac:picMkLst>
        </pc:picChg>
      </pc:sldChg>
      <pc:sldChg chg="delSp modSp add delAnim">
        <pc:chgData name="Ian Dickerson" userId="S::ian.dickerson@mei.org.uk::4c1dbfd8-199c-4247-a2cb-d6fd350a2e9d" providerId="AD" clId="Web-{F770B216-7134-E3E1-14A4-F0728CEBE980}" dt="2023-04-17T14:11:29.236" v="74" actId="20577"/>
        <pc:sldMkLst>
          <pc:docMk/>
          <pc:sldMk cId="3800361676" sldId="353"/>
        </pc:sldMkLst>
        <pc:spChg chg="mod">
          <ac:chgData name="Ian Dickerson" userId="S::ian.dickerson@mei.org.uk::4c1dbfd8-199c-4247-a2cb-d6fd350a2e9d" providerId="AD" clId="Web-{F770B216-7134-E3E1-14A4-F0728CEBE980}" dt="2023-04-17T14:11:29.236" v="74" actId="20577"/>
          <ac:spMkLst>
            <pc:docMk/>
            <pc:sldMk cId="3800361676" sldId="353"/>
            <ac:spMk id="2" creationId="{00000000-0000-0000-0000-000000000000}"/>
          </ac:spMkLst>
        </pc:spChg>
        <pc:picChg chg="del">
          <ac:chgData name="Ian Dickerson" userId="S::ian.dickerson@mei.org.uk::4c1dbfd8-199c-4247-a2cb-d6fd350a2e9d" providerId="AD" clId="Web-{F770B216-7134-E3E1-14A4-F0728CEBE980}" dt="2023-04-17T13:36:29.491" v="45"/>
          <ac:picMkLst>
            <pc:docMk/>
            <pc:sldMk cId="3800361676" sldId="353"/>
            <ac:picMk id="7" creationId="{0F2F569F-4F61-456B-B259-8D505B515FC2}"/>
          </ac:picMkLst>
        </pc:picChg>
      </pc:sldChg>
      <pc:sldChg chg="delSp add delAnim">
        <pc:chgData name="Ian Dickerson" userId="S::ian.dickerson@mei.org.uk::4c1dbfd8-199c-4247-a2cb-d6fd350a2e9d" providerId="AD" clId="Web-{F770B216-7134-E3E1-14A4-F0728CEBE980}" dt="2023-04-17T13:36:51.194" v="53"/>
        <pc:sldMkLst>
          <pc:docMk/>
          <pc:sldMk cId="3481214712" sldId="354"/>
        </pc:sldMkLst>
        <pc:picChg chg="del">
          <ac:chgData name="Ian Dickerson" userId="S::ian.dickerson@mei.org.uk::4c1dbfd8-199c-4247-a2cb-d6fd350a2e9d" providerId="AD" clId="Web-{F770B216-7134-E3E1-14A4-F0728CEBE980}" dt="2023-04-17T13:36:51.194" v="53"/>
          <ac:picMkLst>
            <pc:docMk/>
            <pc:sldMk cId="3481214712" sldId="354"/>
            <ac:picMk id="3" creationId="{5B3A2F4C-B736-473E-BFAF-A8399084E202}"/>
          </ac:picMkLst>
        </pc:picChg>
      </pc:sldChg>
      <pc:sldChg chg="delSp add delAnim">
        <pc:chgData name="Ian Dickerson" userId="S::ian.dickerson@mei.org.uk::4c1dbfd8-199c-4247-a2cb-d6fd350a2e9d" providerId="AD" clId="Web-{F770B216-7134-E3E1-14A4-F0728CEBE980}" dt="2023-04-17T13:36:47.788" v="52"/>
        <pc:sldMkLst>
          <pc:docMk/>
          <pc:sldMk cId="135340257" sldId="355"/>
        </pc:sldMkLst>
        <pc:picChg chg="del">
          <ac:chgData name="Ian Dickerson" userId="S::ian.dickerson@mei.org.uk::4c1dbfd8-199c-4247-a2cb-d6fd350a2e9d" providerId="AD" clId="Web-{F770B216-7134-E3E1-14A4-F0728CEBE980}" dt="2023-04-17T13:36:47.788" v="52"/>
          <ac:picMkLst>
            <pc:docMk/>
            <pc:sldMk cId="135340257" sldId="355"/>
            <ac:picMk id="13" creationId="{1026A281-B006-4443-BC7F-61456E8355C6}"/>
          </ac:picMkLst>
        </pc:picChg>
      </pc:sldChg>
      <pc:sldChg chg="delSp add delAnim">
        <pc:chgData name="Ian Dickerson" userId="S::ian.dickerson@mei.org.uk::4c1dbfd8-199c-4247-a2cb-d6fd350a2e9d" providerId="AD" clId="Web-{F770B216-7134-E3E1-14A4-F0728CEBE980}" dt="2023-04-17T13:36:45.600" v="51"/>
        <pc:sldMkLst>
          <pc:docMk/>
          <pc:sldMk cId="2154304668" sldId="356"/>
        </pc:sldMkLst>
        <pc:picChg chg="del">
          <ac:chgData name="Ian Dickerson" userId="S::ian.dickerson@mei.org.uk::4c1dbfd8-199c-4247-a2cb-d6fd350a2e9d" providerId="AD" clId="Web-{F770B216-7134-E3E1-14A4-F0728CEBE980}" dt="2023-04-17T13:36:45.600" v="51"/>
          <ac:picMkLst>
            <pc:docMk/>
            <pc:sldMk cId="2154304668" sldId="356"/>
            <ac:picMk id="4" creationId="{25800453-C004-448E-970B-77035E3FF568}"/>
          </ac:picMkLst>
        </pc:picChg>
      </pc:sldChg>
      <pc:sldChg chg="delSp add del delAnim">
        <pc:chgData name="Ian Dickerson" userId="S::ian.dickerson@mei.org.uk::4c1dbfd8-199c-4247-a2cb-d6fd350a2e9d" providerId="AD" clId="Web-{F770B216-7134-E3E1-14A4-F0728CEBE980}" dt="2023-04-17T14:11:34.736" v="75"/>
        <pc:sldMkLst>
          <pc:docMk/>
          <pc:sldMk cId="2658735521" sldId="357"/>
        </pc:sldMkLst>
        <pc:picChg chg="del">
          <ac:chgData name="Ian Dickerson" userId="S::ian.dickerson@mei.org.uk::4c1dbfd8-199c-4247-a2cb-d6fd350a2e9d" providerId="AD" clId="Web-{F770B216-7134-E3E1-14A4-F0728CEBE980}" dt="2023-04-17T13:36:43.085" v="50"/>
          <ac:picMkLst>
            <pc:docMk/>
            <pc:sldMk cId="2658735521" sldId="357"/>
            <ac:picMk id="4" creationId="{6AB6AD57-44D5-4178-AA30-83C4A0E04676}"/>
          </ac:picMkLst>
        </pc:picChg>
      </pc:sldChg>
    </pc:docChg>
  </pc:docChgLst>
  <pc:docChgLst>
    <pc:chgData name="Tom Button" userId="cf0642dc-ffe1-44b7-bcb8-6fade5cb6393" providerId="ADAL" clId="{CA9385ED-22C1-4A3C-ACCA-2272F78FE36C}"/>
    <pc:docChg chg="custSel modSld">
      <pc:chgData name="Tom Button" userId="cf0642dc-ffe1-44b7-bcb8-6fade5cb6393" providerId="ADAL" clId="{CA9385ED-22C1-4A3C-ACCA-2272F78FE36C}" dt="2023-04-24T18:14:23.693" v="7" actId="179"/>
      <pc:docMkLst>
        <pc:docMk/>
      </pc:docMkLst>
      <pc:sldChg chg="addSp delSp modSp mod">
        <pc:chgData name="Tom Button" userId="cf0642dc-ffe1-44b7-bcb8-6fade5cb6393" providerId="ADAL" clId="{CA9385ED-22C1-4A3C-ACCA-2272F78FE36C}" dt="2023-04-24T18:14:23.693" v="7" actId="179"/>
        <pc:sldMkLst>
          <pc:docMk/>
          <pc:sldMk cId="2368548220" sldId="320"/>
        </pc:sldMkLst>
        <pc:spChg chg="mod">
          <ac:chgData name="Tom Button" userId="cf0642dc-ffe1-44b7-bcb8-6fade5cb6393" providerId="ADAL" clId="{CA9385ED-22C1-4A3C-ACCA-2272F78FE36C}" dt="2023-04-24T18:14:23.693" v="7" actId="179"/>
          <ac:spMkLst>
            <pc:docMk/>
            <pc:sldMk cId="2368548220" sldId="320"/>
            <ac:spMk id="3" creationId="{DCAC8709-9E9D-476C-A171-65328F2F856C}"/>
          </ac:spMkLst>
        </pc:spChg>
        <pc:graphicFrameChg chg="add del mod">
          <ac:chgData name="Tom Button" userId="cf0642dc-ffe1-44b7-bcb8-6fade5cb6393" providerId="ADAL" clId="{CA9385ED-22C1-4A3C-ACCA-2272F78FE36C}" dt="2023-04-24T18:14:07.567" v="2"/>
          <ac:graphicFrameMkLst>
            <pc:docMk/>
            <pc:sldMk cId="2368548220" sldId="320"/>
            <ac:graphicFrameMk id="4" creationId="{5A1CB36C-65BB-0123-70DF-2EAC58DC972A}"/>
          </ac:graphicFrameMkLst>
        </pc:graphicFrameChg>
      </pc:sldChg>
    </pc:docChg>
  </pc:docChgLst>
  <pc:docChgLst>
    <pc:chgData name="Tom Button" userId="cf0642dc-ffe1-44b7-bcb8-6fade5cb6393" providerId="ADAL" clId="{48D10177-3BD3-4C5D-B786-DFBEEA2B1E45}"/>
    <pc:docChg chg="undo custSel addSld delSld modSld">
      <pc:chgData name="Tom Button" userId="cf0642dc-ffe1-44b7-bcb8-6fade5cb6393" providerId="ADAL" clId="{48D10177-3BD3-4C5D-B786-DFBEEA2B1E45}" dt="2023-05-12T06:30:52.219" v="895"/>
      <pc:docMkLst>
        <pc:docMk/>
      </pc:docMkLst>
      <pc:sldChg chg="modSp add del mod modNotesTx">
        <pc:chgData name="Tom Button" userId="cf0642dc-ffe1-44b7-bcb8-6fade5cb6393" providerId="ADAL" clId="{48D10177-3BD3-4C5D-B786-DFBEEA2B1E45}" dt="2023-05-12T06:30:30.156" v="893" actId="6549"/>
        <pc:sldMkLst>
          <pc:docMk/>
          <pc:sldMk cId="3317544007" sldId="324"/>
        </pc:sldMkLst>
        <pc:graphicFrameChg chg="mod">
          <ac:chgData name="Tom Button" userId="cf0642dc-ffe1-44b7-bcb8-6fade5cb6393" providerId="ADAL" clId="{48D10177-3BD3-4C5D-B786-DFBEEA2B1E45}" dt="2023-05-12T06:27:12.493" v="551" actId="962"/>
          <ac:graphicFrameMkLst>
            <pc:docMk/>
            <pc:sldMk cId="3317544007" sldId="324"/>
            <ac:graphicFrameMk id="5" creationId="{77B1CF39-B229-4814-AAEE-0A3E5970F1D1}"/>
          </ac:graphicFrameMkLst>
        </pc:graphicFrameChg>
        <pc:picChg chg="mod">
          <ac:chgData name="Tom Button" userId="cf0642dc-ffe1-44b7-bcb8-6fade5cb6393" providerId="ADAL" clId="{48D10177-3BD3-4C5D-B786-DFBEEA2B1E45}" dt="2023-05-12T06:27:24.843" v="552" actId="962"/>
          <ac:picMkLst>
            <pc:docMk/>
            <pc:sldMk cId="3317544007" sldId="324"/>
            <ac:picMk id="1028" creationId="{A9155FBE-2535-44C9-B312-84CF003274F6}"/>
          </ac:picMkLst>
        </pc:picChg>
      </pc:sldChg>
      <pc:sldChg chg="modSp add del mod modNotesTx">
        <pc:chgData name="Tom Button" userId="cf0642dc-ffe1-44b7-bcb8-6fade5cb6393" providerId="ADAL" clId="{48D10177-3BD3-4C5D-B786-DFBEEA2B1E45}" dt="2023-05-12T06:30:11.729" v="890"/>
        <pc:sldMkLst>
          <pc:docMk/>
          <pc:sldMk cId="1859747249" sldId="325"/>
        </pc:sldMkLst>
        <pc:picChg chg="mod">
          <ac:chgData name="Tom Button" userId="cf0642dc-ffe1-44b7-bcb8-6fade5cb6393" providerId="ADAL" clId="{48D10177-3BD3-4C5D-B786-DFBEEA2B1E45}" dt="2023-05-12T06:26:34.085" v="424" actId="962"/>
          <ac:picMkLst>
            <pc:docMk/>
            <pc:sldMk cId="1859747249" sldId="325"/>
            <ac:picMk id="6" creationId="{90EA45C3-C5C9-4167-A6EF-CBD9051F9717}"/>
          </ac:picMkLst>
        </pc:picChg>
        <pc:picChg chg="mod">
          <ac:chgData name="Tom Button" userId="cf0642dc-ffe1-44b7-bcb8-6fade5cb6393" providerId="ADAL" clId="{48D10177-3BD3-4C5D-B786-DFBEEA2B1E45}" dt="2023-05-12T06:26:52.896" v="502" actId="962"/>
          <ac:picMkLst>
            <pc:docMk/>
            <pc:sldMk cId="1859747249" sldId="325"/>
            <ac:picMk id="7" creationId="{89D379DE-A0DF-4B65-AA0F-A64F823C541E}"/>
          </ac:picMkLst>
        </pc:picChg>
      </pc:sldChg>
      <pc:sldChg chg="modSp add del mod modNotesTx">
        <pc:chgData name="Tom Button" userId="cf0642dc-ffe1-44b7-bcb8-6fade5cb6393" providerId="ADAL" clId="{48D10177-3BD3-4C5D-B786-DFBEEA2B1E45}" dt="2023-05-12T06:29:54.578" v="888"/>
        <pc:sldMkLst>
          <pc:docMk/>
          <pc:sldMk cId="573313786" sldId="326"/>
        </pc:sldMkLst>
        <pc:picChg chg="mod">
          <ac:chgData name="Tom Button" userId="cf0642dc-ffe1-44b7-bcb8-6fade5cb6393" providerId="ADAL" clId="{48D10177-3BD3-4C5D-B786-DFBEEA2B1E45}" dt="2023-05-12T06:25:42.239" v="230" actId="962"/>
          <ac:picMkLst>
            <pc:docMk/>
            <pc:sldMk cId="573313786" sldId="326"/>
            <ac:picMk id="4" creationId="{E89E9E5E-2780-4E23-AC4E-AEC10084B4AB}"/>
          </ac:picMkLst>
        </pc:picChg>
        <pc:picChg chg="mod">
          <ac:chgData name="Tom Button" userId="cf0642dc-ffe1-44b7-bcb8-6fade5cb6393" providerId="ADAL" clId="{48D10177-3BD3-4C5D-B786-DFBEEA2B1E45}" dt="2023-05-12T06:26:00.701" v="344" actId="962"/>
          <ac:picMkLst>
            <pc:docMk/>
            <pc:sldMk cId="573313786" sldId="326"/>
            <ac:picMk id="5" creationId="{26C586DB-EA7E-4B98-BD07-023FB79DE106}"/>
          </ac:picMkLst>
        </pc:picChg>
      </pc:sldChg>
      <pc:sldChg chg="modSp add del mod modNotesTx">
        <pc:chgData name="Tom Button" userId="cf0642dc-ffe1-44b7-bcb8-6fade5cb6393" providerId="ADAL" clId="{48D10177-3BD3-4C5D-B786-DFBEEA2B1E45}" dt="2023-05-12T06:29:52.018" v="887" actId="47"/>
        <pc:sldMkLst>
          <pc:docMk/>
          <pc:sldMk cId="73989892" sldId="327"/>
        </pc:sldMkLst>
        <pc:picChg chg="mod">
          <ac:chgData name="Tom Button" userId="cf0642dc-ffe1-44b7-bcb8-6fade5cb6393" providerId="ADAL" clId="{48D10177-3BD3-4C5D-B786-DFBEEA2B1E45}" dt="2023-05-12T06:24:31.623" v="32" actId="962"/>
          <ac:picMkLst>
            <pc:docMk/>
            <pc:sldMk cId="73989892" sldId="327"/>
            <ac:picMk id="4" creationId="{755BD01A-B357-434F-A77A-23A0D85A23B6}"/>
          </ac:picMkLst>
        </pc:picChg>
        <pc:picChg chg="mod">
          <ac:chgData name="Tom Button" userId="cf0642dc-ffe1-44b7-bcb8-6fade5cb6393" providerId="ADAL" clId="{48D10177-3BD3-4C5D-B786-DFBEEA2B1E45}" dt="2023-05-12T06:24:59.398" v="98" actId="962"/>
          <ac:picMkLst>
            <pc:docMk/>
            <pc:sldMk cId="73989892" sldId="327"/>
            <ac:picMk id="6" creationId="{B4B21D09-A0E2-4DEB-BCF5-EA2EE4763086}"/>
          </ac:picMkLst>
        </pc:picChg>
      </pc:sldChg>
      <pc:sldChg chg="modSp add del mod">
        <pc:chgData name="Tom Button" userId="cf0642dc-ffe1-44b7-bcb8-6fade5cb6393" providerId="ADAL" clId="{48D10177-3BD3-4C5D-B786-DFBEEA2B1E45}" dt="2023-05-12T06:29:52.018" v="887" actId="47"/>
        <pc:sldMkLst>
          <pc:docMk/>
          <pc:sldMk cId="1876569029" sldId="328"/>
        </pc:sldMkLst>
        <pc:spChg chg="ord">
          <ac:chgData name="Tom Button" userId="cf0642dc-ffe1-44b7-bcb8-6fade5cb6393" providerId="ADAL" clId="{48D10177-3BD3-4C5D-B786-DFBEEA2B1E45}" dt="2023-05-12T06:29:08.777" v="883"/>
          <ac:spMkLst>
            <pc:docMk/>
            <pc:sldMk cId="1876569029" sldId="328"/>
            <ac:spMk id="8" creationId="{00000000-0000-0000-0000-000000000000}"/>
          </ac:spMkLst>
        </pc:spChg>
        <pc:picChg chg="mod">
          <ac:chgData name="Tom Button" userId="cf0642dc-ffe1-44b7-bcb8-6fade5cb6393" providerId="ADAL" clId="{48D10177-3BD3-4C5D-B786-DFBEEA2B1E45}" dt="2023-05-12T06:24:11.237" v="24" actId="962"/>
          <ac:picMkLst>
            <pc:docMk/>
            <pc:sldMk cId="1876569029" sldId="328"/>
            <ac:picMk id="6" creationId="{D3C9DD13-84EE-460B-B963-03EAAFDB15D8}"/>
          </ac:picMkLst>
        </pc:picChg>
      </pc:sldChg>
      <pc:sldChg chg="modSp add del mod modNotesTx">
        <pc:chgData name="Tom Button" userId="cf0642dc-ffe1-44b7-bcb8-6fade5cb6393" providerId="ADAL" clId="{48D10177-3BD3-4C5D-B786-DFBEEA2B1E45}" dt="2023-05-12T06:30:52.219" v="895"/>
        <pc:sldMkLst>
          <pc:docMk/>
          <pc:sldMk cId="1195709100" sldId="329"/>
        </pc:sldMkLst>
        <pc:picChg chg="mod">
          <ac:chgData name="Tom Button" userId="cf0642dc-ffe1-44b7-bcb8-6fade5cb6393" providerId="ADAL" clId="{48D10177-3BD3-4C5D-B786-DFBEEA2B1E45}" dt="2023-05-12T06:28:32.611" v="684" actId="962"/>
          <ac:picMkLst>
            <pc:docMk/>
            <pc:sldMk cId="1195709100" sldId="329"/>
            <ac:picMk id="4" creationId="{A6C16DEA-9602-46A6-B8B2-E5494FFDE8A0}"/>
          </ac:picMkLst>
        </pc:picChg>
        <pc:picChg chg="mod">
          <ac:chgData name="Tom Button" userId="cf0642dc-ffe1-44b7-bcb8-6fade5cb6393" providerId="ADAL" clId="{48D10177-3BD3-4C5D-B786-DFBEEA2B1E45}" dt="2023-05-12T06:28:57.664" v="882" actId="962"/>
          <ac:picMkLst>
            <pc:docMk/>
            <pc:sldMk cId="1195709100" sldId="329"/>
            <ac:picMk id="5" creationId="{FF1A31ED-9973-47B8-B207-A9D8117CBFEF}"/>
          </ac:picMkLst>
        </pc:picChg>
      </pc:sldChg>
      <pc:sldChg chg="modSp add del mod modNotesTx">
        <pc:chgData name="Tom Button" userId="cf0642dc-ffe1-44b7-bcb8-6fade5cb6393" providerId="ADAL" clId="{48D10177-3BD3-4C5D-B786-DFBEEA2B1E45}" dt="2023-05-12T06:30:41.599" v="894"/>
        <pc:sldMkLst>
          <pc:docMk/>
          <pc:sldMk cId="2005838953" sldId="330"/>
        </pc:sldMkLst>
        <pc:spChg chg="mod">
          <ac:chgData name="Tom Button" userId="cf0642dc-ffe1-44b7-bcb8-6fade5cb6393" providerId="ADAL" clId="{48D10177-3BD3-4C5D-B786-DFBEEA2B1E45}" dt="2023-05-12T06:27:50.501" v="560" actId="404"/>
          <ac:spMkLst>
            <pc:docMk/>
            <pc:sldMk cId="2005838953" sldId="330"/>
            <ac:spMk id="2" creationId="{6C63314F-BF78-4C79-815F-A15AD3FF7007}"/>
          </ac:spMkLst>
        </pc:spChg>
        <pc:picChg chg="mod">
          <ac:chgData name="Tom Button" userId="cf0642dc-ffe1-44b7-bcb8-6fade5cb6393" providerId="ADAL" clId="{48D10177-3BD3-4C5D-B786-DFBEEA2B1E45}" dt="2023-05-12T06:28:14.070" v="564" actId="962"/>
          <ac:picMkLst>
            <pc:docMk/>
            <pc:sldMk cId="2005838953" sldId="330"/>
            <ac:picMk id="6" creationId="{90EA45C3-C5C9-4167-A6EF-CBD9051F9717}"/>
          </ac:picMkLst>
        </pc:picChg>
        <pc:picChg chg="mod">
          <ac:chgData name="Tom Button" userId="cf0642dc-ffe1-44b7-bcb8-6fade5cb6393" providerId="ADAL" clId="{48D10177-3BD3-4C5D-B786-DFBEEA2B1E45}" dt="2023-05-12T06:28:06.875" v="562" actId="962"/>
          <ac:picMkLst>
            <pc:docMk/>
            <pc:sldMk cId="2005838953" sldId="330"/>
            <ac:picMk id="7" creationId="{89D379DE-A0DF-4B65-AA0F-A64F823C541E}"/>
          </ac:picMkLst>
        </pc:picChg>
      </pc:sldChg>
      <pc:sldMasterChg chg="addSldLayout delSldLayout">
        <pc:chgData name="Tom Button" userId="cf0642dc-ffe1-44b7-bcb8-6fade5cb6393" providerId="ADAL" clId="{48D10177-3BD3-4C5D-B786-DFBEEA2B1E45}" dt="2023-05-12T06:29:52.018" v="887" actId="47"/>
        <pc:sldMasterMkLst>
          <pc:docMk/>
          <pc:sldMasterMk cId="0" sldId="2147483648"/>
        </pc:sldMasterMkLst>
        <pc:sldLayoutChg chg="add del">
          <pc:chgData name="Tom Button" userId="cf0642dc-ffe1-44b7-bcb8-6fade5cb6393" providerId="ADAL" clId="{48D10177-3BD3-4C5D-B786-DFBEEA2B1E45}" dt="2023-05-12T06:29:52.018" v="887" actId="47"/>
          <pc:sldLayoutMkLst>
            <pc:docMk/>
            <pc:sldMasterMk cId="0" sldId="2147483648"/>
            <pc:sldLayoutMk cId="3850986517" sldId="2147483734"/>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301543" cy="341064"/>
          </a:xfrm>
          <a:prstGeom prst="rect">
            <a:avLst/>
          </a:prstGeom>
        </p:spPr>
        <p:txBody>
          <a:bodyPr vert="horz" lIns="91440" tIns="45720" rIns="91440" bIns="45720" rtlCol="0"/>
          <a:lstStyle>
            <a:lvl1pPr algn="l">
              <a:defRPr sz="1200">
                <a:latin typeface="Times" charset="0"/>
                <a:ea typeface="ヒラギノ角ゴ Pro W3" charset="-128"/>
              </a:defRPr>
            </a:lvl1pPr>
          </a:lstStyle>
          <a:p>
            <a:pPr>
              <a:defRPr/>
            </a:pPr>
            <a:endParaRPr lang="en-US"/>
          </a:p>
        </p:txBody>
      </p:sp>
      <p:sp>
        <p:nvSpPr>
          <p:cNvPr id="3" name="Date Placeholder 2"/>
          <p:cNvSpPr>
            <a:spLocks noGrp="1"/>
          </p:cNvSpPr>
          <p:nvPr>
            <p:ph type="dt" sz="quarter" idx="1"/>
          </p:nvPr>
        </p:nvSpPr>
        <p:spPr>
          <a:xfrm>
            <a:off x="5622798" y="1"/>
            <a:ext cx="4301543" cy="341064"/>
          </a:xfrm>
          <a:prstGeom prst="rect">
            <a:avLst/>
          </a:prstGeom>
        </p:spPr>
        <p:txBody>
          <a:bodyPr vert="horz" lIns="91440" tIns="45720" rIns="91440" bIns="45720" rtlCol="0"/>
          <a:lstStyle>
            <a:lvl1pPr algn="r">
              <a:defRPr sz="1200">
                <a:latin typeface="Times" charset="0"/>
                <a:ea typeface="ヒラギノ角ゴ Pro W3" charset="-128"/>
              </a:defRPr>
            </a:lvl1pPr>
          </a:lstStyle>
          <a:p>
            <a:pPr>
              <a:defRPr/>
            </a:pPr>
            <a:fld id="{E6D207C4-F1C5-46D6-B0F0-58965E34A68D}" type="datetimeFigureOut">
              <a:rPr lang="en-US"/>
              <a:pPr>
                <a:defRPr/>
              </a:pPr>
              <a:t>5/12/2023</a:t>
            </a:fld>
            <a:endParaRPr lang="en-US"/>
          </a:p>
        </p:txBody>
      </p:sp>
      <p:sp>
        <p:nvSpPr>
          <p:cNvPr id="4" name="Footer Placeholder 3"/>
          <p:cNvSpPr>
            <a:spLocks noGrp="1"/>
          </p:cNvSpPr>
          <p:nvPr>
            <p:ph type="ftr" sz="quarter" idx="2"/>
          </p:nvPr>
        </p:nvSpPr>
        <p:spPr>
          <a:xfrm>
            <a:off x="0" y="6456612"/>
            <a:ext cx="4301543" cy="341063"/>
          </a:xfrm>
          <a:prstGeom prst="rect">
            <a:avLst/>
          </a:prstGeom>
        </p:spPr>
        <p:txBody>
          <a:bodyPr vert="horz" lIns="91440" tIns="45720" rIns="91440" bIns="45720" rtlCol="0" anchor="b"/>
          <a:lstStyle>
            <a:lvl1pPr algn="l">
              <a:defRPr sz="1200">
                <a:latin typeface="Times" charset="0"/>
                <a:ea typeface="ヒラギノ角ゴ Pro W3" charset="-128"/>
              </a:defRPr>
            </a:lvl1pPr>
          </a:lstStyle>
          <a:p>
            <a:pPr>
              <a:defRPr/>
            </a:pPr>
            <a:endParaRPr lang="en-US"/>
          </a:p>
        </p:txBody>
      </p:sp>
      <p:sp>
        <p:nvSpPr>
          <p:cNvPr id="5" name="Slide Number Placeholder 4"/>
          <p:cNvSpPr>
            <a:spLocks noGrp="1"/>
          </p:cNvSpPr>
          <p:nvPr>
            <p:ph type="sldNum" sz="quarter" idx="3"/>
          </p:nvPr>
        </p:nvSpPr>
        <p:spPr>
          <a:xfrm>
            <a:off x="5622798" y="6456612"/>
            <a:ext cx="4301543" cy="341063"/>
          </a:xfrm>
          <a:prstGeom prst="rect">
            <a:avLst/>
          </a:prstGeom>
        </p:spPr>
        <p:txBody>
          <a:bodyPr vert="horz" lIns="91440" tIns="45720" rIns="91440" bIns="45720" rtlCol="0" anchor="b"/>
          <a:lstStyle>
            <a:lvl1pPr algn="r">
              <a:defRPr sz="1200">
                <a:latin typeface="Times" charset="0"/>
                <a:ea typeface="ヒラギノ角ゴ Pro W3" charset="-128"/>
              </a:defRPr>
            </a:lvl1pPr>
          </a:lstStyle>
          <a:p>
            <a:pPr>
              <a:defRPr/>
            </a:pPr>
            <a:fld id="{D8435711-A4FE-4B0D-8EAC-05E1780A8E64}" type="slidenum">
              <a:rPr lang="en-US"/>
              <a:pPr>
                <a:defRPr/>
              </a:pPr>
              <a:t>‹#›</a:t>
            </a:fld>
            <a:endParaRPr lang="en-US"/>
          </a:p>
        </p:txBody>
      </p:sp>
    </p:spTree>
    <p:extLst>
      <p:ext uri="{BB962C8B-B14F-4D97-AF65-F5344CB8AC3E}">
        <p14:creationId xmlns:p14="http://schemas.microsoft.com/office/powerpoint/2010/main" val="4594006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301543" cy="341064"/>
          </a:xfrm>
          <a:prstGeom prst="rect">
            <a:avLst/>
          </a:prstGeom>
        </p:spPr>
        <p:txBody>
          <a:bodyPr vert="horz" lIns="91440" tIns="45720" rIns="91440" bIns="45720" rtlCol="0"/>
          <a:lstStyle>
            <a:lvl1pPr algn="l">
              <a:defRPr sz="1200">
                <a:latin typeface="Times" charset="0"/>
                <a:ea typeface="ヒラギノ角ゴ Pro W3" charset="-128"/>
              </a:defRPr>
            </a:lvl1pPr>
          </a:lstStyle>
          <a:p>
            <a:pPr>
              <a:defRPr/>
            </a:pPr>
            <a:endParaRPr lang="en-US"/>
          </a:p>
        </p:txBody>
      </p:sp>
      <p:sp>
        <p:nvSpPr>
          <p:cNvPr id="3" name="Date Placeholder 2"/>
          <p:cNvSpPr>
            <a:spLocks noGrp="1"/>
          </p:cNvSpPr>
          <p:nvPr>
            <p:ph type="dt" idx="1"/>
          </p:nvPr>
        </p:nvSpPr>
        <p:spPr>
          <a:xfrm>
            <a:off x="5622798" y="1"/>
            <a:ext cx="4301543" cy="341064"/>
          </a:xfrm>
          <a:prstGeom prst="rect">
            <a:avLst/>
          </a:prstGeom>
        </p:spPr>
        <p:txBody>
          <a:bodyPr vert="horz" lIns="91440" tIns="45720" rIns="91440" bIns="45720" rtlCol="0"/>
          <a:lstStyle>
            <a:lvl1pPr algn="r">
              <a:defRPr sz="1200">
                <a:latin typeface="Times" charset="0"/>
                <a:ea typeface="ヒラギノ角ゴ Pro W3" charset="-128"/>
              </a:defRPr>
            </a:lvl1pPr>
          </a:lstStyle>
          <a:p>
            <a:pPr>
              <a:defRPr/>
            </a:pPr>
            <a:fld id="{24CC7B08-0227-40A0-93E0-F1542D752734}" type="datetimeFigureOut">
              <a:rPr lang="en-US"/>
              <a:pPr>
                <a:defRPr/>
              </a:pPr>
              <a:t>5/12/2023</a:t>
            </a:fld>
            <a:endParaRPr lang="en-US"/>
          </a:p>
        </p:txBody>
      </p:sp>
      <p:sp>
        <p:nvSpPr>
          <p:cNvPr id="4" name="Slide Image Placeholder 3"/>
          <p:cNvSpPr>
            <a:spLocks noGrp="1" noRot="1" noChangeAspect="1"/>
          </p:cNvSpPr>
          <p:nvPr>
            <p:ph type="sldImg" idx="2"/>
          </p:nvPr>
        </p:nvSpPr>
        <p:spPr>
          <a:xfrm>
            <a:off x="2925763" y="849313"/>
            <a:ext cx="4075112" cy="229393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992664" y="3271381"/>
            <a:ext cx="7941310" cy="2676585"/>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6456612"/>
            <a:ext cx="4301543" cy="341063"/>
          </a:xfrm>
          <a:prstGeom prst="rect">
            <a:avLst/>
          </a:prstGeom>
        </p:spPr>
        <p:txBody>
          <a:bodyPr vert="horz" lIns="91440" tIns="45720" rIns="91440" bIns="45720" rtlCol="0" anchor="b"/>
          <a:lstStyle>
            <a:lvl1pPr algn="l">
              <a:defRPr sz="1200">
                <a:latin typeface="Times" charset="0"/>
                <a:ea typeface="ヒラギノ角ゴ Pro W3" charset="-128"/>
              </a:defRPr>
            </a:lvl1pPr>
          </a:lstStyle>
          <a:p>
            <a:pPr>
              <a:defRPr/>
            </a:pPr>
            <a:endParaRPr lang="en-US"/>
          </a:p>
        </p:txBody>
      </p:sp>
      <p:sp>
        <p:nvSpPr>
          <p:cNvPr id="7" name="Slide Number Placeholder 6"/>
          <p:cNvSpPr>
            <a:spLocks noGrp="1"/>
          </p:cNvSpPr>
          <p:nvPr>
            <p:ph type="sldNum" sz="quarter" idx="5"/>
          </p:nvPr>
        </p:nvSpPr>
        <p:spPr>
          <a:xfrm>
            <a:off x="5622798" y="6456612"/>
            <a:ext cx="4301543" cy="341063"/>
          </a:xfrm>
          <a:prstGeom prst="rect">
            <a:avLst/>
          </a:prstGeom>
        </p:spPr>
        <p:txBody>
          <a:bodyPr vert="horz" lIns="91440" tIns="45720" rIns="91440" bIns="45720" rtlCol="0" anchor="b"/>
          <a:lstStyle>
            <a:lvl1pPr algn="r">
              <a:defRPr sz="1200">
                <a:latin typeface="Times" charset="0"/>
                <a:ea typeface="ヒラギノ角ゴ Pro W3" charset="-128"/>
              </a:defRPr>
            </a:lvl1pPr>
          </a:lstStyle>
          <a:p>
            <a:pPr>
              <a:defRPr/>
            </a:pPr>
            <a:fld id="{86AAEC0A-556C-4808-8664-FAF36CE6DC85}" type="slidenum">
              <a:rPr lang="en-US"/>
              <a:pPr>
                <a:defRPr/>
              </a:pPr>
              <a:t>‹#›</a:t>
            </a:fld>
            <a:endParaRPr lang="en-US"/>
          </a:p>
        </p:txBody>
      </p:sp>
    </p:spTree>
    <p:extLst>
      <p:ext uri="{BB962C8B-B14F-4D97-AF65-F5344CB8AC3E}">
        <p14:creationId xmlns:p14="http://schemas.microsoft.com/office/powerpoint/2010/main" val="11803715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25763" y="849313"/>
            <a:ext cx="4075112" cy="2293937"/>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1</a:t>
            </a:fld>
            <a:endParaRPr lang="en-US"/>
          </a:p>
        </p:txBody>
      </p:sp>
    </p:spTree>
    <p:extLst>
      <p:ext uri="{BB962C8B-B14F-4D97-AF65-F5344CB8AC3E}">
        <p14:creationId xmlns:p14="http://schemas.microsoft.com/office/powerpoint/2010/main" val="8400447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00"/>
              </a:spcBef>
            </a:pPr>
            <a:r>
              <a:rPr lang="en-GB" sz="1800" dirty="0">
                <a:effectLst/>
                <a:latin typeface="Arial" panose="020B0604020202020204" pitchFamily="34" charset="0"/>
                <a:ea typeface="Calibri" panose="020F0502020204030204" pitchFamily="34" charset="0"/>
              </a:rPr>
              <a:t>Working with large quantities of data using code creates new challenges. These include:</a:t>
            </a:r>
          </a:p>
          <a:p>
            <a:pPr marL="342900" lvl="0" indent="-342900">
              <a:spcBef>
                <a:spcPts val="1200"/>
              </a:spcBef>
              <a:spcAft>
                <a:spcPts val="0"/>
              </a:spcAft>
              <a:buFont typeface="Symbol" panose="05050102010706020507" pitchFamily="18" charset="2"/>
              <a:buChar char=""/>
            </a:pPr>
            <a:r>
              <a:rPr lang="en-GB" sz="1800" dirty="0">
                <a:effectLst/>
                <a:latin typeface="Arial" panose="020B0604020202020204" pitchFamily="34" charset="0"/>
                <a:ea typeface="Calibri" panose="020F0502020204030204" pitchFamily="34" charset="0"/>
              </a:rPr>
              <a:t>moving data between systems, </a:t>
            </a:r>
          </a:p>
          <a:p>
            <a:pPr marL="342900" lvl="0" indent="-342900">
              <a:spcAft>
                <a:spcPts val="0"/>
              </a:spcAft>
              <a:buFont typeface="Symbol" panose="05050102010706020507" pitchFamily="18" charset="2"/>
              <a:buChar char=""/>
            </a:pPr>
            <a:r>
              <a:rPr lang="en-GB" sz="1800" dirty="0">
                <a:effectLst/>
                <a:latin typeface="Arial" panose="020B0604020202020204" pitchFamily="34" charset="0"/>
                <a:ea typeface="Calibri" panose="020F0502020204030204" pitchFamily="34" charset="0"/>
              </a:rPr>
              <a:t>checking and cleaning the data,</a:t>
            </a:r>
          </a:p>
          <a:p>
            <a:pPr marL="342900" lvl="0" indent="-342900">
              <a:spcAft>
                <a:spcPts val="0"/>
              </a:spcAft>
              <a:buFont typeface="Symbol" panose="05050102010706020507" pitchFamily="18" charset="2"/>
              <a:buChar char=""/>
            </a:pPr>
            <a:r>
              <a:rPr lang="en-GB" sz="1800" dirty="0">
                <a:effectLst/>
                <a:latin typeface="Arial" panose="020B0604020202020204" pitchFamily="34" charset="0"/>
                <a:ea typeface="Calibri" panose="020F0502020204030204" pitchFamily="34" charset="0"/>
              </a:rPr>
              <a:t>formatting the data types so they are usable.</a:t>
            </a:r>
          </a:p>
          <a:p>
            <a:pPr>
              <a:spcBef>
                <a:spcPts val="1200"/>
              </a:spcBef>
            </a:pPr>
            <a:r>
              <a:rPr lang="en-GB" sz="1800" dirty="0">
                <a:effectLst/>
                <a:latin typeface="Arial" panose="020B0604020202020204" pitchFamily="34" charset="0"/>
                <a:ea typeface="Calibri" panose="020F0502020204030204" pitchFamily="34" charset="0"/>
              </a:rPr>
              <a:t>This is a major aspect of data science. It is often known as </a:t>
            </a:r>
            <a:br>
              <a:rPr lang="en-GB" sz="1800" dirty="0">
                <a:effectLst/>
                <a:latin typeface="Arial" panose="020B0604020202020204" pitchFamily="34" charset="0"/>
                <a:ea typeface="Calibri" panose="020F0502020204030204" pitchFamily="34" charset="0"/>
              </a:rPr>
            </a:br>
            <a:r>
              <a:rPr lang="en-GB" sz="1800" i="1" dirty="0">
                <a:effectLst/>
                <a:latin typeface="Arial" panose="020B0604020202020204" pitchFamily="34" charset="0"/>
                <a:ea typeface="Calibri" panose="020F0502020204030204" pitchFamily="34" charset="0"/>
              </a:rPr>
              <a:t>data wrangling</a:t>
            </a:r>
            <a:r>
              <a:rPr lang="en-GB" sz="1800" dirty="0">
                <a:effectLst/>
                <a:latin typeface="Arial" panose="020B0604020202020204" pitchFamily="34" charset="0"/>
                <a:ea typeface="Calibri" panose="020F0502020204030204" pitchFamily="34" charset="0"/>
              </a:rPr>
              <a:t>.</a:t>
            </a:r>
          </a:p>
          <a:p>
            <a:pPr marL="342900" lvl="0" indent="-342900">
              <a:spcBef>
                <a:spcPts val="1200"/>
              </a:spcBef>
              <a:buFont typeface="Symbol" panose="05050102010706020507" pitchFamily="18" charset="2"/>
              <a:buChar char=""/>
            </a:pPr>
            <a:r>
              <a:rPr lang="en-GB" sz="1800" dirty="0">
                <a:effectLst/>
                <a:latin typeface="Arial" panose="020B0604020202020204" pitchFamily="34" charset="0"/>
                <a:ea typeface="Calibri" panose="020F0502020204030204" pitchFamily="34" charset="0"/>
              </a:rPr>
              <a:t>Data might be stored in a database or coming from a live feed. This will then need to be imported into the package being used for the analysis.</a:t>
            </a:r>
          </a:p>
          <a:p>
            <a:pPr marL="342900" lvl="0" indent="-342900">
              <a:buFont typeface="Symbol" panose="05050102010706020507" pitchFamily="18" charset="2"/>
              <a:buChar char=""/>
            </a:pPr>
            <a:r>
              <a:rPr lang="en-GB" sz="1800" dirty="0">
                <a:effectLst/>
                <a:latin typeface="Arial" panose="020B0604020202020204" pitchFamily="34" charset="0"/>
                <a:ea typeface="Calibri" panose="020F0502020204030204" pitchFamily="34" charset="0"/>
              </a:rPr>
              <a:t>You will need to know something about the context to decide if there are errors in the data.</a:t>
            </a:r>
          </a:p>
          <a:p>
            <a:pPr marL="342900" lvl="0" indent="-342900">
              <a:buFont typeface="Symbol" panose="05050102010706020507" pitchFamily="18" charset="2"/>
              <a:buChar char=""/>
            </a:pPr>
            <a:r>
              <a:rPr lang="en-GB" sz="1800" dirty="0">
                <a:effectLst/>
                <a:latin typeface="Arial" panose="020B0604020202020204" pitchFamily="34" charset="0"/>
                <a:ea typeface="Calibri" panose="020F0502020204030204" pitchFamily="34" charset="0"/>
              </a:rPr>
              <a:t>You’ve already seen the importance of knowing if data is stored as numbers or text.</a:t>
            </a:r>
          </a:p>
          <a:p>
            <a:r>
              <a:rPr lang="en-GB" sz="1800" dirty="0">
                <a:effectLst/>
                <a:latin typeface="Arial" panose="020B0604020202020204" pitchFamily="34" charset="0"/>
                <a:ea typeface="Calibri" panose="020F0502020204030204" pitchFamily="34" charset="0"/>
              </a:rPr>
              <a:t>You will increasingly see that this is a major part of working with data. Some estimates suggest that 60-80% of a data scientist time is on data wrangling.</a:t>
            </a:r>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2</a:t>
            </a:fld>
            <a:endParaRPr lang="en-US"/>
          </a:p>
        </p:txBody>
      </p:sp>
    </p:spTree>
    <p:extLst>
      <p:ext uri="{BB962C8B-B14F-4D97-AF65-F5344CB8AC3E}">
        <p14:creationId xmlns:p14="http://schemas.microsoft.com/office/powerpoint/2010/main" val="25336361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Arial" panose="020B0604020202020204" pitchFamily="34" charset="0"/>
                <a:ea typeface="Calibri" panose="020F0502020204030204" pitchFamily="34" charset="0"/>
              </a:rPr>
              <a:t>If you tried the extension in the lesson 1 activity you will have seen an example of this already. In the extension you looked at the column for rainfall which was stored as text as some of the values were tr (short for trace). The code you were shown replaced the tr values with 0.025 and then converted the number to a decimal (or </a:t>
            </a:r>
            <a:r>
              <a:rPr lang="en-GB" sz="1800" i="1" dirty="0">
                <a:effectLst/>
                <a:latin typeface="Arial" panose="020B0604020202020204" pitchFamily="34" charset="0"/>
                <a:ea typeface="Calibri" panose="020F0502020204030204" pitchFamily="34" charset="0"/>
              </a:rPr>
              <a:t>float</a:t>
            </a:r>
            <a:r>
              <a:rPr lang="en-GB" sz="1800" dirty="0">
                <a:effectLst/>
                <a:latin typeface="Arial" panose="020B0604020202020204" pitchFamily="34" charset="0"/>
                <a:ea typeface="Calibri" panose="020F0502020204030204" pitchFamily="34" charset="0"/>
              </a:rPr>
              <a:t>). You’ll see some more examples of pre-processing in the activities for this lesson.</a:t>
            </a:r>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3</a:t>
            </a:fld>
            <a:endParaRPr lang="en-US"/>
          </a:p>
        </p:txBody>
      </p:sp>
    </p:spTree>
    <p:extLst>
      <p:ext uri="{BB962C8B-B14F-4D97-AF65-F5344CB8AC3E}">
        <p14:creationId xmlns:p14="http://schemas.microsoft.com/office/powerpoint/2010/main" val="7179475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00"/>
              </a:spcBef>
            </a:pPr>
            <a:r>
              <a:rPr lang="en-GB" sz="1100" dirty="0">
                <a:effectLst/>
                <a:latin typeface="Arial" panose="020B0604020202020204" pitchFamily="34" charset="0"/>
                <a:ea typeface="Calibri" panose="020F0502020204030204" pitchFamily="34" charset="0"/>
              </a:rPr>
              <a:t>Some of the things you will meet in the activities are:</a:t>
            </a:r>
          </a:p>
          <a:p>
            <a:pPr marL="342900" lvl="0" indent="-342900">
              <a:spcBef>
                <a:spcPts val="1200"/>
              </a:spcBef>
              <a:buFont typeface="Symbol" panose="05050102010706020507" pitchFamily="18" charset="2"/>
              <a:buChar char=""/>
            </a:pPr>
            <a:r>
              <a:rPr lang="en-GB" sz="1100" dirty="0">
                <a:effectLst/>
                <a:latin typeface="Arial" panose="020B0604020202020204" pitchFamily="34" charset="0"/>
                <a:ea typeface="Calibri" panose="020F0502020204030204" pitchFamily="34" charset="0"/>
              </a:rPr>
              <a:t>Cleaning: </a:t>
            </a:r>
          </a:p>
          <a:p>
            <a:pPr marL="742950" lvl="1" indent="-285750">
              <a:buFont typeface="Courier New" panose="02070309020205020404" pitchFamily="49" charset="0"/>
              <a:buChar char="o"/>
            </a:pPr>
            <a:r>
              <a:rPr lang="en-GB" sz="1100" dirty="0">
                <a:effectLst/>
                <a:latin typeface="Arial" panose="020B0604020202020204" pitchFamily="34" charset="0"/>
                <a:ea typeface="Calibri" panose="020F0502020204030204" pitchFamily="34" charset="0"/>
              </a:rPr>
              <a:t>Removing incorrect data e.g. you’ll see some cars where the mass is 0</a:t>
            </a:r>
          </a:p>
          <a:p>
            <a:pPr marL="742950" lvl="1" indent="-285750">
              <a:buFont typeface="Courier New" panose="02070309020205020404" pitchFamily="49" charset="0"/>
              <a:buChar char="o"/>
            </a:pPr>
            <a:r>
              <a:rPr lang="en-GB" sz="1100" dirty="0">
                <a:effectLst/>
                <a:latin typeface="Arial" panose="020B0604020202020204" pitchFamily="34" charset="0"/>
                <a:ea typeface="Calibri" panose="020F0502020204030204" pitchFamily="34" charset="0"/>
              </a:rPr>
              <a:t>Removing characters: e.g. you’ll see some number that have a comma separator for the 1000s</a:t>
            </a:r>
          </a:p>
          <a:p>
            <a:pPr marL="342900" lvl="0" indent="-342900">
              <a:buFont typeface="Symbol" panose="05050102010706020507" pitchFamily="18" charset="2"/>
              <a:buChar char=""/>
            </a:pPr>
            <a:r>
              <a:rPr lang="en-GB" sz="1100" dirty="0">
                <a:effectLst/>
                <a:latin typeface="Arial" panose="020B0604020202020204" pitchFamily="34" charset="0"/>
                <a:ea typeface="Calibri" panose="020F0502020204030204" pitchFamily="34" charset="0"/>
              </a:rPr>
              <a:t>Formatting data types: </a:t>
            </a:r>
          </a:p>
          <a:p>
            <a:pPr marL="742950" lvl="1" indent="-285750">
              <a:buFont typeface="Courier New" panose="02070309020205020404" pitchFamily="49" charset="0"/>
              <a:buChar char="o"/>
            </a:pPr>
            <a:r>
              <a:rPr lang="en-GB" sz="1100" dirty="0">
                <a:effectLst/>
                <a:latin typeface="Arial" panose="020B0604020202020204" pitchFamily="34" charset="0"/>
                <a:ea typeface="Calibri" panose="020F0502020204030204" pitchFamily="34" charset="0"/>
              </a:rPr>
              <a:t>e.g. once you’ve removed the comma the text feature needs to be converted to a number so pandas can analyse it</a:t>
            </a:r>
          </a:p>
          <a:p>
            <a:pPr marL="342900" lvl="0" indent="-342900">
              <a:buFont typeface="Symbol" panose="05050102010706020507" pitchFamily="18" charset="2"/>
              <a:buChar char=""/>
            </a:pPr>
            <a:r>
              <a:rPr lang="en-GB" sz="1100" dirty="0">
                <a:effectLst/>
                <a:latin typeface="Arial" panose="020B0604020202020204" pitchFamily="34" charset="0"/>
                <a:ea typeface="Calibri" panose="020F0502020204030204" pitchFamily="34" charset="0"/>
              </a:rPr>
              <a:t>Derived fields (this is often called </a:t>
            </a:r>
            <a:r>
              <a:rPr lang="en-GB" sz="1100" i="1" dirty="0">
                <a:effectLst/>
                <a:latin typeface="Arial" panose="020B0604020202020204" pitchFamily="34" charset="0"/>
                <a:ea typeface="Calibri" panose="020F0502020204030204" pitchFamily="34" charset="0"/>
              </a:rPr>
              <a:t>feature engineering</a:t>
            </a:r>
            <a:r>
              <a:rPr lang="en-GB" sz="1100" dirty="0">
                <a:effectLst/>
                <a:latin typeface="Arial" panose="020B0604020202020204" pitchFamily="34" charset="0"/>
                <a:ea typeface="Calibri" panose="020F0502020204030204" pitchFamily="34" charset="0"/>
              </a:rPr>
              <a:t>)</a:t>
            </a:r>
          </a:p>
          <a:p>
            <a:pPr marL="742950" lvl="1" indent="-285750">
              <a:buFont typeface="Courier New" panose="02070309020205020404" pitchFamily="49" charset="0"/>
              <a:buChar char="o"/>
            </a:pPr>
            <a:r>
              <a:rPr lang="en-GB" sz="1100" dirty="0">
                <a:effectLst/>
                <a:latin typeface="Arial" panose="020B0604020202020204" pitchFamily="34" charset="0"/>
                <a:ea typeface="Calibri" panose="020F0502020204030204" pitchFamily="34" charset="0"/>
              </a:rPr>
              <a:t>Percentages: e.g. percentage of people in a local authority that travel by bike</a:t>
            </a:r>
          </a:p>
          <a:p>
            <a:pPr marL="742950" lvl="1" indent="-285750">
              <a:buFont typeface="Courier New" panose="02070309020205020404" pitchFamily="49" charset="0"/>
              <a:buChar char="o"/>
            </a:pPr>
            <a:r>
              <a:rPr lang="en-GB" sz="1100" dirty="0">
                <a:effectLst/>
                <a:latin typeface="Arial" panose="020B0604020202020204" pitchFamily="34" charset="0"/>
                <a:ea typeface="Calibri" panose="020F0502020204030204" pitchFamily="34" charset="0"/>
              </a:rPr>
              <a:t>Creating text from numeric codes: the cars data uses a code of 1 for petrol and 2 for diesel – it is useful to have a text feature for this</a:t>
            </a:r>
          </a:p>
          <a:p>
            <a:pPr marL="342900" lvl="0" indent="-342900">
              <a:buFont typeface="Symbol" panose="05050102010706020507" pitchFamily="18" charset="2"/>
              <a:buChar char=""/>
            </a:pPr>
            <a:r>
              <a:rPr lang="en-GB" sz="1100" dirty="0">
                <a:effectLst/>
                <a:latin typeface="Arial" panose="020B0604020202020204" pitchFamily="34" charset="0"/>
                <a:ea typeface="Calibri" panose="020F0502020204030204" pitchFamily="34" charset="0"/>
              </a:rPr>
              <a:t>Filtering: You can then look at just the petrol or just the diesel cars by filtering.</a:t>
            </a:r>
          </a:p>
          <a:p>
            <a:pPr>
              <a:spcBef>
                <a:spcPts val="1200"/>
              </a:spcBef>
            </a:pPr>
            <a:r>
              <a:rPr lang="en-GB" sz="1100" dirty="0">
                <a:effectLst/>
                <a:latin typeface="Arial" panose="020B0604020202020204" pitchFamily="34" charset="0"/>
                <a:ea typeface="Calibri" panose="020F0502020204030204" pitchFamily="34" charset="0"/>
              </a:rPr>
              <a:t>These are just some examples of pre-processing data. The important aspect to focus on in each case is that it makes sense in the context you are working in. This is you using your domain knowledge about cars or how people travel to work.</a:t>
            </a:r>
            <a:br>
              <a:rPr lang="en-GB" sz="1100" dirty="0">
                <a:effectLst/>
                <a:latin typeface="Arial" panose="020B0604020202020204" pitchFamily="34" charset="0"/>
                <a:ea typeface="Calibri" panose="020F0502020204030204" pitchFamily="34" charset="0"/>
              </a:rPr>
            </a:br>
            <a:endParaRPr lang="en-GB" sz="1100" dirty="0">
              <a:effectLst/>
              <a:latin typeface="Arial" panose="020B0604020202020204" pitchFamily="34" charset="0"/>
              <a:ea typeface="Calibri" panose="020F0502020204030204" pitchFamily="34" charset="0"/>
            </a:endParaRPr>
          </a:p>
          <a:p>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4</a:t>
            </a:fld>
            <a:endParaRPr lang="en-US"/>
          </a:p>
        </p:txBody>
      </p:sp>
    </p:spTree>
    <p:extLst>
      <p:ext uri="{BB962C8B-B14F-4D97-AF65-F5344CB8AC3E}">
        <p14:creationId xmlns:p14="http://schemas.microsoft.com/office/powerpoint/2010/main" val="29064361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spcBef>
                <a:spcPts val="1200"/>
              </a:spcBef>
              <a:buFont typeface="Symbol" panose="05050102010706020507" pitchFamily="18" charset="2"/>
              <a:buChar char=""/>
            </a:pPr>
            <a:r>
              <a:rPr lang="en-GB" sz="1800" dirty="0">
                <a:effectLst/>
                <a:latin typeface="Arial" panose="020B0604020202020204" pitchFamily="34" charset="0"/>
                <a:ea typeface="Calibri" panose="020F0502020204030204" pitchFamily="34" charset="0"/>
              </a:rPr>
              <a:t>Activity 2-1: </a:t>
            </a:r>
            <a:br>
              <a:rPr lang="en-GB" sz="1800" dirty="0">
                <a:effectLst/>
                <a:latin typeface="Arial" panose="020B0604020202020204" pitchFamily="34" charset="0"/>
                <a:ea typeface="Calibri" panose="020F0502020204030204" pitchFamily="34" charset="0"/>
              </a:rPr>
            </a:br>
            <a:r>
              <a:rPr lang="en-GB" sz="1800" dirty="0">
                <a:effectLst/>
                <a:latin typeface="Arial" panose="020B0604020202020204" pitchFamily="34" charset="0"/>
                <a:ea typeface="Calibri" panose="020F0502020204030204" pitchFamily="34" charset="0"/>
              </a:rPr>
              <a:t>Are people more likely to cycle to work or walk to work in different parts of the country?</a:t>
            </a:r>
          </a:p>
          <a:p>
            <a:pPr marL="342900" lvl="0" indent="-342900">
              <a:buFont typeface="Symbol" panose="05050102010706020507" pitchFamily="18" charset="2"/>
              <a:buChar char=""/>
            </a:pPr>
            <a:r>
              <a:rPr lang="en-GB" sz="1800" dirty="0">
                <a:effectLst/>
                <a:latin typeface="Arial" panose="020B0604020202020204" pitchFamily="34" charset="0"/>
                <a:ea typeface="Calibri" panose="020F0502020204030204" pitchFamily="34" charset="0"/>
              </a:rPr>
              <a:t>Activity 2-2:</a:t>
            </a:r>
            <a:br>
              <a:rPr lang="en-GB" sz="1800" dirty="0">
                <a:effectLst/>
                <a:latin typeface="Arial" panose="020B0604020202020204" pitchFamily="34" charset="0"/>
                <a:ea typeface="Calibri" panose="020F0502020204030204" pitchFamily="34" charset="0"/>
              </a:rPr>
            </a:br>
            <a:r>
              <a:rPr lang="en-GB" sz="1800" dirty="0">
                <a:effectLst/>
                <a:latin typeface="Arial" panose="020B0604020202020204" pitchFamily="34" charset="0"/>
                <a:ea typeface="Calibri" panose="020F0502020204030204" pitchFamily="34" charset="0"/>
              </a:rPr>
              <a:t>Are petrol or diesel cars heavier and which have higher CO2 emissions? Are there differences for cars of different makes?</a:t>
            </a:r>
          </a:p>
          <a:p>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5</a:t>
            </a:fld>
            <a:endParaRPr lang="en-US"/>
          </a:p>
        </p:txBody>
      </p:sp>
    </p:spTree>
    <p:extLst>
      <p:ext uri="{BB962C8B-B14F-4D97-AF65-F5344CB8AC3E}">
        <p14:creationId xmlns:p14="http://schemas.microsoft.com/office/powerpoint/2010/main" val="10433776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00"/>
              </a:spcBef>
            </a:pPr>
            <a:r>
              <a:rPr lang="en-GB" sz="1800" dirty="0">
                <a:effectLst/>
                <a:latin typeface="Arial" panose="020B0604020202020204" pitchFamily="34" charset="0"/>
                <a:ea typeface="Calibri" panose="020F0502020204030204" pitchFamily="34" charset="0"/>
              </a:rPr>
              <a:t>You’ve met some different examples of pre-processing data in the activity. For example:</a:t>
            </a:r>
          </a:p>
          <a:p>
            <a:pPr marL="342900" lvl="0" indent="-342900">
              <a:spcBef>
                <a:spcPts val="1200"/>
              </a:spcBef>
              <a:buFont typeface="Symbol" panose="05050102010706020507" pitchFamily="18" charset="2"/>
              <a:buChar char=""/>
            </a:pPr>
            <a:r>
              <a:rPr lang="en-GB" sz="1800" dirty="0">
                <a:effectLst/>
                <a:latin typeface="Arial" panose="020B0604020202020204" pitchFamily="34" charset="0"/>
                <a:ea typeface="Calibri" panose="020F0502020204030204" pitchFamily="34" charset="0"/>
              </a:rPr>
              <a:t>You removed some cars data where the mass was 0.</a:t>
            </a:r>
          </a:p>
          <a:p>
            <a:pPr marL="342900" lvl="0" indent="-342900">
              <a:buFont typeface="Symbol" panose="05050102010706020507" pitchFamily="18" charset="2"/>
              <a:buChar char=""/>
            </a:pPr>
            <a:r>
              <a:rPr lang="en-GB" sz="1800" dirty="0">
                <a:effectLst/>
                <a:latin typeface="Arial" panose="020B0604020202020204" pitchFamily="34" charset="0"/>
                <a:ea typeface="Calibri" panose="020F0502020204030204" pitchFamily="34" charset="0"/>
              </a:rPr>
              <a:t>You created a column for the percentage of people in a local authority that travel by bike.</a:t>
            </a:r>
          </a:p>
          <a:p>
            <a:pPr marL="342900" lvl="0" indent="-342900">
              <a:buFont typeface="Symbol" panose="05050102010706020507" pitchFamily="18" charset="2"/>
              <a:buChar char=""/>
            </a:pPr>
            <a:r>
              <a:rPr lang="en-GB" sz="1800" dirty="0">
                <a:effectLst/>
                <a:latin typeface="Arial" panose="020B0604020202020204" pitchFamily="34" charset="0"/>
                <a:ea typeface="Calibri" panose="020F0502020204030204" pitchFamily="34" charset="0"/>
              </a:rPr>
              <a:t>You filtered for petrol cars.</a:t>
            </a:r>
          </a:p>
          <a:p>
            <a:r>
              <a:rPr lang="en-GB" sz="1800" dirty="0">
                <a:effectLst/>
                <a:latin typeface="Arial" panose="020B0604020202020204" pitchFamily="34" charset="0"/>
                <a:ea typeface="Calibri" panose="020F0502020204030204" pitchFamily="34" charset="0"/>
              </a:rPr>
              <a:t>This is not an exhaustive list of everything you might need to do to pre-process data. Every data set is different and understanding the context is important. For example, it is likely that a value of 0 is an error for the mass of a car but a value of 0 for the number of people who travel by train in the Scilly Isles could be realistic.</a:t>
            </a:r>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6</a:t>
            </a:fld>
            <a:endParaRPr lang="en-US"/>
          </a:p>
        </p:txBody>
      </p:sp>
    </p:spTree>
    <p:extLst>
      <p:ext uri="{BB962C8B-B14F-4D97-AF65-F5344CB8AC3E}">
        <p14:creationId xmlns:p14="http://schemas.microsoft.com/office/powerpoint/2010/main" val="29064361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00"/>
              </a:spcBef>
            </a:pPr>
            <a:r>
              <a:rPr lang="en-GB" sz="1800" dirty="0">
                <a:effectLst/>
                <a:latin typeface="Arial" panose="020B0604020202020204" pitchFamily="34" charset="0"/>
                <a:ea typeface="Calibri" panose="020F0502020204030204" pitchFamily="34" charset="0"/>
              </a:rPr>
              <a:t>One of the advantages of using code is that the solutions are scalable. You changed the value for 347 rows, but it would have been no more difficult to change it for 347,000 rows, or even more, and, if you know a little more coding, you could adapt this so it did all the columns at once. </a:t>
            </a:r>
          </a:p>
          <a:p>
            <a:r>
              <a:rPr lang="en-GB" sz="1800" dirty="0">
                <a:effectLst/>
                <a:latin typeface="Arial" panose="020B0604020202020204" pitchFamily="34" charset="0"/>
                <a:ea typeface="Calibri" panose="020F0502020204030204" pitchFamily="34" charset="0"/>
              </a:rPr>
              <a:t>If you want to know more about pre-processing, or data wrangling, there are some links in the further reading section of this lesson. </a:t>
            </a:r>
            <a:r>
              <a:rPr lang="en-GB" sz="1800">
                <a:effectLst/>
                <a:latin typeface="Arial" panose="020B0604020202020204" pitchFamily="34" charset="0"/>
                <a:ea typeface="Calibri" panose="020F0502020204030204" pitchFamily="34" charset="0"/>
              </a:rPr>
              <a:t>In the next lesson you’ll see some examples of how you can enhance your data analysis with some </a:t>
            </a:r>
            <a:br>
              <a:rPr lang="en-GB" sz="1800">
                <a:effectLst/>
                <a:latin typeface="Arial" panose="020B0604020202020204" pitchFamily="34" charset="0"/>
                <a:ea typeface="Calibri" panose="020F0502020204030204" pitchFamily="34" charset="0"/>
              </a:rPr>
            </a:br>
            <a:r>
              <a:rPr lang="en-GB" sz="1800">
                <a:effectLst/>
                <a:latin typeface="Arial" panose="020B0604020202020204" pitchFamily="34" charset="0"/>
                <a:ea typeface="Calibri" panose="020F0502020204030204" pitchFamily="34" charset="0"/>
              </a:rPr>
              <a:t>engaging visualisations.</a:t>
            </a:r>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7</a:t>
            </a:fld>
            <a:endParaRPr lang="en-US"/>
          </a:p>
        </p:txBody>
      </p:sp>
    </p:spTree>
    <p:extLst>
      <p:ext uri="{BB962C8B-B14F-4D97-AF65-F5344CB8AC3E}">
        <p14:creationId xmlns:p14="http://schemas.microsoft.com/office/powerpoint/2010/main" val="5435183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icture with title">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527051" y="1196975"/>
            <a:ext cx="4993216" cy="3240088"/>
          </a:xfrm>
          <a:prstGeom prst="rect">
            <a:avLst/>
          </a:prstGeom>
        </p:spPr>
        <p:txBody>
          <a:bodyPr/>
          <a:lstStyle>
            <a:lvl1pPr marL="0" indent="0">
              <a:buNone/>
              <a:defRPr>
                <a:latin typeface="Arial" panose="020B0604020202020204" pitchFamily="34" charset="0"/>
                <a:cs typeface="Arial" panose="020B0604020202020204" pitchFamily="34" charset="0"/>
              </a:defRPr>
            </a:lvl1pPr>
          </a:lstStyle>
          <a:p>
            <a:endParaRPr lang="en-GB" dirty="0"/>
          </a:p>
        </p:txBody>
      </p:sp>
      <p:sp>
        <p:nvSpPr>
          <p:cNvPr id="9" name="Title 1"/>
          <p:cNvSpPr>
            <a:spLocks noGrp="1"/>
          </p:cNvSpPr>
          <p:nvPr>
            <p:ph type="title"/>
          </p:nvPr>
        </p:nvSpPr>
        <p:spPr>
          <a:xfrm>
            <a:off x="5903980" y="1196975"/>
            <a:ext cx="5692213" cy="580926"/>
          </a:xfrm>
          <a:prstGeom prst="rect">
            <a:avLst/>
          </a:prstGeom>
        </p:spPr>
        <p:txBody>
          <a:bodyPr vert="horz"/>
          <a:lstStyle>
            <a:lvl1pPr algn="l">
              <a:defRPr>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Tree>
    <p:extLst>
      <p:ext uri="{BB962C8B-B14F-4D97-AF65-F5344CB8AC3E}">
        <p14:creationId xmlns:p14="http://schemas.microsoft.com/office/powerpoint/2010/main" val="6141960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609600" y="1600205"/>
            <a:ext cx="10972800" cy="4525963"/>
          </a:xfrm>
          <a:prstGeom prst="rect">
            <a:avLst/>
          </a:prstGeom>
        </p:spPr>
        <p:txBody>
          <a:bodyPr vert="eaVert"/>
          <a:lstStyle>
            <a:lvl1pPr marL="342900" indent="-3429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1pPr>
            <a:lvl2pPr marL="742950" indent="-28575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2pPr>
            <a:lvl3pPr marL="1143000" indent="-2286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3pPr>
            <a:lvl4pPr marL="1600200" indent="-2286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4pPr>
            <a:lvl5pPr marL="2057400" indent="-2286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Title 1"/>
          <p:cNvSpPr>
            <a:spLocks noGrp="1"/>
          </p:cNvSpPr>
          <p:nvPr>
            <p:ph type="title"/>
          </p:nvPr>
        </p:nvSpPr>
        <p:spPr>
          <a:xfrm>
            <a:off x="609600" y="836712"/>
            <a:ext cx="10972800" cy="580926"/>
          </a:xfrm>
          <a:prstGeom prst="rect">
            <a:avLst/>
          </a:prstGeom>
        </p:spPr>
        <p:txBody>
          <a:bodyPr vert="horz"/>
          <a:lstStyle>
            <a:lvl1pPr>
              <a:defRPr>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Tree>
    <p:extLst>
      <p:ext uri="{BB962C8B-B14F-4D97-AF65-F5344CB8AC3E}">
        <p14:creationId xmlns:p14="http://schemas.microsoft.com/office/powerpoint/2010/main" val="40540331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836712"/>
            <a:ext cx="2743200" cy="5289451"/>
          </a:xfrm>
          <a:prstGeom prst="rect">
            <a:avLst/>
          </a:prstGeom>
        </p:spPr>
        <p:txBody>
          <a:bodyPr vert="eaVert"/>
          <a:lstStyle>
            <a:lvl1pPr>
              <a:defRPr>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Vertical Text Placeholder 2"/>
          <p:cNvSpPr>
            <a:spLocks noGrp="1"/>
          </p:cNvSpPr>
          <p:nvPr>
            <p:ph type="body" orient="vert" idx="1"/>
          </p:nvPr>
        </p:nvSpPr>
        <p:spPr>
          <a:xfrm>
            <a:off x="609600" y="836712"/>
            <a:ext cx="8026400" cy="5289451"/>
          </a:xfrm>
          <a:prstGeom prst="rect">
            <a:avLst/>
          </a:prstGeom>
        </p:spPr>
        <p:txBody>
          <a:bodyPr vert="eaVert"/>
          <a:lstStyle>
            <a:lvl1pPr marL="342900" indent="-3429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lang="en-US" sz="2800" dirty="0">
                <a:solidFill>
                  <a:schemeClr val="tx2"/>
                </a:solidFill>
                <a:latin typeface="Arial" panose="020B0604020202020204" pitchFamily="34" charset="0"/>
                <a:ea typeface="+mn-ea"/>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5177628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Picture with title">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527051" y="1196975"/>
            <a:ext cx="4993216" cy="3240088"/>
          </a:xfrm>
          <a:prstGeom prst="rect">
            <a:avLst/>
          </a:prstGeom>
        </p:spPr>
        <p:txBody>
          <a:bodyPr/>
          <a:lstStyle>
            <a:lvl1pPr marL="0" indent="0">
              <a:buNone/>
              <a:defRPr>
                <a:latin typeface="Arial" panose="020B0604020202020204" pitchFamily="34" charset="0"/>
                <a:cs typeface="Arial" panose="020B0604020202020204" pitchFamily="34" charset="0"/>
              </a:defRPr>
            </a:lvl1pPr>
          </a:lstStyle>
          <a:p>
            <a:endParaRPr lang="en-GB" dirty="0"/>
          </a:p>
        </p:txBody>
      </p:sp>
      <p:sp>
        <p:nvSpPr>
          <p:cNvPr id="9" name="Title 1"/>
          <p:cNvSpPr>
            <a:spLocks noGrp="1"/>
          </p:cNvSpPr>
          <p:nvPr>
            <p:ph type="title"/>
          </p:nvPr>
        </p:nvSpPr>
        <p:spPr>
          <a:xfrm>
            <a:off x="5903980" y="1196975"/>
            <a:ext cx="5692213" cy="1446550"/>
          </a:xfrm>
          <a:prstGeom prst="rect">
            <a:avLst/>
          </a:prstGeom>
        </p:spPr>
        <p:txBody>
          <a:bodyPr vert="horz">
            <a:spAutoFit/>
          </a:bodyPr>
          <a:lstStyle>
            <a:lvl1pPr algn="l">
              <a:defRPr>
                <a:solidFill>
                  <a:srgbClr val="E00034"/>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7" name="Text Placeholder 10"/>
          <p:cNvSpPr>
            <a:spLocks noGrp="1"/>
          </p:cNvSpPr>
          <p:nvPr>
            <p:ph type="body" sz="quarter" idx="11"/>
          </p:nvPr>
        </p:nvSpPr>
        <p:spPr>
          <a:xfrm>
            <a:off x="5903384" y="2636843"/>
            <a:ext cx="5664200" cy="1512887"/>
          </a:xfrm>
          <a:prstGeom prst="rect">
            <a:avLst/>
          </a:prstGeom>
        </p:spPr>
        <p:txBody>
          <a:bodyPr/>
          <a:lstStyle>
            <a:lvl1pPr marL="0" indent="0">
              <a:buNone/>
              <a:defRPr sz="3600"/>
            </a:lvl1pPr>
          </a:lstStyle>
          <a:p>
            <a:pPr lvl="0"/>
            <a:r>
              <a:rPr lang="en-US" dirty="0"/>
              <a:t>Click to edit Master text styles</a:t>
            </a:r>
            <a:endParaRPr lang="en-GB" dirty="0"/>
          </a:p>
        </p:txBody>
      </p:sp>
    </p:spTree>
    <p:extLst>
      <p:ext uri="{BB962C8B-B14F-4D97-AF65-F5344CB8AC3E}">
        <p14:creationId xmlns:p14="http://schemas.microsoft.com/office/powerpoint/2010/main" val="3850986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8028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836712"/>
            <a:ext cx="10972800" cy="580926"/>
          </a:xfrm>
          <a:prstGeom prst="rect">
            <a:avLst/>
          </a:prstGeom>
        </p:spPr>
        <p:txBody>
          <a:bodyPr vert="horz"/>
          <a:lstStyle>
            <a:lvl1pPr>
              <a:defRPr>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p:cNvSpPr>
            <a:spLocks noGrp="1"/>
          </p:cNvSpPr>
          <p:nvPr>
            <p:ph idx="1"/>
          </p:nvPr>
        </p:nvSpPr>
        <p:spPr>
          <a:xfrm>
            <a:off x="609600" y="1600205"/>
            <a:ext cx="10972800" cy="4525963"/>
          </a:xfrm>
          <a:prstGeom prst="rect">
            <a:avLst/>
          </a:prstGeom>
        </p:spPr>
        <p:txBody>
          <a:bodyPr vert="horz"/>
          <a:lstStyle>
            <a:lvl1pPr marL="457200" indent="-4572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1pPr>
            <a:lvl2pPr marL="914400" indent="-4572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2pPr>
            <a:lvl3pPr marL="1257300" indent="-3429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3pPr>
            <a:lvl4pPr marL="1714500" indent="-3429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4pPr>
            <a:lvl5pPr marL="2171700" indent="-3429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16296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5"/>
            <a:ext cx="10363200" cy="1362075"/>
          </a:xfrm>
          <a:prstGeom prst="rect">
            <a:avLst/>
          </a:prstGeom>
        </p:spPr>
        <p:txBody>
          <a:bodyPr vert="horz" anchor="t"/>
          <a:lstStyle>
            <a:lvl1pPr algn="l">
              <a:defRPr sz="4000" b="0" cap="all">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Text Placeholder 2"/>
          <p:cNvSpPr>
            <a:spLocks noGrp="1"/>
          </p:cNvSpPr>
          <p:nvPr>
            <p:ph type="body" idx="1"/>
          </p:nvPr>
        </p:nvSpPr>
        <p:spPr>
          <a:xfrm>
            <a:off x="963084" y="2906713"/>
            <a:ext cx="10363200" cy="1500187"/>
          </a:xfrm>
          <a:prstGeom prst="rect">
            <a:avLst/>
          </a:prstGeom>
        </p:spPr>
        <p:txBody>
          <a:bodyPr vert="horz" anchor="b"/>
          <a:lstStyle>
            <a:lvl1pPr marL="0" indent="0">
              <a:buNone/>
              <a:defRPr sz="2000">
                <a:solidFill>
                  <a:schemeClr val="tx2"/>
                </a:solidFill>
                <a:latin typeface="Arial" panose="020B0604020202020204" pitchFamily="34" charset="0"/>
                <a:cs typeface="Arial" panose="020B0604020202020204"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dirty="0"/>
              <a:t>Click to edit Master text styles</a:t>
            </a:r>
          </a:p>
        </p:txBody>
      </p:sp>
    </p:spTree>
    <p:extLst>
      <p:ext uri="{BB962C8B-B14F-4D97-AF65-F5344CB8AC3E}">
        <p14:creationId xmlns:p14="http://schemas.microsoft.com/office/powerpoint/2010/main" val="322062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5"/>
            <a:ext cx="5384800" cy="4525963"/>
          </a:xfrm>
          <a:prstGeom prst="rect">
            <a:avLst/>
          </a:prstGeom>
        </p:spPr>
        <p:txBody>
          <a:bodyPr vert="horz"/>
          <a:lstStyle>
            <a:lvl1pPr marL="342900" indent="-342900">
              <a:buClr>
                <a:schemeClr val="bg2"/>
              </a:buClr>
              <a:buFont typeface="Wingdings" panose="05000000000000000000" pitchFamily="2" charset="2"/>
              <a:buChar char="§"/>
              <a:defRPr sz="2800">
                <a:solidFill>
                  <a:schemeClr val="tx2"/>
                </a:solidFill>
                <a:latin typeface="Arial" panose="020B0604020202020204" pitchFamily="34" charset="0"/>
                <a:cs typeface="Arial" panose="020B0604020202020204" pitchFamily="34" charset="0"/>
              </a:defRPr>
            </a:lvl1pPr>
            <a:lvl2pPr marL="742950" indent="-285750">
              <a:buClr>
                <a:schemeClr val="bg2"/>
              </a:buClr>
              <a:buFont typeface="Wingdings" panose="05000000000000000000" pitchFamily="2" charset="2"/>
              <a:buChar char="§"/>
              <a:defRPr sz="2400">
                <a:solidFill>
                  <a:schemeClr val="tx2"/>
                </a:solidFill>
                <a:latin typeface="Arial" panose="020B0604020202020204" pitchFamily="34" charset="0"/>
                <a:cs typeface="Arial" panose="020B0604020202020204" pitchFamily="34" charset="0"/>
              </a:defRPr>
            </a:lvl2pPr>
            <a:lvl3pPr marL="1143000" indent="-228600">
              <a:buClr>
                <a:schemeClr val="bg2"/>
              </a:buClr>
              <a:buFont typeface="Wingdings" panose="05000000000000000000" pitchFamily="2" charset="2"/>
              <a:buChar char="§"/>
              <a:defRPr sz="2000">
                <a:solidFill>
                  <a:schemeClr val="tx2"/>
                </a:solidFill>
                <a:latin typeface="Arial" panose="020B0604020202020204" pitchFamily="34" charset="0"/>
                <a:cs typeface="Arial" panose="020B0604020202020204" pitchFamily="34" charset="0"/>
              </a:defRPr>
            </a:lvl3pPr>
            <a:lvl4pPr marL="1600200" indent="-228600">
              <a:buClr>
                <a:schemeClr val="bg2"/>
              </a:buClr>
              <a:buFont typeface="Wingdings" panose="05000000000000000000" pitchFamily="2" charset="2"/>
              <a:buChar char="§"/>
              <a:defRPr sz="1800">
                <a:solidFill>
                  <a:schemeClr val="tx2"/>
                </a:solidFill>
                <a:latin typeface="Arial" panose="020B0604020202020204" pitchFamily="34" charset="0"/>
                <a:cs typeface="Arial" panose="020B0604020202020204" pitchFamily="34" charset="0"/>
              </a:defRPr>
            </a:lvl4pPr>
            <a:lvl5pPr marL="2057400" indent="-228600">
              <a:buClr>
                <a:schemeClr val="bg2"/>
              </a:buClr>
              <a:buFont typeface="Wingdings" panose="05000000000000000000" pitchFamily="2" charset="2"/>
              <a:buChar char="§"/>
              <a:defRPr sz="1800">
                <a:solidFill>
                  <a:schemeClr val="tx2"/>
                </a:solidFill>
                <a:latin typeface="Arial" panose="020B0604020202020204" pitchFamily="34" charset="0"/>
                <a:cs typeface="Arial" panose="020B0604020202020204" pitchFamily="34" charset="0"/>
              </a:defRPr>
            </a:lvl5pPr>
            <a:lvl6pPr>
              <a:defRPr sz="1800"/>
            </a:lvl6pPr>
            <a:lvl7pPr>
              <a:defRPr sz="1800"/>
            </a:lvl7pPr>
            <a:lvl8pPr>
              <a:defRPr sz="1800"/>
            </a:lvl8pPr>
            <a:lvl9pPr>
              <a:defRPr sz="18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Content Placeholder 3"/>
          <p:cNvSpPr>
            <a:spLocks noGrp="1"/>
          </p:cNvSpPr>
          <p:nvPr>
            <p:ph sz="half" idx="2"/>
          </p:nvPr>
        </p:nvSpPr>
        <p:spPr>
          <a:xfrm>
            <a:off x="6197600" y="1600205"/>
            <a:ext cx="5384800" cy="4525963"/>
          </a:xfrm>
          <a:prstGeom prst="rect">
            <a:avLst/>
          </a:prstGeom>
        </p:spPr>
        <p:txBody>
          <a:bodyPr vert="horz"/>
          <a:lstStyle>
            <a:lvl1pPr marL="342900" indent="-3429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lang="en-US" sz="2800" dirty="0">
                <a:solidFill>
                  <a:schemeClr val="tx2"/>
                </a:solidFill>
                <a:latin typeface="Arial" panose="020B0604020202020204" pitchFamily="34" charset="0"/>
                <a:ea typeface="+mn-ea"/>
                <a:cs typeface="Arial" panose="020B0604020202020204" pitchFamily="34" charset="0"/>
              </a:defRPr>
            </a:lvl5pPr>
            <a:lvl6pPr>
              <a:defRPr sz="1800"/>
            </a:lvl6pPr>
            <a:lvl7pPr>
              <a:defRPr sz="1800"/>
            </a:lvl7pPr>
            <a:lvl8pPr>
              <a:defRPr sz="1800"/>
            </a:lvl8pPr>
            <a:lvl9pPr>
              <a:defRPr sz="18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Title 1"/>
          <p:cNvSpPr>
            <a:spLocks noGrp="1"/>
          </p:cNvSpPr>
          <p:nvPr>
            <p:ph type="title"/>
          </p:nvPr>
        </p:nvSpPr>
        <p:spPr>
          <a:xfrm>
            <a:off x="609600" y="836712"/>
            <a:ext cx="10972800" cy="580926"/>
          </a:xfrm>
          <a:prstGeom prst="rect">
            <a:avLst/>
          </a:prstGeom>
        </p:spPr>
        <p:txBody>
          <a:bodyPr vert="horz"/>
          <a:lstStyle>
            <a:lvl1pPr>
              <a:defRPr>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Tree>
    <p:extLst>
      <p:ext uri="{BB962C8B-B14F-4D97-AF65-F5344CB8AC3E}">
        <p14:creationId xmlns:p14="http://schemas.microsoft.com/office/powerpoint/2010/main" val="6732697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1535113"/>
            <a:ext cx="5386917" cy="639762"/>
          </a:xfrm>
          <a:prstGeom prst="rect">
            <a:avLst/>
          </a:prstGeom>
        </p:spPr>
        <p:txBody>
          <a:bodyPr vert="horz" anchor="t"/>
          <a:lstStyle>
            <a:lvl1pPr marL="0" indent="0">
              <a:buNone/>
              <a:defRPr sz="2400" b="0">
                <a:solidFill>
                  <a:schemeClr val="tx2"/>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vert="horz"/>
          <a:lstStyle>
            <a:lvl1pPr marL="342900" indent="-34290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lang="en-US" sz="2400" dirty="0">
                <a:solidFill>
                  <a:schemeClr val="tx2"/>
                </a:solidFill>
                <a:latin typeface="Arial" panose="020B0604020202020204" pitchFamily="34" charset="0"/>
                <a:ea typeface="+mn-ea"/>
                <a:cs typeface="Arial" panose="020B0604020202020204" pitchFamily="34" charset="0"/>
              </a:defRPr>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Text Placeholder 4"/>
          <p:cNvSpPr>
            <a:spLocks noGrp="1"/>
          </p:cNvSpPr>
          <p:nvPr>
            <p:ph type="body" sz="quarter" idx="3"/>
          </p:nvPr>
        </p:nvSpPr>
        <p:spPr>
          <a:xfrm>
            <a:off x="6193370" y="1535113"/>
            <a:ext cx="5389033" cy="639762"/>
          </a:xfrm>
          <a:prstGeom prst="rect">
            <a:avLst/>
          </a:prstGeom>
        </p:spPr>
        <p:txBody>
          <a:bodyPr vert="horz" anchor="t"/>
          <a:lstStyle>
            <a:lvl1pPr marL="0" indent="0">
              <a:buNone/>
              <a:defRPr sz="2400" b="0">
                <a:solidFill>
                  <a:schemeClr val="tx2"/>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6" name="Content Placeholder 5"/>
          <p:cNvSpPr>
            <a:spLocks noGrp="1"/>
          </p:cNvSpPr>
          <p:nvPr>
            <p:ph sz="quarter" idx="4"/>
          </p:nvPr>
        </p:nvSpPr>
        <p:spPr>
          <a:xfrm>
            <a:off x="6193370" y="2174875"/>
            <a:ext cx="5389033" cy="3951288"/>
          </a:xfrm>
          <a:prstGeom prst="rect">
            <a:avLst/>
          </a:prstGeom>
        </p:spPr>
        <p:txBody>
          <a:bodyPr vert="horz"/>
          <a:lstStyle>
            <a:lvl1pPr marL="342900" indent="-34290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lang="en-US" sz="2400" dirty="0">
                <a:solidFill>
                  <a:schemeClr val="tx2"/>
                </a:solidFill>
                <a:latin typeface="Arial" panose="020B0604020202020204" pitchFamily="34" charset="0"/>
                <a:ea typeface="+mn-ea"/>
                <a:cs typeface="Arial" panose="020B0604020202020204" pitchFamily="34" charset="0"/>
              </a:defRPr>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8" name="Title 1"/>
          <p:cNvSpPr>
            <a:spLocks noGrp="1"/>
          </p:cNvSpPr>
          <p:nvPr>
            <p:ph type="title"/>
          </p:nvPr>
        </p:nvSpPr>
        <p:spPr>
          <a:xfrm>
            <a:off x="609600" y="836712"/>
            <a:ext cx="10972800" cy="580926"/>
          </a:xfrm>
          <a:prstGeom prst="rect">
            <a:avLst/>
          </a:prstGeom>
        </p:spPr>
        <p:txBody>
          <a:bodyPr vert="horz"/>
          <a:lstStyle>
            <a:lvl1pPr>
              <a:defRPr>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Tree>
    <p:extLst>
      <p:ext uri="{BB962C8B-B14F-4D97-AF65-F5344CB8AC3E}">
        <p14:creationId xmlns:p14="http://schemas.microsoft.com/office/powerpoint/2010/main" val="27535486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Title 1"/>
          <p:cNvSpPr>
            <a:spLocks noGrp="1"/>
          </p:cNvSpPr>
          <p:nvPr>
            <p:ph type="title"/>
          </p:nvPr>
        </p:nvSpPr>
        <p:spPr>
          <a:xfrm>
            <a:off x="609600" y="836712"/>
            <a:ext cx="10972800" cy="580926"/>
          </a:xfrm>
          <a:prstGeom prst="rect">
            <a:avLst/>
          </a:prstGeom>
        </p:spPr>
        <p:txBody>
          <a:bodyPr vert="horz"/>
          <a:lstStyle>
            <a:lvl1pPr>
              <a:defRPr>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Tree>
    <p:extLst>
      <p:ext uri="{BB962C8B-B14F-4D97-AF65-F5344CB8AC3E}">
        <p14:creationId xmlns:p14="http://schemas.microsoft.com/office/powerpoint/2010/main" val="6951046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836712"/>
            <a:ext cx="4011084" cy="598388"/>
          </a:xfrm>
          <a:prstGeom prst="rect">
            <a:avLst/>
          </a:prstGeom>
        </p:spPr>
        <p:txBody>
          <a:bodyPr vert="horz" anchor="t"/>
          <a:lstStyle>
            <a:lvl1pPr algn="l">
              <a:defRPr sz="2400" b="0">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p:cNvSpPr>
            <a:spLocks noGrp="1"/>
          </p:cNvSpPr>
          <p:nvPr>
            <p:ph idx="1"/>
          </p:nvPr>
        </p:nvSpPr>
        <p:spPr>
          <a:xfrm>
            <a:off x="4766733" y="836712"/>
            <a:ext cx="6815667" cy="5289451"/>
          </a:xfrm>
          <a:prstGeom prst="rect">
            <a:avLst/>
          </a:prstGeom>
        </p:spPr>
        <p:txBody>
          <a:bodyPr vert="horz"/>
          <a:lstStyle>
            <a:lvl1pPr marL="342900" indent="-3429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lang="en-US" sz="2800" dirty="0">
                <a:solidFill>
                  <a:schemeClr val="tx2"/>
                </a:solidFill>
                <a:latin typeface="Arial" panose="020B0604020202020204" pitchFamily="34" charset="0"/>
                <a:ea typeface="+mn-ea"/>
                <a:cs typeface="Arial" panose="020B0604020202020204" pitchFamily="34" charset="0"/>
              </a:defRPr>
            </a:lvl5pPr>
            <a:lvl6pPr>
              <a:defRPr sz="2000"/>
            </a:lvl6pPr>
            <a:lvl7pPr>
              <a:defRPr sz="2000"/>
            </a:lvl7pPr>
            <a:lvl8pPr>
              <a:defRPr sz="2000"/>
            </a:lvl8pPr>
            <a:lvl9pPr>
              <a:defRPr sz="20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Text Placeholder 3"/>
          <p:cNvSpPr>
            <a:spLocks noGrp="1"/>
          </p:cNvSpPr>
          <p:nvPr>
            <p:ph type="body" sz="half" idx="2"/>
          </p:nvPr>
        </p:nvSpPr>
        <p:spPr>
          <a:xfrm>
            <a:off x="609603" y="1435103"/>
            <a:ext cx="4011084" cy="4691063"/>
          </a:xfrm>
          <a:prstGeom prst="rect">
            <a:avLst/>
          </a:prstGeom>
        </p:spPr>
        <p:txBody>
          <a:bodyPr vert="horz"/>
          <a:lstStyle>
            <a:lvl1pPr marL="0" indent="0">
              <a:buNone/>
              <a:defRPr sz="2000">
                <a:solidFill>
                  <a:schemeClr val="tx2"/>
                </a:solidFill>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Click to edit Master text styles</a:t>
            </a:r>
          </a:p>
        </p:txBody>
      </p:sp>
    </p:spTree>
    <p:extLst>
      <p:ext uri="{BB962C8B-B14F-4D97-AF65-F5344CB8AC3E}">
        <p14:creationId xmlns:p14="http://schemas.microsoft.com/office/powerpoint/2010/main" val="15393555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vert="horz" anchor="b"/>
          <a:lstStyle>
            <a:lvl1pPr algn="l">
              <a:defRPr sz="2000" b="0">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Picture Placeholder 2"/>
          <p:cNvSpPr>
            <a:spLocks noGrp="1"/>
          </p:cNvSpPr>
          <p:nvPr>
            <p:ph type="pic" idx="1"/>
          </p:nvPr>
        </p:nvSpPr>
        <p:spPr>
          <a:xfrm>
            <a:off x="2389717" y="836716"/>
            <a:ext cx="7315200" cy="3890863"/>
          </a:xfrm>
          <a:prstGeom prst="rect">
            <a:avLst/>
          </a:prstGeom>
        </p:spPr>
        <p:txBody>
          <a:bodyPr vert="horz"/>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2389717" y="5367338"/>
            <a:ext cx="7315200" cy="804862"/>
          </a:xfrm>
          <a:prstGeom prst="rect">
            <a:avLst/>
          </a:prstGeom>
        </p:spPr>
        <p:txBody>
          <a:bodyPr vert="horz"/>
          <a:lstStyle>
            <a:lvl1pPr marL="0" indent="0">
              <a:buNone/>
              <a:defRPr sz="1400">
                <a:solidFill>
                  <a:schemeClr val="tx2"/>
                </a:solidFill>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Tree>
    <p:extLst>
      <p:ext uri="{BB962C8B-B14F-4D97-AF65-F5344CB8AC3E}">
        <p14:creationId xmlns:p14="http://schemas.microsoft.com/office/powerpoint/2010/main" val="34164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7"/>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0"/>
            <a:ext cx="12192000"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a:extLst>
              <a:ext uri="{FF2B5EF4-FFF2-40B4-BE49-F238E27FC236}">
                <a16:creationId xmlns:a16="http://schemas.microsoft.com/office/drawing/2014/main" id="{4C539E41-8703-43A5-8FFA-904953666214}"/>
              </a:ext>
            </a:extLst>
          </p:cNvPr>
          <p:cNvPicPr>
            <a:picLocks noChangeAspect="1"/>
          </p:cNvPicPr>
          <p:nvPr userDrawn="1"/>
        </p:nvPicPr>
        <p:blipFill>
          <a:blip r:embed="rId15"/>
          <a:stretch>
            <a:fillRect/>
          </a:stretch>
        </p:blipFill>
        <p:spPr>
          <a:xfrm>
            <a:off x="-1" y="2894"/>
            <a:ext cx="8527701" cy="848006"/>
          </a:xfrm>
          <a:prstGeom prst="rect">
            <a:avLst/>
          </a:prstGeom>
        </p:spPr>
      </p:pic>
    </p:spTree>
  </p:cSld>
  <p:clrMap bg1="lt1" tx1="dk1" bg2="lt2" tx2="dk2" accent1="accent1" accent2="accent2" accent3="accent3" accent4="accent4" accent5="accent5" accent6="accent6" hlink="hlink" folHlink="folHlink"/>
  <p:sldLayoutIdLst>
    <p:sldLayoutId id="2147483726" r:id="rId1"/>
    <p:sldLayoutId id="2147483732" r:id="rId2"/>
    <p:sldLayoutId id="2147483721" r:id="rId3"/>
    <p:sldLayoutId id="2147483722" r:id="rId4"/>
    <p:sldLayoutId id="2147483723" r:id="rId5"/>
    <p:sldLayoutId id="2147483724" r:id="rId6"/>
    <p:sldLayoutId id="2147483725" r:id="rId7"/>
    <p:sldLayoutId id="2147483727" r:id="rId8"/>
    <p:sldLayoutId id="2147483728" r:id="rId9"/>
    <p:sldLayoutId id="2147483729" r:id="rId10"/>
    <p:sldLayoutId id="2147483730" r:id="rId11"/>
    <p:sldLayoutId id="2147483734"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charset="0"/>
          <a:ea typeface="ヒラギノ角ゴ Pro W3" charset="0"/>
        </a:defRPr>
      </a:lvl2pPr>
      <a:lvl3pPr algn="ctr" rtl="0" eaLnBrk="0" fontAlgn="base" hangingPunct="0">
        <a:spcBef>
          <a:spcPct val="0"/>
        </a:spcBef>
        <a:spcAft>
          <a:spcPct val="0"/>
        </a:spcAft>
        <a:defRPr sz="4400">
          <a:solidFill>
            <a:schemeClr val="tx2"/>
          </a:solidFill>
          <a:latin typeface="Times" charset="0"/>
          <a:ea typeface="ヒラギノ角ゴ Pro W3" charset="0"/>
        </a:defRPr>
      </a:lvl3pPr>
      <a:lvl4pPr algn="ctr" rtl="0" eaLnBrk="0" fontAlgn="base" hangingPunct="0">
        <a:spcBef>
          <a:spcPct val="0"/>
        </a:spcBef>
        <a:spcAft>
          <a:spcPct val="0"/>
        </a:spcAft>
        <a:defRPr sz="4400">
          <a:solidFill>
            <a:schemeClr val="tx2"/>
          </a:solidFill>
          <a:latin typeface="Times" charset="0"/>
          <a:ea typeface="ヒラギノ角ゴ Pro W3" charset="0"/>
        </a:defRPr>
      </a:lvl4pPr>
      <a:lvl5pPr algn="ctr" rtl="0" eaLnBrk="0" fontAlgn="base" hangingPunct="0">
        <a:spcBef>
          <a:spcPct val="0"/>
        </a:spcBef>
        <a:spcAft>
          <a:spcPct val="0"/>
        </a:spcAft>
        <a:defRPr sz="4400">
          <a:solidFill>
            <a:schemeClr val="tx2"/>
          </a:solidFill>
          <a:latin typeface="Times" charset="0"/>
          <a:ea typeface="ヒラギノ角ゴ Pro W3" charset="0"/>
        </a:defRPr>
      </a:lvl5pPr>
      <a:lvl6pPr marL="457200" algn="ctr" rtl="0" fontAlgn="base">
        <a:spcBef>
          <a:spcPct val="0"/>
        </a:spcBef>
        <a:spcAft>
          <a:spcPct val="0"/>
        </a:spcAft>
        <a:defRPr sz="4400">
          <a:solidFill>
            <a:schemeClr val="tx2"/>
          </a:solidFill>
          <a:latin typeface="Times" charset="0"/>
          <a:ea typeface="ヒラギノ角ゴ Pro W3" charset="0"/>
        </a:defRPr>
      </a:lvl6pPr>
      <a:lvl7pPr marL="914400" algn="ctr" rtl="0" fontAlgn="base">
        <a:spcBef>
          <a:spcPct val="0"/>
        </a:spcBef>
        <a:spcAft>
          <a:spcPct val="0"/>
        </a:spcAft>
        <a:defRPr sz="4400">
          <a:solidFill>
            <a:schemeClr val="tx2"/>
          </a:solidFill>
          <a:latin typeface="Times" charset="0"/>
          <a:ea typeface="ヒラギノ角ゴ Pro W3" charset="0"/>
        </a:defRPr>
      </a:lvl7pPr>
      <a:lvl8pPr marL="1371600" algn="ctr" rtl="0" fontAlgn="base">
        <a:spcBef>
          <a:spcPct val="0"/>
        </a:spcBef>
        <a:spcAft>
          <a:spcPct val="0"/>
        </a:spcAft>
        <a:defRPr sz="4400">
          <a:solidFill>
            <a:schemeClr val="tx2"/>
          </a:solidFill>
          <a:latin typeface="Times" charset="0"/>
          <a:ea typeface="ヒラギノ角ゴ Pro W3" charset="0"/>
        </a:defRPr>
      </a:lvl8pPr>
      <a:lvl9pPr marL="1828800" algn="ctr" rtl="0" fontAlgn="base">
        <a:spcBef>
          <a:spcPct val="0"/>
        </a:spcBef>
        <a:spcAft>
          <a:spcPct val="0"/>
        </a:spcAft>
        <a:defRPr sz="4400">
          <a:solidFill>
            <a:schemeClr val="tx2"/>
          </a:solidFill>
          <a:latin typeface="Times" charset="0"/>
          <a:ea typeface="ヒラギノ角ゴ Pro W3" charset="0"/>
        </a:defRPr>
      </a:lvl9pPr>
    </p:titleStyle>
    <p:bodyStyle>
      <a:lvl1pPr marL="342900" indent="-342900" algn="l" rtl="0" eaLnBrk="0" fontAlgn="base" hangingPunct="0">
        <a:spcBef>
          <a:spcPct val="20000"/>
        </a:spcBef>
        <a:spcAft>
          <a:spcPct val="0"/>
        </a:spcAft>
        <a:buChar char="•"/>
        <a:defRPr sz="2800">
          <a:solidFill>
            <a:srgbClr val="002350"/>
          </a:solidFill>
          <a:latin typeface="+mn-lt"/>
          <a:ea typeface="+mn-ea"/>
          <a:cs typeface="+mn-cs"/>
        </a:defRPr>
      </a:lvl1pPr>
      <a:lvl2pPr marL="742950" indent="-285750" algn="l" rtl="0" eaLnBrk="0" fontAlgn="base" hangingPunct="0">
        <a:spcBef>
          <a:spcPct val="20000"/>
        </a:spcBef>
        <a:spcAft>
          <a:spcPct val="0"/>
        </a:spcAft>
        <a:buChar char="–"/>
        <a:defRPr sz="2800">
          <a:solidFill>
            <a:srgbClr val="002350"/>
          </a:solidFill>
          <a:latin typeface="+mn-lt"/>
          <a:ea typeface="+mn-ea"/>
        </a:defRPr>
      </a:lvl2pPr>
      <a:lvl3pPr marL="1143000" indent="-228600" algn="l" rtl="0" eaLnBrk="0" fontAlgn="base" hangingPunct="0">
        <a:spcBef>
          <a:spcPct val="20000"/>
        </a:spcBef>
        <a:spcAft>
          <a:spcPct val="0"/>
        </a:spcAft>
        <a:buChar char="•"/>
        <a:defRPr sz="2400">
          <a:solidFill>
            <a:srgbClr val="002350"/>
          </a:solidFill>
          <a:latin typeface="+mn-lt"/>
          <a:ea typeface="+mn-ea"/>
        </a:defRPr>
      </a:lvl3pPr>
      <a:lvl4pPr marL="1600200" indent="-228600" algn="l" rtl="0" eaLnBrk="0" fontAlgn="base" hangingPunct="0">
        <a:spcBef>
          <a:spcPct val="20000"/>
        </a:spcBef>
        <a:spcAft>
          <a:spcPct val="0"/>
        </a:spcAft>
        <a:buChar char="–"/>
        <a:defRPr sz="2000">
          <a:solidFill>
            <a:srgbClr val="002350"/>
          </a:solidFill>
          <a:latin typeface="+mn-lt"/>
          <a:ea typeface="+mn-ea"/>
        </a:defRPr>
      </a:lvl4pPr>
      <a:lvl5pPr marL="2057400" indent="-228600" algn="l" rtl="0" eaLnBrk="0" fontAlgn="base" hangingPunct="0">
        <a:spcBef>
          <a:spcPct val="20000"/>
        </a:spcBef>
        <a:spcAft>
          <a:spcPct val="0"/>
        </a:spcAft>
        <a:buChar char="»"/>
        <a:defRPr sz="2000">
          <a:solidFill>
            <a:srgbClr val="002350"/>
          </a:solidFill>
          <a:latin typeface="+mn-lt"/>
          <a:ea typeface="+mn-ea"/>
        </a:defRPr>
      </a:lvl5pPr>
      <a:lvl6pPr marL="2514600" indent="-228600" algn="l" rtl="0" fontAlgn="base">
        <a:spcBef>
          <a:spcPct val="20000"/>
        </a:spcBef>
        <a:spcAft>
          <a:spcPct val="0"/>
        </a:spcAft>
        <a:buChar char="»"/>
        <a:defRPr sz="2000">
          <a:solidFill>
            <a:srgbClr val="002350"/>
          </a:solidFill>
          <a:latin typeface="+mn-lt"/>
          <a:ea typeface="+mn-ea"/>
        </a:defRPr>
      </a:lvl6pPr>
      <a:lvl7pPr marL="2971800" indent="-228600" algn="l" rtl="0" fontAlgn="base">
        <a:spcBef>
          <a:spcPct val="20000"/>
        </a:spcBef>
        <a:spcAft>
          <a:spcPct val="0"/>
        </a:spcAft>
        <a:buChar char="»"/>
        <a:defRPr sz="2000">
          <a:solidFill>
            <a:srgbClr val="002350"/>
          </a:solidFill>
          <a:latin typeface="+mn-lt"/>
          <a:ea typeface="+mn-ea"/>
        </a:defRPr>
      </a:lvl7pPr>
      <a:lvl8pPr marL="3429000" indent="-228600" algn="l" rtl="0" fontAlgn="base">
        <a:spcBef>
          <a:spcPct val="20000"/>
        </a:spcBef>
        <a:spcAft>
          <a:spcPct val="0"/>
        </a:spcAft>
        <a:buChar char="»"/>
        <a:defRPr sz="2000">
          <a:solidFill>
            <a:srgbClr val="002350"/>
          </a:solidFill>
          <a:latin typeface="+mn-lt"/>
          <a:ea typeface="+mn-ea"/>
        </a:defRPr>
      </a:lvl8pPr>
      <a:lvl9pPr marL="3886200" indent="-228600" algn="l" rtl="0" fontAlgn="base">
        <a:spcBef>
          <a:spcPct val="20000"/>
        </a:spcBef>
        <a:spcAft>
          <a:spcPct val="0"/>
        </a:spcAft>
        <a:buChar char="»"/>
        <a:defRPr sz="2000">
          <a:solidFill>
            <a:srgbClr val="00235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10.wmf"/></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6581557" y="1162444"/>
            <a:ext cx="3639593" cy="1200329"/>
          </a:xfrm>
        </p:spPr>
        <p:txBody>
          <a:bodyPr/>
          <a:lstStyle/>
          <a:p>
            <a:r>
              <a:rPr lang="en-GB" sz="3600" kern="1200" dirty="0">
                <a:solidFill>
                  <a:srgbClr val="00B0F0"/>
                </a:solidFill>
                <a:latin typeface="Arial" charset="0"/>
                <a:ea typeface="ヒラギノ角ゴ Pro W3" pitchFamily="125" charset="-128"/>
                <a:cs typeface="+mn-cs"/>
              </a:rPr>
              <a:t>MEI Introduction to Data Science</a:t>
            </a:r>
          </a:p>
        </p:txBody>
      </p:sp>
      <p:sp>
        <p:nvSpPr>
          <p:cNvPr id="2" name="Text Placeholder 1"/>
          <p:cNvSpPr>
            <a:spLocks noGrp="1"/>
          </p:cNvSpPr>
          <p:nvPr>
            <p:ph type="body" sz="quarter" idx="11"/>
          </p:nvPr>
        </p:nvSpPr>
        <p:spPr>
          <a:xfrm>
            <a:off x="6581557" y="3212976"/>
            <a:ext cx="5491107" cy="2664296"/>
          </a:xfrm>
        </p:spPr>
        <p:txBody>
          <a:bodyPr lIns="91440" tIns="45720" rIns="91440" bIns="45720" anchor="t"/>
          <a:lstStyle/>
          <a:p>
            <a:r>
              <a:rPr lang="sv-SE" sz="2800" b="1" dirty="0"/>
              <a:t>Lesson 2: </a:t>
            </a:r>
            <a:r>
              <a:rPr lang="en-GB" sz="2800" b="1" dirty="0"/>
              <a:t>Pre-processing data </a:t>
            </a:r>
          </a:p>
        </p:txBody>
      </p:sp>
      <p:pic>
        <p:nvPicPr>
          <p:cNvPr id="6" name="Picture 5">
            <a:extLst>
              <a:ext uri="{FF2B5EF4-FFF2-40B4-BE49-F238E27FC236}">
                <a16:creationId xmlns:a16="http://schemas.microsoft.com/office/drawing/2014/main" id="{D3C9DD13-84EE-460B-B963-03EAAFDB15D8}"/>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639423" y="1970300"/>
            <a:ext cx="5096538" cy="2917399"/>
          </a:xfrm>
          <a:prstGeom prst="rect">
            <a:avLst/>
          </a:prstGeom>
          <a:ln>
            <a:solidFill>
              <a:schemeClr val="tx1"/>
            </a:solidFill>
          </a:ln>
        </p:spPr>
      </p:pic>
    </p:spTree>
    <p:extLst>
      <p:ext uri="{BB962C8B-B14F-4D97-AF65-F5344CB8AC3E}">
        <p14:creationId xmlns:p14="http://schemas.microsoft.com/office/powerpoint/2010/main" val="18765690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3314F-BF78-4C79-815F-A15AD3FF7007}"/>
              </a:ext>
            </a:extLst>
          </p:cNvPr>
          <p:cNvSpPr>
            <a:spLocks noGrp="1"/>
          </p:cNvSpPr>
          <p:nvPr>
            <p:ph type="title"/>
          </p:nvPr>
        </p:nvSpPr>
        <p:spPr/>
        <p:txBody>
          <a:bodyPr/>
          <a:lstStyle/>
          <a:p>
            <a:r>
              <a:rPr lang="en-GB" dirty="0"/>
              <a:t>Pre-processing and cleaning data</a:t>
            </a:r>
          </a:p>
        </p:txBody>
      </p:sp>
      <p:sp>
        <p:nvSpPr>
          <p:cNvPr id="3" name="Content Placeholder 2">
            <a:extLst>
              <a:ext uri="{FF2B5EF4-FFF2-40B4-BE49-F238E27FC236}">
                <a16:creationId xmlns:a16="http://schemas.microsoft.com/office/drawing/2014/main" id="{F35DB376-E825-417C-A816-A2264B91E5D2}"/>
              </a:ext>
            </a:extLst>
          </p:cNvPr>
          <p:cNvSpPr>
            <a:spLocks noGrp="1"/>
          </p:cNvSpPr>
          <p:nvPr>
            <p:ph idx="1"/>
          </p:nvPr>
        </p:nvSpPr>
        <p:spPr>
          <a:xfrm>
            <a:off x="609600" y="1600205"/>
            <a:ext cx="6638528" cy="4525963"/>
          </a:xfrm>
        </p:spPr>
        <p:txBody>
          <a:bodyPr/>
          <a:lstStyle/>
          <a:p>
            <a:r>
              <a:rPr lang="en-GB" sz="2400" dirty="0"/>
              <a:t>Using code creates new challenges. These include:</a:t>
            </a:r>
          </a:p>
          <a:p>
            <a:pPr lvl="1"/>
            <a:r>
              <a:rPr lang="en-GB" sz="2400" dirty="0"/>
              <a:t>moving data between systems </a:t>
            </a:r>
          </a:p>
          <a:p>
            <a:pPr lvl="1"/>
            <a:r>
              <a:rPr lang="en-GB" sz="2400" dirty="0"/>
              <a:t>checking and cleaning the data</a:t>
            </a:r>
          </a:p>
          <a:p>
            <a:pPr lvl="1"/>
            <a:r>
              <a:rPr lang="en-GB" sz="2400" dirty="0"/>
              <a:t>formatting the data types so they are usable</a:t>
            </a:r>
          </a:p>
          <a:p>
            <a:pPr marL="457200" lvl="1" indent="0">
              <a:buNone/>
            </a:pPr>
            <a:endParaRPr lang="en-GB" sz="2400" dirty="0"/>
          </a:p>
          <a:p>
            <a:r>
              <a:rPr lang="en-GB" sz="2400" dirty="0"/>
              <a:t>This is a major aspect of data science. It is often known as </a:t>
            </a:r>
            <a:r>
              <a:rPr lang="en-GB" sz="2400" i="1" dirty="0"/>
              <a:t>data wrangling</a:t>
            </a:r>
            <a:r>
              <a:rPr lang="en-GB" sz="2400" dirty="0"/>
              <a:t>.</a:t>
            </a:r>
          </a:p>
          <a:p>
            <a:endParaRPr lang="en-GB" sz="2400" dirty="0"/>
          </a:p>
        </p:txBody>
      </p:sp>
      <p:pic>
        <p:nvPicPr>
          <p:cNvPr id="4" name="Picture 3" descr="A screenshot of a spreadsheet.">
            <a:extLst>
              <a:ext uri="{FF2B5EF4-FFF2-40B4-BE49-F238E27FC236}">
                <a16:creationId xmlns:a16="http://schemas.microsoft.com/office/drawing/2014/main" id="{755BD01A-B357-434F-A77A-23A0D85A23B6}"/>
              </a:ext>
            </a:extLst>
          </p:cNvPr>
          <p:cNvPicPr>
            <a:picLocks noChangeAspect="1"/>
          </p:cNvPicPr>
          <p:nvPr/>
        </p:nvPicPr>
        <p:blipFill>
          <a:blip r:embed="rId3"/>
          <a:stretch>
            <a:fillRect/>
          </a:stretch>
        </p:blipFill>
        <p:spPr>
          <a:xfrm>
            <a:off x="7608168" y="1627403"/>
            <a:ext cx="4072031" cy="2088232"/>
          </a:xfrm>
          <a:prstGeom prst="rect">
            <a:avLst/>
          </a:prstGeom>
          <a:ln>
            <a:solidFill>
              <a:schemeClr val="tx1"/>
            </a:solidFill>
          </a:ln>
        </p:spPr>
      </p:pic>
      <p:pic>
        <p:nvPicPr>
          <p:cNvPr id="6" name="Picture 5" descr="A screenshot of a data set being analysed by code.">
            <a:extLst>
              <a:ext uri="{FF2B5EF4-FFF2-40B4-BE49-F238E27FC236}">
                <a16:creationId xmlns:a16="http://schemas.microsoft.com/office/drawing/2014/main" id="{B4B21D09-A0E2-4DEB-BCF5-EA2EE4763086}"/>
              </a:ext>
            </a:extLst>
          </p:cNvPr>
          <p:cNvPicPr>
            <a:picLocks noChangeAspect="1"/>
          </p:cNvPicPr>
          <p:nvPr/>
        </p:nvPicPr>
        <p:blipFill>
          <a:blip r:embed="rId4"/>
          <a:stretch>
            <a:fillRect/>
          </a:stretch>
        </p:blipFill>
        <p:spPr>
          <a:xfrm>
            <a:off x="7608168" y="3978690"/>
            <a:ext cx="4072031" cy="2567250"/>
          </a:xfrm>
          <a:prstGeom prst="rect">
            <a:avLst/>
          </a:prstGeom>
          <a:ln>
            <a:solidFill>
              <a:schemeClr val="tx1"/>
            </a:solidFill>
          </a:ln>
        </p:spPr>
      </p:pic>
    </p:spTree>
    <p:extLst>
      <p:ext uri="{BB962C8B-B14F-4D97-AF65-F5344CB8AC3E}">
        <p14:creationId xmlns:p14="http://schemas.microsoft.com/office/powerpoint/2010/main" val="739898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1F3889-F3CA-42E0-9A46-42AFFEB72BCA}"/>
              </a:ext>
            </a:extLst>
          </p:cNvPr>
          <p:cNvSpPr>
            <a:spLocks noGrp="1"/>
          </p:cNvSpPr>
          <p:nvPr>
            <p:ph type="title"/>
          </p:nvPr>
        </p:nvSpPr>
        <p:spPr/>
        <p:txBody>
          <a:bodyPr/>
          <a:lstStyle/>
          <a:p>
            <a:r>
              <a:rPr lang="en-GB" dirty="0"/>
              <a:t>Example: extension activity in lesson 1</a:t>
            </a:r>
          </a:p>
        </p:txBody>
      </p:sp>
      <p:pic>
        <p:nvPicPr>
          <p:cNvPr id="4" name="Picture 3" descr="A screenshot of a data table with some values of code labelled as &quot;tr&quot;.">
            <a:extLst>
              <a:ext uri="{FF2B5EF4-FFF2-40B4-BE49-F238E27FC236}">
                <a16:creationId xmlns:a16="http://schemas.microsoft.com/office/drawing/2014/main" id="{E89E9E5E-2780-4E23-AC4E-AEC10084B4AB}"/>
              </a:ext>
            </a:extLst>
          </p:cNvPr>
          <p:cNvPicPr>
            <a:picLocks noChangeAspect="1"/>
          </p:cNvPicPr>
          <p:nvPr/>
        </p:nvPicPr>
        <p:blipFill>
          <a:blip r:embed="rId3"/>
          <a:stretch>
            <a:fillRect/>
          </a:stretch>
        </p:blipFill>
        <p:spPr>
          <a:xfrm>
            <a:off x="263352" y="2204286"/>
            <a:ext cx="4089610" cy="3143412"/>
          </a:xfrm>
          <a:prstGeom prst="rect">
            <a:avLst/>
          </a:prstGeom>
          <a:ln>
            <a:solidFill>
              <a:schemeClr val="tx1"/>
            </a:solidFill>
          </a:ln>
        </p:spPr>
      </p:pic>
      <p:pic>
        <p:nvPicPr>
          <p:cNvPr id="5" name="Picture 4" descr="An example of the code used to replace text with numbers.">
            <a:extLst>
              <a:ext uri="{FF2B5EF4-FFF2-40B4-BE49-F238E27FC236}">
                <a16:creationId xmlns:a16="http://schemas.microsoft.com/office/drawing/2014/main" id="{26C586DB-EA7E-4B98-BD07-023FB79DE106}"/>
              </a:ext>
            </a:extLst>
          </p:cNvPr>
          <p:cNvPicPr>
            <a:picLocks noChangeAspect="1"/>
          </p:cNvPicPr>
          <p:nvPr/>
        </p:nvPicPr>
        <p:blipFill>
          <a:blip r:embed="rId4"/>
          <a:stretch>
            <a:fillRect/>
          </a:stretch>
        </p:blipFill>
        <p:spPr>
          <a:xfrm>
            <a:off x="4439816" y="2924944"/>
            <a:ext cx="7573907" cy="1737870"/>
          </a:xfrm>
          <a:prstGeom prst="rect">
            <a:avLst/>
          </a:prstGeom>
        </p:spPr>
      </p:pic>
    </p:spTree>
    <p:extLst>
      <p:ext uri="{BB962C8B-B14F-4D97-AF65-F5344CB8AC3E}">
        <p14:creationId xmlns:p14="http://schemas.microsoft.com/office/powerpoint/2010/main" val="5733137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3314F-BF78-4C79-815F-A15AD3FF7007}"/>
              </a:ext>
            </a:extLst>
          </p:cNvPr>
          <p:cNvSpPr>
            <a:spLocks noGrp="1"/>
          </p:cNvSpPr>
          <p:nvPr>
            <p:ph type="title"/>
          </p:nvPr>
        </p:nvSpPr>
        <p:spPr/>
        <p:txBody>
          <a:bodyPr/>
          <a:lstStyle/>
          <a:p>
            <a:r>
              <a:rPr lang="en-GB" dirty="0"/>
              <a:t>Cleaning, formatting and filtering data</a:t>
            </a:r>
          </a:p>
        </p:txBody>
      </p:sp>
      <p:sp>
        <p:nvSpPr>
          <p:cNvPr id="3" name="Content Placeholder 2">
            <a:extLst>
              <a:ext uri="{FF2B5EF4-FFF2-40B4-BE49-F238E27FC236}">
                <a16:creationId xmlns:a16="http://schemas.microsoft.com/office/drawing/2014/main" id="{F35DB376-E825-417C-A816-A2264B91E5D2}"/>
              </a:ext>
            </a:extLst>
          </p:cNvPr>
          <p:cNvSpPr>
            <a:spLocks noGrp="1"/>
          </p:cNvSpPr>
          <p:nvPr>
            <p:ph idx="1"/>
          </p:nvPr>
        </p:nvSpPr>
        <p:spPr>
          <a:xfrm>
            <a:off x="609600" y="1772816"/>
            <a:ext cx="4982344" cy="4680520"/>
          </a:xfrm>
        </p:spPr>
        <p:txBody>
          <a:bodyPr/>
          <a:lstStyle/>
          <a:p>
            <a:pPr lvl="1"/>
            <a:r>
              <a:rPr lang="en-GB" dirty="0"/>
              <a:t>Cleaning</a:t>
            </a:r>
          </a:p>
          <a:p>
            <a:pPr lvl="2"/>
            <a:r>
              <a:rPr lang="en-GB" dirty="0"/>
              <a:t>Removing incorrect data</a:t>
            </a:r>
          </a:p>
          <a:p>
            <a:pPr lvl="2"/>
            <a:r>
              <a:rPr lang="en-GB" dirty="0"/>
              <a:t>Removing characters</a:t>
            </a:r>
          </a:p>
          <a:p>
            <a:pPr lvl="2"/>
            <a:r>
              <a:rPr lang="en-GB" dirty="0"/>
              <a:t>Formatting data types</a:t>
            </a:r>
            <a:br>
              <a:rPr lang="en-GB" dirty="0"/>
            </a:br>
            <a:endParaRPr lang="en-GB" dirty="0"/>
          </a:p>
          <a:p>
            <a:pPr lvl="1"/>
            <a:r>
              <a:rPr lang="en-GB" dirty="0"/>
              <a:t>Derived fields</a:t>
            </a:r>
          </a:p>
          <a:p>
            <a:pPr lvl="2"/>
            <a:r>
              <a:rPr lang="en-GB" dirty="0"/>
              <a:t>Percentages</a:t>
            </a:r>
          </a:p>
          <a:p>
            <a:pPr lvl="2"/>
            <a:r>
              <a:rPr lang="en-GB" dirty="0"/>
              <a:t>Creating text from codes</a:t>
            </a:r>
            <a:br>
              <a:rPr lang="en-GB" dirty="0"/>
            </a:br>
            <a:endParaRPr lang="en-GB" dirty="0"/>
          </a:p>
          <a:p>
            <a:pPr lvl="1"/>
            <a:r>
              <a:rPr lang="en-GB" dirty="0"/>
              <a:t>Filtering</a:t>
            </a:r>
          </a:p>
        </p:txBody>
      </p:sp>
      <p:pic>
        <p:nvPicPr>
          <p:cNvPr id="6" name="Picture 5" descr="A screenshot of a the data table for the cars data.">
            <a:extLst>
              <a:ext uri="{FF2B5EF4-FFF2-40B4-BE49-F238E27FC236}">
                <a16:creationId xmlns:a16="http://schemas.microsoft.com/office/drawing/2014/main" id="{90EA45C3-C5C9-4167-A6EF-CBD9051F9717}"/>
              </a:ext>
            </a:extLst>
          </p:cNvPr>
          <p:cNvPicPr>
            <a:picLocks noChangeAspect="1"/>
          </p:cNvPicPr>
          <p:nvPr/>
        </p:nvPicPr>
        <p:blipFill>
          <a:blip r:embed="rId3"/>
          <a:stretch>
            <a:fillRect/>
          </a:stretch>
        </p:blipFill>
        <p:spPr>
          <a:xfrm>
            <a:off x="6149156" y="4360242"/>
            <a:ext cx="5433244" cy="1483191"/>
          </a:xfrm>
          <a:prstGeom prst="rect">
            <a:avLst/>
          </a:prstGeom>
          <a:ln>
            <a:solidFill>
              <a:schemeClr val="tx1"/>
            </a:solidFill>
          </a:ln>
        </p:spPr>
      </p:pic>
      <p:pic>
        <p:nvPicPr>
          <p:cNvPr id="7" name="Picture 6" descr="A screenshot of the data table for travel data.">
            <a:extLst>
              <a:ext uri="{FF2B5EF4-FFF2-40B4-BE49-F238E27FC236}">
                <a16:creationId xmlns:a16="http://schemas.microsoft.com/office/drawing/2014/main" id="{89D379DE-A0DF-4B65-AA0F-A64F823C541E}"/>
              </a:ext>
            </a:extLst>
          </p:cNvPr>
          <p:cNvPicPr>
            <a:picLocks noChangeAspect="1"/>
          </p:cNvPicPr>
          <p:nvPr/>
        </p:nvPicPr>
        <p:blipFill>
          <a:blip r:embed="rId4"/>
          <a:stretch>
            <a:fillRect/>
          </a:stretch>
        </p:blipFill>
        <p:spPr>
          <a:xfrm>
            <a:off x="6888088" y="1735777"/>
            <a:ext cx="3742469" cy="2285723"/>
          </a:xfrm>
          <a:prstGeom prst="rect">
            <a:avLst/>
          </a:prstGeom>
          <a:ln>
            <a:solidFill>
              <a:schemeClr val="tx1"/>
            </a:solidFill>
          </a:ln>
        </p:spPr>
      </p:pic>
    </p:spTree>
    <p:extLst>
      <p:ext uri="{BB962C8B-B14F-4D97-AF65-F5344CB8AC3E}">
        <p14:creationId xmlns:p14="http://schemas.microsoft.com/office/powerpoint/2010/main" val="18597472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BD191-5CC7-4650-A36A-6E4B97A2A285}"/>
              </a:ext>
            </a:extLst>
          </p:cNvPr>
          <p:cNvSpPr>
            <a:spLocks noGrp="1"/>
          </p:cNvSpPr>
          <p:nvPr>
            <p:ph type="title"/>
          </p:nvPr>
        </p:nvSpPr>
        <p:spPr/>
        <p:txBody>
          <a:bodyPr/>
          <a:lstStyle/>
          <a:p>
            <a:r>
              <a:rPr lang="en-GB" dirty="0"/>
              <a:t>Activities</a:t>
            </a:r>
          </a:p>
        </p:txBody>
      </p:sp>
      <p:sp>
        <p:nvSpPr>
          <p:cNvPr id="3" name="Content Placeholder 2">
            <a:extLst>
              <a:ext uri="{FF2B5EF4-FFF2-40B4-BE49-F238E27FC236}">
                <a16:creationId xmlns:a16="http://schemas.microsoft.com/office/drawing/2014/main" id="{1CE1E0D6-FC15-4C93-BB38-85030B4A2AAB}"/>
              </a:ext>
            </a:extLst>
          </p:cNvPr>
          <p:cNvSpPr>
            <a:spLocks noGrp="1"/>
          </p:cNvSpPr>
          <p:nvPr>
            <p:ph idx="1"/>
          </p:nvPr>
        </p:nvSpPr>
        <p:spPr>
          <a:xfrm>
            <a:off x="609600" y="1842774"/>
            <a:ext cx="5342384" cy="4283394"/>
          </a:xfrm>
        </p:spPr>
        <p:txBody>
          <a:bodyPr/>
          <a:lstStyle/>
          <a:p>
            <a:r>
              <a:rPr lang="en-GB" sz="2400" b="1" dirty="0"/>
              <a:t>Activity 2-1: </a:t>
            </a:r>
            <a:br>
              <a:rPr lang="en-GB" sz="2400" dirty="0"/>
            </a:br>
            <a:r>
              <a:rPr lang="en-GB" sz="2400" i="1" dirty="0"/>
              <a:t>Are people more likely to cycle to work or walk to work in different parts of the country?</a:t>
            </a:r>
            <a:br>
              <a:rPr lang="en-GB" sz="2400" i="1" dirty="0"/>
            </a:br>
            <a:endParaRPr lang="en-GB" sz="2400" i="1" dirty="0"/>
          </a:p>
          <a:p>
            <a:r>
              <a:rPr lang="en-GB" sz="2400" b="1"/>
              <a:t>Activity 2-2</a:t>
            </a:r>
            <a:r>
              <a:rPr lang="en-GB" sz="2400" b="1" dirty="0"/>
              <a:t>:</a:t>
            </a:r>
            <a:br>
              <a:rPr lang="en-GB" sz="2400" dirty="0"/>
            </a:br>
            <a:r>
              <a:rPr lang="en-GB" sz="2400" i="1" dirty="0"/>
              <a:t>Are petrol or diesel cars heavier and which have higher CO2 emissions? Are there differences for cars of different makes?</a:t>
            </a:r>
          </a:p>
        </p:txBody>
      </p:sp>
      <p:graphicFrame>
        <p:nvGraphicFramePr>
          <p:cNvPr id="5" name="Object 4">
            <a:extLst>
              <a:ext uri="{FF2B5EF4-FFF2-40B4-BE49-F238E27FC236}">
                <a16:creationId xmlns:a16="http://schemas.microsoft.com/office/drawing/2014/main" id="{77B1CF39-B229-4814-AAEE-0A3E5970F1D1}"/>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3264867075"/>
              </p:ext>
            </p:extLst>
          </p:nvPr>
        </p:nvGraphicFramePr>
        <p:xfrm>
          <a:off x="6816080" y="1842774"/>
          <a:ext cx="3869184" cy="1989691"/>
        </p:xfrm>
        <a:graphic>
          <a:graphicData uri="http://schemas.openxmlformats.org/presentationml/2006/ole">
            <mc:AlternateContent xmlns:mc="http://schemas.openxmlformats.org/markup-compatibility/2006">
              <mc:Choice xmlns:v="urn:schemas-microsoft-com:vml" Requires="v">
                <p:oleObj name="Bitmap Image" r:id="rId3" imgW="4013280" imgH="2063880" progId="Paint.Picture">
                  <p:embed/>
                </p:oleObj>
              </mc:Choice>
              <mc:Fallback>
                <p:oleObj name="Bitmap Image" r:id="rId3" imgW="4013280" imgH="2063880" progId="Paint.Picture">
                  <p:embed/>
                  <p:pic>
                    <p:nvPicPr>
                      <p:cNvPr id="5" name="Object 4">
                        <a:extLst>
                          <a:ext uri="{FF2B5EF4-FFF2-40B4-BE49-F238E27FC236}">
                            <a16:creationId xmlns:a16="http://schemas.microsoft.com/office/drawing/2014/main" id="{77B1CF39-B229-4814-AAEE-0A3E5970F1D1}"/>
                          </a:ext>
                          <a:ext uri="{C183D7F6-B498-43B3-948B-1728B52AA6E4}">
                            <adec:decorative xmlns:adec="http://schemas.microsoft.com/office/drawing/2017/decorative" val="1"/>
                          </a:ext>
                        </a:extLst>
                      </p:cNvPr>
                      <p:cNvPicPr/>
                      <p:nvPr/>
                    </p:nvPicPr>
                    <p:blipFill>
                      <a:blip r:embed="rId4"/>
                      <a:stretch>
                        <a:fillRect/>
                      </a:stretch>
                    </p:blipFill>
                    <p:spPr>
                      <a:xfrm>
                        <a:off x="6816080" y="1842774"/>
                        <a:ext cx="3869184" cy="1989691"/>
                      </a:xfrm>
                      <a:prstGeom prst="rect">
                        <a:avLst/>
                      </a:prstGeom>
                      <a:ln>
                        <a:solidFill>
                          <a:schemeClr val="tx1"/>
                        </a:solidFill>
                      </a:ln>
                    </p:spPr>
                  </p:pic>
                </p:oleObj>
              </mc:Fallback>
            </mc:AlternateContent>
          </a:graphicData>
        </a:graphic>
      </p:graphicFrame>
      <p:pic>
        <p:nvPicPr>
          <p:cNvPr id="1028" name="Picture 4">
            <a:extLst>
              <a:ext uri="{FF2B5EF4-FFF2-40B4-BE49-F238E27FC236}">
                <a16:creationId xmlns:a16="http://schemas.microsoft.com/office/drawing/2014/main" id="{A9155FBE-2535-44C9-B312-84CF003274F6}"/>
              </a:ext>
              <a:ext uri="{C183D7F6-B498-43B3-948B-1728B52AA6E4}">
                <adec:decorative xmlns:adec="http://schemas.microsoft.com/office/drawing/2017/decorative" val="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16080" y="4069562"/>
            <a:ext cx="3869184" cy="191017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75440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3314F-BF78-4C79-815F-A15AD3FF7007}"/>
              </a:ext>
            </a:extLst>
          </p:cNvPr>
          <p:cNvSpPr>
            <a:spLocks noGrp="1"/>
          </p:cNvSpPr>
          <p:nvPr>
            <p:ph type="title"/>
          </p:nvPr>
        </p:nvSpPr>
        <p:spPr/>
        <p:txBody>
          <a:bodyPr/>
          <a:lstStyle/>
          <a:p>
            <a:r>
              <a:rPr lang="en-GB" sz="4000" dirty="0"/>
              <a:t>Recap: Cleaning, formatting and filtering data</a:t>
            </a:r>
          </a:p>
        </p:txBody>
      </p:sp>
      <p:sp>
        <p:nvSpPr>
          <p:cNvPr id="3" name="Content Placeholder 2">
            <a:extLst>
              <a:ext uri="{FF2B5EF4-FFF2-40B4-BE49-F238E27FC236}">
                <a16:creationId xmlns:a16="http://schemas.microsoft.com/office/drawing/2014/main" id="{F35DB376-E825-417C-A816-A2264B91E5D2}"/>
              </a:ext>
            </a:extLst>
          </p:cNvPr>
          <p:cNvSpPr>
            <a:spLocks noGrp="1"/>
          </p:cNvSpPr>
          <p:nvPr>
            <p:ph idx="1"/>
          </p:nvPr>
        </p:nvSpPr>
        <p:spPr>
          <a:xfrm>
            <a:off x="609600" y="1772816"/>
            <a:ext cx="4982344" cy="4680520"/>
          </a:xfrm>
        </p:spPr>
        <p:txBody>
          <a:bodyPr/>
          <a:lstStyle/>
          <a:p>
            <a:pPr lvl="1"/>
            <a:r>
              <a:rPr lang="en-GB" dirty="0"/>
              <a:t>Cleaning</a:t>
            </a:r>
          </a:p>
          <a:p>
            <a:pPr lvl="2"/>
            <a:r>
              <a:rPr lang="en-GB" dirty="0"/>
              <a:t>Removing incorrect data</a:t>
            </a:r>
          </a:p>
          <a:p>
            <a:pPr lvl="2"/>
            <a:r>
              <a:rPr lang="en-GB" dirty="0"/>
              <a:t>Removing characters</a:t>
            </a:r>
          </a:p>
          <a:p>
            <a:pPr lvl="2"/>
            <a:r>
              <a:rPr lang="en-GB" dirty="0"/>
              <a:t>Formatting data types</a:t>
            </a:r>
            <a:br>
              <a:rPr lang="en-GB" dirty="0"/>
            </a:br>
            <a:endParaRPr lang="en-GB" dirty="0"/>
          </a:p>
          <a:p>
            <a:pPr lvl="1"/>
            <a:r>
              <a:rPr lang="en-GB" dirty="0"/>
              <a:t>Derived fields</a:t>
            </a:r>
          </a:p>
          <a:p>
            <a:pPr lvl="2"/>
            <a:r>
              <a:rPr lang="en-GB" dirty="0"/>
              <a:t>Percentages</a:t>
            </a:r>
          </a:p>
          <a:p>
            <a:pPr lvl="2"/>
            <a:r>
              <a:rPr lang="en-GB" dirty="0"/>
              <a:t>Creating text from codes</a:t>
            </a:r>
            <a:br>
              <a:rPr lang="en-GB" dirty="0"/>
            </a:br>
            <a:endParaRPr lang="en-GB" dirty="0"/>
          </a:p>
          <a:p>
            <a:pPr lvl="1"/>
            <a:r>
              <a:rPr lang="en-GB" dirty="0"/>
              <a:t>Filtering</a:t>
            </a:r>
          </a:p>
        </p:txBody>
      </p:sp>
      <p:pic>
        <p:nvPicPr>
          <p:cNvPr id="6" name="Picture 5" descr="A screenshot of a the data table for the cars data.">
            <a:extLst>
              <a:ext uri="{FF2B5EF4-FFF2-40B4-BE49-F238E27FC236}">
                <a16:creationId xmlns:a16="http://schemas.microsoft.com/office/drawing/2014/main" id="{90EA45C3-C5C9-4167-A6EF-CBD9051F9717}"/>
              </a:ext>
            </a:extLst>
          </p:cNvPr>
          <p:cNvPicPr>
            <a:picLocks noChangeAspect="1"/>
          </p:cNvPicPr>
          <p:nvPr/>
        </p:nvPicPr>
        <p:blipFill>
          <a:blip r:embed="rId3"/>
          <a:stretch>
            <a:fillRect/>
          </a:stretch>
        </p:blipFill>
        <p:spPr>
          <a:xfrm>
            <a:off x="6149156" y="4360242"/>
            <a:ext cx="5433244" cy="1483191"/>
          </a:xfrm>
          <a:prstGeom prst="rect">
            <a:avLst/>
          </a:prstGeom>
          <a:ln>
            <a:solidFill>
              <a:schemeClr val="tx1"/>
            </a:solidFill>
          </a:ln>
        </p:spPr>
      </p:pic>
      <p:pic>
        <p:nvPicPr>
          <p:cNvPr id="7" name="Picture 6" descr="A screenshot of the data table for travel data.">
            <a:extLst>
              <a:ext uri="{FF2B5EF4-FFF2-40B4-BE49-F238E27FC236}">
                <a16:creationId xmlns:a16="http://schemas.microsoft.com/office/drawing/2014/main" id="{89D379DE-A0DF-4B65-AA0F-A64F823C541E}"/>
              </a:ext>
            </a:extLst>
          </p:cNvPr>
          <p:cNvPicPr>
            <a:picLocks noChangeAspect="1"/>
          </p:cNvPicPr>
          <p:nvPr/>
        </p:nvPicPr>
        <p:blipFill>
          <a:blip r:embed="rId4"/>
          <a:stretch>
            <a:fillRect/>
          </a:stretch>
        </p:blipFill>
        <p:spPr>
          <a:xfrm>
            <a:off x="6888088" y="1735777"/>
            <a:ext cx="3742469" cy="2285723"/>
          </a:xfrm>
          <a:prstGeom prst="rect">
            <a:avLst/>
          </a:prstGeom>
          <a:ln>
            <a:solidFill>
              <a:schemeClr val="tx1"/>
            </a:solidFill>
          </a:ln>
        </p:spPr>
      </p:pic>
    </p:spTree>
    <p:extLst>
      <p:ext uri="{BB962C8B-B14F-4D97-AF65-F5344CB8AC3E}">
        <p14:creationId xmlns:p14="http://schemas.microsoft.com/office/powerpoint/2010/main" val="20058389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A825F7-B8FC-4FEE-9C50-84D63758D0E2}"/>
              </a:ext>
            </a:extLst>
          </p:cNvPr>
          <p:cNvSpPr>
            <a:spLocks noGrp="1"/>
          </p:cNvSpPr>
          <p:nvPr>
            <p:ph type="title"/>
          </p:nvPr>
        </p:nvSpPr>
        <p:spPr/>
        <p:txBody>
          <a:bodyPr/>
          <a:lstStyle/>
          <a:p>
            <a:r>
              <a:rPr lang="en-GB" dirty="0"/>
              <a:t>Coding: </a:t>
            </a:r>
            <a:r>
              <a:rPr lang="en-GB"/>
              <a:t>automating processes</a:t>
            </a:r>
            <a:endParaRPr lang="en-GB" dirty="0"/>
          </a:p>
        </p:txBody>
      </p:sp>
      <p:pic>
        <p:nvPicPr>
          <p:cNvPr id="4" name="Picture 3" descr="An example of code used to remove commas from large numbers.">
            <a:extLst>
              <a:ext uri="{FF2B5EF4-FFF2-40B4-BE49-F238E27FC236}">
                <a16:creationId xmlns:a16="http://schemas.microsoft.com/office/drawing/2014/main" id="{A6C16DEA-9602-46A6-B8B2-E5494FFDE8A0}"/>
              </a:ext>
            </a:extLst>
          </p:cNvPr>
          <p:cNvPicPr>
            <a:picLocks noChangeAspect="1"/>
          </p:cNvPicPr>
          <p:nvPr/>
        </p:nvPicPr>
        <p:blipFill>
          <a:blip r:embed="rId3"/>
          <a:stretch>
            <a:fillRect/>
          </a:stretch>
        </p:blipFill>
        <p:spPr>
          <a:xfrm>
            <a:off x="1428510" y="1772816"/>
            <a:ext cx="9334980" cy="1441524"/>
          </a:xfrm>
          <a:prstGeom prst="rect">
            <a:avLst/>
          </a:prstGeom>
        </p:spPr>
      </p:pic>
      <p:pic>
        <p:nvPicPr>
          <p:cNvPr id="5" name="Picture 4" descr="A data table with additional features with the commas removed from large numbers.">
            <a:extLst>
              <a:ext uri="{FF2B5EF4-FFF2-40B4-BE49-F238E27FC236}">
                <a16:creationId xmlns:a16="http://schemas.microsoft.com/office/drawing/2014/main" id="{FF1A31ED-9973-47B8-B207-A9D8117CBFEF}"/>
              </a:ext>
            </a:extLst>
          </p:cNvPr>
          <p:cNvPicPr>
            <a:picLocks noChangeAspect="1"/>
          </p:cNvPicPr>
          <p:nvPr/>
        </p:nvPicPr>
        <p:blipFill>
          <a:blip r:embed="rId4"/>
          <a:stretch>
            <a:fillRect/>
          </a:stretch>
        </p:blipFill>
        <p:spPr>
          <a:xfrm>
            <a:off x="844280" y="3394453"/>
            <a:ext cx="10503440" cy="2070206"/>
          </a:xfrm>
          <a:prstGeom prst="rect">
            <a:avLst/>
          </a:prstGeom>
          <a:ln>
            <a:solidFill>
              <a:schemeClr val="tx1"/>
            </a:solidFill>
          </a:ln>
        </p:spPr>
      </p:pic>
    </p:spTree>
    <p:extLst>
      <p:ext uri="{BB962C8B-B14F-4D97-AF65-F5344CB8AC3E}">
        <p14:creationId xmlns:p14="http://schemas.microsoft.com/office/powerpoint/2010/main" val="1195709100"/>
      </p:ext>
    </p:extLst>
  </p:cSld>
  <p:clrMapOvr>
    <a:masterClrMapping/>
  </p:clrMapOvr>
</p:sld>
</file>

<file path=ppt/theme/theme1.xml><?xml version="1.0" encoding="utf-8"?>
<a:theme xmlns:a="http://schemas.openxmlformats.org/drawingml/2006/main" name="Blank Presentation">
  <a:themeElements>
    <a:clrScheme name="MEI">
      <a:dk1>
        <a:srgbClr val="000000"/>
      </a:dk1>
      <a:lt1>
        <a:sysClr val="window" lastClr="FFFFFF"/>
      </a:lt1>
      <a:dk2>
        <a:srgbClr val="002147"/>
      </a:dk2>
      <a:lt2>
        <a:srgbClr val="009FDA"/>
      </a:lt2>
      <a:accent1>
        <a:srgbClr val="009FDA"/>
      </a:accent1>
      <a:accent2>
        <a:srgbClr val="8884D5"/>
      </a:accent2>
      <a:accent3>
        <a:srgbClr val="2399A2"/>
      </a:accent3>
      <a:accent4>
        <a:srgbClr val="FCAF17"/>
      </a:accent4>
      <a:accent5>
        <a:srgbClr val="FF5800"/>
      </a:accent5>
      <a:accent6>
        <a:srgbClr val="50B848"/>
      </a:accent6>
      <a:hlink>
        <a:srgbClr val="009FDA"/>
      </a:hlink>
      <a:folHlink>
        <a:srgbClr val="002147"/>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ea typeface="ヒラギノ角ゴ Pro W3"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ea typeface="ヒラギノ角ゴ Pro W3" charset="0"/>
          </a:defRPr>
        </a:defPPr>
      </a:lstStyle>
    </a:lnDef>
    <a:txDef>
      <a:spPr>
        <a:noFill/>
      </a:spPr>
      <a:bodyPr wrap="square" rtlCol="0">
        <a:spAutoFit/>
      </a:bodyPr>
      <a:lstStyle>
        <a:defPPr>
          <a:defRPr dirty="0">
            <a:latin typeface="+mn-lt"/>
          </a:defRPr>
        </a:defPPr>
      </a:lstStyle>
    </a:tx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E57B5BE432FF54596DFBAC14D65F40F" ma:contentTypeVersion="15" ma:contentTypeDescription="Create a new document." ma:contentTypeScope="" ma:versionID="0cdff5c77b4260f7677fd228fe63c0c2">
  <xsd:schema xmlns:xsd="http://www.w3.org/2001/XMLSchema" xmlns:xs="http://www.w3.org/2001/XMLSchema" xmlns:p="http://schemas.microsoft.com/office/2006/metadata/properties" xmlns:ns2="52f52b02-703c-4390-aac7-b9f7239ac5d6" xmlns:ns3="8539b3b0-f0f5-46b2-8568-3b953e3ca8b7" targetNamespace="http://schemas.microsoft.com/office/2006/metadata/properties" ma:root="true" ma:fieldsID="d2c19212f473a6bb43b5808d5ac72b5e" ns2:_="" ns3:_="">
    <xsd:import namespace="52f52b02-703c-4390-aac7-b9f7239ac5d6"/>
    <xsd:import namespace="8539b3b0-f0f5-46b2-8568-3b953e3ca8b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element ref="ns2:MediaServiceAutoTags" minOccurs="0"/>
                <xsd:element ref="ns2:MediaServiceOCR" minOccurs="0"/>
                <xsd:element ref="ns2:MediaServiceGenerationTime" minOccurs="0"/>
                <xsd:element ref="ns2:MediaServiceEventHashCode"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f52b02-703c-4390-aac7-b9f7239ac5d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5" nillable="true" ma:displayName="Length (seconds)" ma:internalName="MediaLengthInSeconds" ma:readOnly="true">
      <xsd:simpleType>
        <xsd:restriction base="dms:Unknown"/>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9595c6af-26c2-4f38-83c5-fb566ee8644d"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539b3b0-f0f5-46b2-8568-3b953e3ca8b7"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71a0029b-b192-4007-8831-8b1217f3d10f}" ma:internalName="TaxCatchAll" ma:showField="CatchAllData" ma:web="8539b3b0-f0f5-46b2-8568-3b953e3ca8b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8539b3b0-f0f5-46b2-8568-3b953e3ca8b7" xsi:nil="true"/>
    <lcf76f155ced4ddcb4097134ff3c332f xmlns="52f52b02-703c-4390-aac7-b9f7239ac5d6">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2A36650-B1BB-431C-936D-E4F7C101B17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2f52b02-703c-4390-aac7-b9f7239ac5d6"/>
    <ds:schemaRef ds:uri="8539b3b0-f0f5-46b2-8568-3b953e3ca8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38B6F47-7CBE-47EA-AAAE-B484644AC51B}">
  <ds:schemaRefs>
    <ds:schemaRef ds:uri="http://schemas.microsoft.com/office/2006/metadata/properties"/>
    <ds:schemaRef ds:uri="http://schemas.microsoft.com/office/infopath/2007/PartnerControls"/>
    <ds:schemaRef ds:uri="8539b3b0-f0f5-46b2-8568-3b953e3ca8b7"/>
    <ds:schemaRef ds:uri="52f52b02-703c-4390-aac7-b9f7239ac5d6"/>
  </ds:schemaRefs>
</ds:datastoreItem>
</file>

<file path=customXml/itemProps3.xml><?xml version="1.0" encoding="utf-8"?>
<ds:datastoreItem xmlns:ds="http://schemas.openxmlformats.org/officeDocument/2006/customXml" ds:itemID="{0D3152A8-813B-4D1B-A9AB-E1BE028AB25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894</Words>
  <Application>Microsoft Office PowerPoint</Application>
  <PresentationFormat>Widescreen</PresentationFormat>
  <Paragraphs>69</Paragraphs>
  <Slides>7</Slides>
  <Notes>7</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7</vt:i4>
      </vt:variant>
    </vt:vector>
  </HeadingPairs>
  <TitlesOfParts>
    <vt:vector size="15" baseType="lpstr">
      <vt:lpstr>Arial</vt:lpstr>
      <vt:lpstr>Calibri</vt:lpstr>
      <vt:lpstr>Courier New</vt:lpstr>
      <vt:lpstr>Symbol</vt:lpstr>
      <vt:lpstr>Times</vt:lpstr>
      <vt:lpstr>Wingdings</vt:lpstr>
      <vt:lpstr>Blank Presentation</vt:lpstr>
      <vt:lpstr>Bitmap Image</vt:lpstr>
      <vt:lpstr>MEI Introduction to Data Science</vt:lpstr>
      <vt:lpstr>Pre-processing and cleaning data</vt:lpstr>
      <vt:lpstr>Example: extension activity in lesson 1</vt:lpstr>
      <vt:lpstr>Cleaning, formatting and filtering data</vt:lpstr>
      <vt:lpstr>Activities</vt:lpstr>
      <vt:lpstr>Recap: Cleaning, formatting and filtering data</vt:lpstr>
      <vt:lpstr>Coding: automating processes</vt:lpstr>
    </vt:vector>
  </TitlesOfParts>
  <Company>Rumba Graphic Design Ltd</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MEI PowerPoint Template</dc:title>
  <dc:creator>Simon Rees</dc:creator>
  <cp:lastModifiedBy>Tom Button</cp:lastModifiedBy>
  <cp:revision>130</cp:revision>
  <cp:lastPrinted>2020-01-19T20:00:46Z</cp:lastPrinted>
  <dcterms:created xsi:type="dcterms:W3CDTF">2012-04-23T14:18:00Z</dcterms:created>
  <dcterms:modified xsi:type="dcterms:W3CDTF">2023-05-12T06:30:54Z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0x010100AE57B5BE432FF54596DFBAC14D65F40F</vt:lpwstr>
  </property>
  <property fmtid="{D5CDD505-2E9C-101B-9397-08002B2CF9AE}" pid="3" name="MediaServiceImageTags">
    <vt:lpwstr/>
  </property>
</Properties>
</file>