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4"/>
  </p:notesMasterIdLst>
  <p:handoutMasterIdLst>
    <p:handoutMasterId r:id="rId15"/>
  </p:handoutMasterIdLst>
  <p:sldIdLst>
    <p:sldId id="336" r:id="rId5"/>
    <p:sldId id="335" r:id="rId6"/>
    <p:sldId id="334" r:id="rId7"/>
    <p:sldId id="333" r:id="rId8"/>
    <p:sldId id="332" r:id="rId9"/>
    <p:sldId id="340" r:id="rId10"/>
    <p:sldId id="339" r:id="rId11"/>
    <p:sldId id="338" r:id="rId12"/>
    <p:sldId id="337" r:id="rId13"/>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170E81-DFA0-4D58-AA89-BDBA8ADBA04C}" v="1064" dt="2023-05-12T07:04:44.6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71486" autoAdjust="0"/>
  </p:normalViewPr>
  <p:slideViewPr>
    <p:cSldViewPr>
      <p:cViewPr varScale="1">
        <p:scale>
          <a:sx n="78" d="100"/>
          <a:sy n="78" d="100"/>
        </p:scale>
        <p:origin x="1410" y="8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Button" userId="cf0642dc-ffe1-44b7-bcb8-6fade5cb6393" providerId="ADAL" clId="{DD170E81-DFA0-4D58-AA89-BDBA8ADBA04C}"/>
    <pc:docChg chg="undo custSel modSld">
      <pc:chgData name="Tom Button" userId="cf0642dc-ffe1-44b7-bcb8-6fade5cb6393" providerId="ADAL" clId="{DD170E81-DFA0-4D58-AA89-BDBA8ADBA04C}" dt="2023-05-12T07:08:02.987" v="1257" actId="12"/>
      <pc:docMkLst>
        <pc:docMk/>
      </pc:docMkLst>
      <pc:sldChg chg="modSp modNotesTx">
        <pc:chgData name="Tom Button" userId="cf0642dc-ffe1-44b7-bcb8-6fade5cb6393" providerId="ADAL" clId="{DD170E81-DFA0-4D58-AA89-BDBA8ADBA04C}" dt="2023-05-12T07:06:56.291" v="1247"/>
        <pc:sldMkLst>
          <pc:docMk/>
          <pc:sldMk cId="19384167" sldId="332"/>
        </pc:sldMkLst>
        <pc:picChg chg="mod">
          <ac:chgData name="Tom Button" userId="cf0642dc-ffe1-44b7-bcb8-6fade5cb6393" providerId="ADAL" clId="{DD170E81-DFA0-4D58-AA89-BDBA8ADBA04C}" dt="2023-05-12T07:02:19.282" v="523" actId="962"/>
          <ac:picMkLst>
            <pc:docMk/>
            <pc:sldMk cId="19384167" sldId="332"/>
            <ac:picMk id="4" creationId="{F4C4D4AA-9388-4167-BF34-36808ABD2A17}"/>
          </ac:picMkLst>
        </pc:picChg>
        <pc:picChg chg="mod">
          <ac:chgData name="Tom Button" userId="cf0642dc-ffe1-44b7-bcb8-6fade5cb6393" providerId="ADAL" clId="{DD170E81-DFA0-4D58-AA89-BDBA8ADBA04C}" dt="2023-05-12T07:02:20.802" v="524" actId="962"/>
          <ac:picMkLst>
            <pc:docMk/>
            <pc:sldMk cId="19384167" sldId="332"/>
            <ac:picMk id="2050" creationId="{0F05F3A1-3C67-4694-A7AE-4AFD810D4A0A}"/>
          </ac:picMkLst>
        </pc:picChg>
        <pc:picChg chg="mod">
          <ac:chgData name="Tom Button" userId="cf0642dc-ffe1-44b7-bcb8-6fade5cb6393" providerId="ADAL" clId="{DD170E81-DFA0-4D58-AA89-BDBA8ADBA04C}" dt="2023-05-12T07:02:22.218" v="525" actId="962"/>
          <ac:picMkLst>
            <pc:docMk/>
            <pc:sldMk cId="19384167" sldId="332"/>
            <ac:picMk id="2052" creationId="{C6D42952-DB5F-4327-BD0D-B71ED7B5CE7D}"/>
          </ac:picMkLst>
        </pc:picChg>
      </pc:sldChg>
      <pc:sldChg chg="modSp modNotesTx">
        <pc:chgData name="Tom Button" userId="cf0642dc-ffe1-44b7-bcb8-6fade5cb6393" providerId="ADAL" clId="{DD170E81-DFA0-4D58-AA89-BDBA8ADBA04C}" dt="2023-05-12T07:06:21.759" v="1245" actId="6549"/>
        <pc:sldMkLst>
          <pc:docMk/>
          <pc:sldMk cId="2301513747" sldId="333"/>
        </pc:sldMkLst>
        <pc:picChg chg="mod">
          <ac:chgData name="Tom Button" userId="cf0642dc-ffe1-44b7-bcb8-6fade5cb6393" providerId="ADAL" clId="{DD170E81-DFA0-4D58-AA89-BDBA8ADBA04C}" dt="2023-05-12T07:01:38.793" v="348" actId="962"/>
          <ac:picMkLst>
            <pc:docMk/>
            <pc:sldMk cId="2301513747" sldId="333"/>
            <ac:picMk id="7" creationId="{DD39E96B-E594-4EC1-A455-8656076CDD0B}"/>
          </ac:picMkLst>
        </pc:picChg>
        <pc:picChg chg="mod">
          <ac:chgData name="Tom Button" userId="cf0642dc-ffe1-44b7-bcb8-6fade5cb6393" providerId="ADAL" clId="{DD170E81-DFA0-4D58-AA89-BDBA8ADBA04C}" dt="2023-05-12T07:01:31.107" v="300" actId="962"/>
          <ac:picMkLst>
            <pc:docMk/>
            <pc:sldMk cId="2301513747" sldId="333"/>
            <ac:picMk id="3074" creationId="{357D8AA9-F2ED-43C7-BC42-46DBFF1D7006}"/>
          </ac:picMkLst>
        </pc:picChg>
        <pc:picChg chg="mod">
          <ac:chgData name="Tom Button" userId="cf0642dc-ffe1-44b7-bcb8-6fade5cb6393" providerId="ADAL" clId="{DD170E81-DFA0-4D58-AA89-BDBA8ADBA04C}" dt="2023-05-12T07:02:00.122" v="458" actId="962"/>
          <ac:picMkLst>
            <pc:docMk/>
            <pc:sldMk cId="2301513747" sldId="333"/>
            <ac:picMk id="3076" creationId="{F975BDFE-C86C-4E06-A559-1DAC7506220E}"/>
          </ac:picMkLst>
        </pc:picChg>
        <pc:picChg chg="mod">
          <ac:chgData name="Tom Button" userId="cf0642dc-ffe1-44b7-bcb8-6fade5cb6393" providerId="ADAL" clId="{DD170E81-DFA0-4D58-AA89-BDBA8ADBA04C}" dt="2023-05-12T07:02:08.992" v="522" actId="962"/>
          <ac:picMkLst>
            <pc:docMk/>
            <pc:sldMk cId="2301513747" sldId="333"/>
            <ac:picMk id="3078" creationId="{3B9C0563-F571-495C-B586-1674F78A4F66}"/>
          </ac:picMkLst>
        </pc:picChg>
      </pc:sldChg>
      <pc:sldChg chg="modSp modNotesTx">
        <pc:chgData name="Tom Button" userId="cf0642dc-ffe1-44b7-bcb8-6fade5cb6393" providerId="ADAL" clId="{DD170E81-DFA0-4D58-AA89-BDBA8ADBA04C}" dt="2023-05-12T07:06:02.866" v="1243"/>
        <pc:sldMkLst>
          <pc:docMk/>
          <pc:sldMk cId="428553801" sldId="334"/>
        </pc:sldMkLst>
        <pc:picChg chg="mod">
          <ac:chgData name="Tom Button" userId="cf0642dc-ffe1-44b7-bcb8-6fade5cb6393" providerId="ADAL" clId="{DD170E81-DFA0-4D58-AA89-BDBA8ADBA04C}" dt="2023-05-12T07:00:02.165" v="104" actId="962"/>
          <ac:picMkLst>
            <pc:docMk/>
            <pc:sldMk cId="428553801" sldId="334"/>
            <ac:picMk id="2050" creationId="{6B713E87-8CA7-420B-88C4-28B22DF901D8}"/>
          </ac:picMkLst>
        </pc:picChg>
        <pc:picChg chg="mod">
          <ac:chgData name="Tom Button" userId="cf0642dc-ffe1-44b7-bcb8-6fade5cb6393" providerId="ADAL" clId="{DD170E81-DFA0-4D58-AA89-BDBA8ADBA04C}" dt="2023-05-12T07:01:07.407" v="162" actId="962"/>
          <ac:picMkLst>
            <pc:docMk/>
            <pc:sldMk cId="428553801" sldId="334"/>
            <ac:picMk id="2052" creationId="{F57196EE-83BA-4093-8142-DE9A88368E52}"/>
          </ac:picMkLst>
        </pc:picChg>
        <pc:picChg chg="mod">
          <ac:chgData name="Tom Button" userId="cf0642dc-ffe1-44b7-bcb8-6fade5cb6393" providerId="ADAL" clId="{DD170E81-DFA0-4D58-AA89-BDBA8ADBA04C}" dt="2023-05-12T07:01:16.816" v="228" actId="962"/>
          <ac:picMkLst>
            <pc:docMk/>
            <pc:sldMk cId="428553801" sldId="334"/>
            <ac:picMk id="2054" creationId="{606F6368-BD7A-428E-8A47-5FF19F05B1CE}"/>
          </ac:picMkLst>
        </pc:picChg>
      </pc:sldChg>
      <pc:sldChg chg="modSp mod modNotesTx">
        <pc:chgData name="Tom Button" userId="cf0642dc-ffe1-44b7-bcb8-6fade5cb6393" providerId="ADAL" clId="{DD170E81-DFA0-4D58-AA89-BDBA8ADBA04C}" dt="2023-05-12T07:05:52.350" v="1242"/>
        <pc:sldMkLst>
          <pc:docMk/>
          <pc:sldMk cId="2682134727" sldId="335"/>
        </pc:sldMkLst>
        <pc:spChg chg="mod">
          <ac:chgData name="Tom Button" userId="cf0642dc-ffe1-44b7-bcb8-6fade5cb6393" providerId="ADAL" clId="{DD170E81-DFA0-4D58-AA89-BDBA8ADBA04C}" dt="2023-05-12T07:05:05.787" v="1199" actId="962"/>
          <ac:spMkLst>
            <pc:docMk/>
            <pc:sldMk cId="2682134727" sldId="335"/>
            <ac:spMk id="6" creationId="{3A91CDC5-53AB-4FA0-9A9A-071BDB089154}"/>
          </ac:spMkLst>
        </pc:spChg>
        <pc:picChg chg="mod">
          <ac:chgData name="Tom Button" userId="cf0642dc-ffe1-44b7-bcb8-6fade5cb6393" providerId="ADAL" clId="{DD170E81-DFA0-4D58-AA89-BDBA8ADBA04C}" dt="2023-05-12T07:04:57.717" v="1198" actId="962"/>
          <ac:picMkLst>
            <pc:docMk/>
            <pc:sldMk cId="2682134727" sldId="335"/>
            <ac:picMk id="4" creationId="{08B0C912-F3A5-4C71-8AF8-AB001F596A11}"/>
          </ac:picMkLst>
        </pc:picChg>
        <pc:picChg chg="mod">
          <ac:chgData name="Tom Button" userId="cf0642dc-ffe1-44b7-bcb8-6fade5cb6393" providerId="ADAL" clId="{DD170E81-DFA0-4D58-AA89-BDBA8ADBA04C}" dt="2023-05-12T07:04:57.099" v="1197" actId="962"/>
          <ac:picMkLst>
            <pc:docMk/>
            <pc:sldMk cId="2682134727" sldId="335"/>
            <ac:picMk id="5" creationId="{46E64335-854F-4559-A10E-0A82AF4C57E8}"/>
          </ac:picMkLst>
        </pc:picChg>
      </pc:sldChg>
      <pc:sldChg chg="modSp mod">
        <pc:chgData name="Tom Button" userId="cf0642dc-ffe1-44b7-bcb8-6fade5cb6393" providerId="ADAL" clId="{DD170E81-DFA0-4D58-AA89-BDBA8ADBA04C}" dt="2023-05-12T07:04:51.927" v="1196"/>
        <pc:sldMkLst>
          <pc:docMk/>
          <pc:sldMk cId="4193093255" sldId="336"/>
        </pc:sldMkLst>
        <pc:spChg chg="ord">
          <ac:chgData name="Tom Button" userId="cf0642dc-ffe1-44b7-bcb8-6fade5cb6393" providerId="ADAL" clId="{DD170E81-DFA0-4D58-AA89-BDBA8ADBA04C}" dt="2023-05-12T07:04:51.927" v="1196"/>
          <ac:spMkLst>
            <pc:docMk/>
            <pc:sldMk cId="4193093255" sldId="336"/>
            <ac:spMk id="8" creationId="{00000000-0000-0000-0000-000000000000}"/>
          </ac:spMkLst>
        </pc:spChg>
        <pc:picChg chg="mod">
          <ac:chgData name="Tom Button" userId="cf0642dc-ffe1-44b7-bcb8-6fade5cb6393" providerId="ADAL" clId="{DD170E81-DFA0-4D58-AA89-BDBA8ADBA04C}" dt="2023-05-12T06:59:21.088" v="0" actId="962"/>
          <ac:picMkLst>
            <pc:docMk/>
            <pc:sldMk cId="4193093255" sldId="336"/>
            <ac:picMk id="1026" creationId="{B902645D-1E7B-49C5-B0B8-0FE954D65126}"/>
          </ac:picMkLst>
        </pc:picChg>
      </pc:sldChg>
      <pc:sldChg chg="modSp mod modNotesTx">
        <pc:chgData name="Tom Button" userId="cf0642dc-ffe1-44b7-bcb8-6fade5cb6393" providerId="ADAL" clId="{DD170E81-DFA0-4D58-AA89-BDBA8ADBA04C}" dt="2023-05-12T07:08:02.987" v="1257" actId="12"/>
        <pc:sldMkLst>
          <pc:docMk/>
          <pc:sldMk cId="2974407772" sldId="337"/>
        </pc:sldMkLst>
        <pc:spChg chg="mod">
          <ac:chgData name="Tom Button" userId="cf0642dc-ffe1-44b7-bcb8-6fade5cb6393" providerId="ADAL" clId="{DD170E81-DFA0-4D58-AA89-BDBA8ADBA04C}" dt="2023-05-12T07:05:32.922" v="1241" actId="20577"/>
          <ac:spMkLst>
            <pc:docMk/>
            <pc:sldMk cId="2974407772" sldId="337"/>
            <ac:spMk id="2" creationId="{6C63314F-BF78-4C79-815F-A15AD3FF7007}"/>
          </ac:spMkLst>
        </pc:spChg>
        <pc:picChg chg="mod">
          <ac:chgData name="Tom Button" userId="cf0642dc-ffe1-44b7-bcb8-6fade5cb6393" providerId="ADAL" clId="{DD170E81-DFA0-4D58-AA89-BDBA8ADBA04C}" dt="2023-05-12T07:04:31.678" v="1123" actId="962"/>
          <ac:picMkLst>
            <pc:docMk/>
            <pc:sldMk cId="2974407772" sldId="337"/>
            <ac:picMk id="4" creationId="{5FE18C2E-8B2B-43DF-81D8-E5B0B1B22D02}"/>
          </ac:picMkLst>
        </pc:picChg>
        <pc:picChg chg="mod">
          <ac:chgData name="Tom Button" userId="cf0642dc-ffe1-44b7-bcb8-6fade5cb6393" providerId="ADAL" clId="{DD170E81-DFA0-4D58-AA89-BDBA8ADBA04C}" dt="2023-05-12T07:04:44.668" v="1195" actId="962"/>
          <ac:picMkLst>
            <pc:docMk/>
            <pc:sldMk cId="2974407772" sldId="337"/>
            <ac:picMk id="7" creationId="{ECBD22CD-DD51-45DC-A300-FFDAB494B119}"/>
          </ac:picMkLst>
        </pc:picChg>
      </pc:sldChg>
      <pc:sldChg chg="addSp delSp modSp mod modNotesTx">
        <pc:chgData name="Tom Button" userId="cf0642dc-ffe1-44b7-bcb8-6fade5cb6393" providerId="ADAL" clId="{DD170E81-DFA0-4D58-AA89-BDBA8ADBA04C}" dt="2023-05-12T07:07:46.405" v="1253"/>
        <pc:sldMkLst>
          <pc:docMk/>
          <pc:sldMk cId="1656544313" sldId="338"/>
        </pc:sldMkLst>
        <pc:spChg chg="add del">
          <ac:chgData name="Tom Button" userId="cf0642dc-ffe1-44b7-bcb8-6fade5cb6393" providerId="ADAL" clId="{DD170E81-DFA0-4D58-AA89-BDBA8ADBA04C}" dt="2023-05-12T07:03:42.662" v="925" actId="22"/>
          <ac:spMkLst>
            <pc:docMk/>
            <pc:sldMk cId="1656544313" sldId="338"/>
            <ac:spMk id="4" creationId="{15C5DDDA-22CF-A630-F572-C022335068FE}"/>
          </ac:spMkLst>
        </pc:spChg>
        <pc:picChg chg="mod">
          <ac:chgData name="Tom Button" userId="cf0642dc-ffe1-44b7-bcb8-6fade5cb6393" providerId="ADAL" clId="{DD170E81-DFA0-4D58-AA89-BDBA8ADBA04C}" dt="2023-05-12T07:04:03.692" v="1053" actId="962"/>
          <ac:picMkLst>
            <pc:docMk/>
            <pc:sldMk cId="1656544313" sldId="338"/>
            <ac:picMk id="3074" creationId="{9008B145-2A8B-47D8-B90A-2461FDB30706}"/>
          </ac:picMkLst>
        </pc:picChg>
      </pc:sldChg>
      <pc:sldChg chg="modSp modNotesTx">
        <pc:chgData name="Tom Button" userId="cf0642dc-ffe1-44b7-bcb8-6fade5cb6393" providerId="ADAL" clId="{DD170E81-DFA0-4D58-AA89-BDBA8ADBA04C}" dt="2023-05-12T07:07:35.436" v="1252"/>
        <pc:sldMkLst>
          <pc:docMk/>
          <pc:sldMk cId="794707012" sldId="339"/>
        </pc:sldMkLst>
        <pc:picChg chg="mod">
          <ac:chgData name="Tom Button" userId="cf0642dc-ffe1-44b7-bcb8-6fade5cb6393" providerId="ADAL" clId="{DD170E81-DFA0-4D58-AA89-BDBA8ADBA04C}" dt="2023-05-12T07:03:29.897" v="923" actId="962"/>
          <ac:picMkLst>
            <pc:docMk/>
            <pc:sldMk cId="794707012" sldId="339"/>
            <ac:picMk id="2050" creationId="{6D8DD830-6BD2-45EF-B6AC-650D7E6284F2}"/>
          </ac:picMkLst>
        </pc:picChg>
      </pc:sldChg>
      <pc:sldChg chg="modSp modNotesTx">
        <pc:chgData name="Tom Button" userId="cf0642dc-ffe1-44b7-bcb8-6fade5cb6393" providerId="ADAL" clId="{DD170E81-DFA0-4D58-AA89-BDBA8ADBA04C}" dt="2023-05-12T07:07:07.139" v="1248"/>
        <pc:sldMkLst>
          <pc:docMk/>
          <pc:sldMk cId="1177571075" sldId="340"/>
        </pc:sldMkLst>
        <pc:picChg chg="mod">
          <ac:chgData name="Tom Button" userId="cf0642dc-ffe1-44b7-bcb8-6fade5cb6393" providerId="ADAL" clId="{DD170E81-DFA0-4D58-AA89-BDBA8ADBA04C}" dt="2023-05-12T07:03:04.580" v="755" actId="962"/>
          <ac:picMkLst>
            <pc:docMk/>
            <pc:sldMk cId="1177571075" sldId="340"/>
            <ac:picMk id="5" creationId="{910B29FB-F37E-4EB5-ABD5-9ABE5A9A0E7A}"/>
          </ac:picMkLst>
        </pc:picChg>
      </pc:sldChg>
    </pc:docChg>
  </pc:docChgLst>
  <pc:docChgLst>
    <pc:chgData name="Ian Dickerson" userId="S::ian.dickerson@mei.org.uk::4c1dbfd8-199c-4247-a2cb-d6fd350a2e9d" providerId="AD" clId="Web-{F770B216-7134-E3E1-14A4-F0728CEBE980}"/>
    <pc:docChg chg="addSld delSld modSld">
      <pc:chgData name="Ian Dickerson" userId="S::ian.dickerson@mei.org.uk::4c1dbfd8-199c-4247-a2cb-d6fd350a2e9d" providerId="AD" clId="Web-{F770B216-7134-E3E1-14A4-F0728CEBE980}" dt="2023-04-17T14:11:34.736" v="75"/>
      <pc:docMkLst>
        <pc:docMk/>
      </pc:docMkLst>
      <pc:sldChg chg="modSp">
        <pc:chgData name="Ian Dickerson" userId="S::ian.dickerson@mei.org.uk::4c1dbfd8-199c-4247-a2cb-d6fd350a2e9d" providerId="AD" clId="Web-{F770B216-7134-E3E1-14A4-F0728CEBE980}" dt="2023-04-17T14:08:16.106" v="57" actId="20577"/>
        <pc:sldMkLst>
          <pc:docMk/>
          <pc:sldMk cId="2358444486" sldId="286"/>
        </pc:sldMkLst>
        <pc:spChg chg="mod">
          <ac:chgData name="Ian Dickerson" userId="S::ian.dickerson@mei.org.uk::4c1dbfd8-199c-4247-a2cb-d6fd350a2e9d" providerId="AD" clId="Web-{F770B216-7134-E3E1-14A4-F0728CEBE980}" dt="2023-04-17T14:08:16.106" v="57" actId="20577"/>
          <ac:spMkLst>
            <pc:docMk/>
            <pc:sldMk cId="2358444486" sldId="286"/>
            <ac:spMk id="2" creationId="{00000000-0000-0000-0000-000000000000}"/>
          </ac:spMkLst>
        </pc:spChg>
      </pc:sldChg>
      <pc:sldChg chg="add">
        <pc:chgData name="Ian Dickerson" userId="S::ian.dickerson@mei.org.uk::4c1dbfd8-199c-4247-a2cb-d6fd350a2e9d" providerId="AD" clId="Web-{F770B216-7134-E3E1-14A4-F0728CEBE980}" dt="2023-04-17T13:31:06.481" v="0"/>
        <pc:sldMkLst>
          <pc:docMk/>
          <pc:sldMk cId="3921953861" sldId="318"/>
        </pc:sldMkLst>
      </pc:sldChg>
      <pc:sldChg chg="add">
        <pc:chgData name="Ian Dickerson" userId="S::ian.dickerson@mei.org.uk::4c1dbfd8-199c-4247-a2cb-d6fd350a2e9d" providerId="AD" clId="Web-{F770B216-7134-E3E1-14A4-F0728CEBE980}" dt="2023-04-17T13:31:06.622" v="1"/>
        <pc:sldMkLst>
          <pc:docMk/>
          <pc:sldMk cId="2303965402" sldId="319"/>
        </pc:sldMkLst>
      </pc:sldChg>
      <pc:sldChg chg="modSp add">
        <pc:chgData name="Ian Dickerson" userId="S::ian.dickerson@mei.org.uk::4c1dbfd8-199c-4247-a2cb-d6fd350a2e9d" providerId="AD" clId="Web-{F770B216-7134-E3E1-14A4-F0728CEBE980}" dt="2023-04-17T14:09:19.858" v="59" actId="20577"/>
        <pc:sldMkLst>
          <pc:docMk/>
          <pc:sldMk cId="2368548220" sldId="320"/>
        </pc:sldMkLst>
        <pc:spChg chg="mod">
          <ac:chgData name="Ian Dickerson" userId="S::ian.dickerson@mei.org.uk::4c1dbfd8-199c-4247-a2cb-d6fd350a2e9d" providerId="AD" clId="Web-{F770B216-7134-E3E1-14A4-F0728CEBE980}" dt="2023-04-17T14:09:19.858" v="59" actId="20577"/>
          <ac:spMkLst>
            <pc:docMk/>
            <pc:sldMk cId="2368548220" sldId="320"/>
            <ac:spMk id="3" creationId="{DCAC8709-9E9D-476C-A171-65328F2F856C}"/>
          </ac:spMkLst>
        </pc:spChg>
      </pc:sldChg>
      <pc:sldChg chg="add">
        <pc:chgData name="Ian Dickerson" userId="S::ian.dickerson@mei.org.uk::4c1dbfd8-199c-4247-a2cb-d6fd350a2e9d" providerId="AD" clId="Web-{F770B216-7134-E3E1-14A4-F0728CEBE980}" dt="2023-04-17T13:31:06.809" v="3"/>
        <pc:sldMkLst>
          <pc:docMk/>
          <pc:sldMk cId="3566427336" sldId="321"/>
        </pc:sldMkLst>
      </pc:sldChg>
      <pc:sldChg chg="add">
        <pc:chgData name="Ian Dickerson" userId="S::ian.dickerson@mei.org.uk::4c1dbfd8-199c-4247-a2cb-d6fd350a2e9d" providerId="AD" clId="Web-{F770B216-7134-E3E1-14A4-F0728CEBE980}" dt="2023-04-17T13:31:06.919" v="4"/>
        <pc:sldMkLst>
          <pc:docMk/>
          <pc:sldMk cId="2145472305" sldId="322"/>
        </pc:sldMkLst>
      </pc:sldChg>
      <pc:sldChg chg="add del">
        <pc:chgData name="Ian Dickerson" userId="S::ian.dickerson@mei.org.uk::4c1dbfd8-199c-4247-a2cb-d6fd350a2e9d" providerId="AD" clId="Web-{F770B216-7134-E3E1-14A4-F0728CEBE980}" dt="2023-04-17T14:09:13.280" v="58"/>
        <pc:sldMkLst>
          <pc:docMk/>
          <pc:sldMk cId="3721472852" sldId="323"/>
        </pc:sldMkLst>
      </pc:sldChg>
      <pc:sldChg chg="add">
        <pc:chgData name="Ian Dickerson" userId="S::ian.dickerson@mei.org.uk::4c1dbfd8-199c-4247-a2cb-d6fd350a2e9d" providerId="AD" clId="Web-{F770B216-7134-E3E1-14A4-F0728CEBE980}" dt="2023-04-17T13:31:25.716" v="6"/>
        <pc:sldMkLst>
          <pc:docMk/>
          <pc:sldMk cId="3317544007" sldId="324"/>
        </pc:sldMkLst>
      </pc:sldChg>
      <pc:sldChg chg="add">
        <pc:chgData name="Ian Dickerson" userId="S::ian.dickerson@mei.org.uk::4c1dbfd8-199c-4247-a2cb-d6fd350a2e9d" providerId="AD" clId="Web-{F770B216-7134-E3E1-14A4-F0728CEBE980}" dt="2023-04-17T13:31:25.825" v="7"/>
        <pc:sldMkLst>
          <pc:docMk/>
          <pc:sldMk cId="1859747249" sldId="325"/>
        </pc:sldMkLst>
      </pc:sldChg>
      <pc:sldChg chg="add">
        <pc:chgData name="Ian Dickerson" userId="S::ian.dickerson@mei.org.uk::4c1dbfd8-199c-4247-a2cb-d6fd350a2e9d" providerId="AD" clId="Web-{F770B216-7134-E3E1-14A4-F0728CEBE980}" dt="2023-04-17T13:31:25.919" v="8"/>
        <pc:sldMkLst>
          <pc:docMk/>
          <pc:sldMk cId="573313786" sldId="326"/>
        </pc:sldMkLst>
      </pc:sldChg>
      <pc:sldChg chg="add">
        <pc:chgData name="Ian Dickerson" userId="S::ian.dickerson@mei.org.uk::4c1dbfd8-199c-4247-a2cb-d6fd350a2e9d" providerId="AD" clId="Web-{F770B216-7134-E3E1-14A4-F0728CEBE980}" dt="2023-04-17T13:31:26.044" v="9"/>
        <pc:sldMkLst>
          <pc:docMk/>
          <pc:sldMk cId="73989892" sldId="327"/>
        </pc:sldMkLst>
      </pc:sldChg>
      <pc:sldChg chg="modSp add">
        <pc:chgData name="Ian Dickerson" userId="S::ian.dickerson@mei.org.uk::4c1dbfd8-199c-4247-a2cb-d6fd350a2e9d" providerId="AD" clId="Web-{F770B216-7134-E3E1-14A4-F0728CEBE980}" dt="2023-04-17T14:09:36.655" v="62" actId="20577"/>
        <pc:sldMkLst>
          <pc:docMk/>
          <pc:sldMk cId="1876569029" sldId="328"/>
        </pc:sldMkLst>
        <pc:spChg chg="mod">
          <ac:chgData name="Ian Dickerson" userId="S::ian.dickerson@mei.org.uk::4c1dbfd8-199c-4247-a2cb-d6fd350a2e9d" providerId="AD" clId="Web-{F770B216-7134-E3E1-14A4-F0728CEBE980}" dt="2023-04-17T14:09:36.655" v="62" actId="20577"/>
          <ac:spMkLst>
            <pc:docMk/>
            <pc:sldMk cId="1876569029" sldId="328"/>
            <ac:spMk id="2" creationId="{00000000-0000-0000-0000-000000000000}"/>
          </ac:spMkLst>
        </pc:spChg>
      </pc:sldChg>
      <pc:sldChg chg="add">
        <pc:chgData name="Ian Dickerson" userId="S::ian.dickerson@mei.org.uk::4c1dbfd8-199c-4247-a2cb-d6fd350a2e9d" providerId="AD" clId="Web-{F770B216-7134-E3E1-14A4-F0728CEBE980}" dt="2023-04-17T13:31:39.826" v="11"/>
        <pc:sldMkLst>
          <pc:docMk/>
          <pc:sldMk cId="1195709100" sldId="329"/>
        </pc:sldMkLst>
      </pc:sldChg>
      <pc:sldChg chg="add">
        <pc:chgData name="Ian Dickerson" userId="S::ian.dickerson@mei.org.uk::4c1dbfd8-199c-4247-a2cb-d6fd350a2e9d" providerId="AD" clId="Web-{F770B216-7134-E3E1-14A4-F0728CEBE980}" dt="2023-04-17T13:31:39.966" v="12"/>
        <pc:sldMkLst>
          <pc:docMk/>
          <pc:sldMk cId="2005838953" sldId="330"/>
        </pc:sldMkLst>
      </pc:sldChg>
      <pc:sldChg chg="add del">
        <pc:chgData name="Ian Dickerson" userId="S::ian.dickerson@mei.org.uk::4c1dbfd8-199c-4247-a2cb-d6fd350a2e9d" providerId="AD" clId="Web-{F770B216-7134-E3E1-14A4-F0728CEBE980}" dt="2023-04-17T14:09:49.265" v="63"/>
        <pc:sldMkLst>
          <pc:docMk/>
          <pc:sldMk cId="2787946945" sldId="331"/>
        </pc:sldMkLst>
      </pc:sldChg>
      <pc:sldChg chg="add">
        <pc:chgData name="Ian Dickerson" userId="S::ian.dickerson@mei.org.uk::4c1dbfd8-199c-4247-a2cb-d6fd350a2e9d" providerId="AD" clId="Web-{F770B216-7134-E3E1-14A4-F0728CEBE980}" dt="2023-04-17T13:31:55.498" v="14"/>
        <pc:sldMkLst>
          <pc:docMk/>
          <pc:sldMk cId="19384167" sldId="332"/>
        </pc:sldMkLst>
      </pc:sldChg>
      <pc:sldChg chg="add">
        <pc:chgData name="Ian Dickerson" userId="S::ian.dickerson@mei.org.uk::4c1dbfd8-199c-4247-a2cb-d6fd350a2e9d" providerId="AD" clId="Web-{F770B216-7134-E3E1-14A4-F0728CEBE980}" dt="2023-04-17T13:31:55.623" v="15"/>
        <pc:sldMkLst>
          <pc:docMk/>
          <pc:sldMk cId="2301513747" sldId="333"/>
        </pc:sldMkLst>
      </pc:sldChg>
      <pc:sldChg chg="add">
        <pc:chgData name="Ian Dickerson" userId="S::ian.dickerson@mei.org.uk::4c1dbfd8-199c-4247-a2cb-d6fd350a2e9d" providerId="AD" clId="Web-{F770B216-7134-E3E1-14A4-F0728CEBE980}" dt="2023-04-17T13:31:55.748" v="16"/>
        <pc:sldMkLst>
          <pc:docMk/>
          <pc:sldMk cId="428553801" sldId="334"/>
        </pc:sldMkLst>
      </pc:sldChg>
      <pc:sldChg chg="add">
        <pc:chgData name="Ian Dickerson" userId="S::ian.dickerson@mei.org.uk::4c1dbfd8-199c-4247-a2cb-d6fd350a2e9d" providerId="AD" clId="Web-{F770B216-7134-E3E1-14A4-F0728CEBE980}" dt="2023-04-17T13:31:57.248" v="17"/>
        <pc:sldMkLst>
          <pc:docMk/>
          <pc:sldMk cId="2682134727" sldId="335"/>
        </pc:sldMkLst>
      </pc:sldChg>
      <pc:sldChg chg="modSp add">
        <pc:chgData name="Ian Dickerson" userId="S::ian.dickerson@mei.org.uk::4c1dbfd8-199c-4247-a2cb-d6fd350a2e9d" providerId="AD" clId="Web-{F770B216-7134-E3E1-14A4-F0728CEBE980}" dt="2023-04-17T14:10:52.688" v="68" actId="20577"/>
        <pc:sldMkLst>
          <pc:docMk/>
          <pc:sldMk cId="4193093255" sldId="336"/>
        </pc:sldMkLst>
        <pc:spChg chg="mod">
          <ac:chgData name="Ian Dickerson" userId="S::ian.dickerson@mei.org.uk::4c1dbfd8-199c-4247-a2cb-d6fd350a2e9d" providerId="AD" clId="Web-{F770B216-7134-E3E1-14A4-F0728CEBE980}" dt="2023-04-17T14:10:52.688" v="68" actId="20577"/>
          <ac:spMkLst>
            <pc:docMk/>
            <pc:sldMk cId="4193093255" sldId="336"/>
            <ac:spMk id="2" creationId="{00000000-0000-0000-0000-000000000000}"/>
          </ac:spMkLst>
        </pc:spChg>
      </pc:sldChg>
      <pc:sldChg chg="delSp add delAnim">
        <pc:chgData name="Ian Dickerson" userId="S::ian.dickerson@mei.org.uk::4c1dbfd8-199c-4247-a2cb-d6fd350a2e9d" providerId="AD" clId="Web-{F770B216-7134-E3E1-14A4-F0728CEBE980}" dt="2023-04-17T13:36:07.131" v="44"/>
        <pc:sldMkLst>
          <pc:docMk/>
          <pc:sldMk cId="2974407772" sldId="337"/>
        </pc:sldMkLst>
        <pc:picChg chg="del">
          <ac:chgData name="Ian Dickerson" userId="S::ian.dickerson@mei.org.uk::4c1dbfd8-199c-4247-a2cb-d6fd350a2e9d" providerId="AD" clId="Web-{F770B216-7134-E3E1-14A4-F0728CEBE980}" dt="2023-04-17T13:36:07.131" v="44"/>
          <ac:picMkLst>
            <pc:docMk/>
            <pc:sldMk cId="2974407772" sldId="337"/>
            <ac:picMk id="8" creationId="{8C940DFB-57F3-4AB4-8A50-D50ED3D5DAFC}"/>
          </ac:picMkLst>
        </pc:picChg>
      </pc:sldChg>
      <pc:sldChg chg="delSp add delAnim">
        <pc:chgData name="Ian Dickerson" userId="S::ian.dickerson@mei.org.uk::4c1dbfd8-199c-4247-a2cb-d6fd350a2e9d" providerId="AD" clId="Web-{F770B216-7134-E3E1-14A4-F0728CEBE980}" dt="2023-04-17T13:36:04.615" v="43"/>
        <pc:sldMkLst>
          <pc:docMk/>
          <pc:sldMk cId="1656544313" sldId="338"/>
        </pc:sldMkLst>
        <pc:picChg chg="del">
          <ac:chgData name="Ian Dickerson" userId="S::ian.dickerson@mei.org.uk::4c1dbfd8-199c-4247-a2cb-d6fd350a2e9d" providerId="AD" clId="Web-{F770B216-7134-E3E1-14A4-F0728CEBE980}" dt="2023-04-17T13:36:04.615" v="43"/>
          <ac:picMkLst>
            <pc:docMk/>
            <pc:sldMk cId="1656544313" sldId="338"/>
            <ac:picMk id="3" creationId="{AD287A28-0E1A-4D72-A2DB-5F713027FD90}"/>
          </ac:picMkLst>
        </pc:picChg>
      </pc:sldChg>
      <pc:sldChg chg="delSp add delAnim">
        <pc:chgData name="Ian Dickerson" userId="S::ian.dickerson@mei.org.uk::4c1dbfd8-199c-4247-a2cb-d6fd350a2e9d" providerId="AD" clId="Web-{F770B216-7134-E3E1-14A4-F0728CEBE980}" dt="2023-04-17T13:36:01.240" v="42"/>
        <pc:sldMkLst>
          <pc:docMk/>
          <pc:sldMk cId="794707012" sldId="339"/>
        </pc:sldMkLst>
        <pc:picChg chg="del">
          <ac:chgData name="Ian Dickerson" userId="S::ian.dickerson@mei.org.uk::4c1dbfd8-199c-4247-a2cb-d6fd350a2e9d" providerId="AD" clId="Web-{F770B216-7134-E3E1-14A4-F0728CEBE980}" dt="2023-04-17T13:36:01.240" v="42"/>
          <ac:picMkLst>
            <pc:docMk/>
            <pc:sldMk cId="794707012" sldId="339"/>
            <ac:picMk id="4" creationId="{60FEA6CA-3926-44DF-9930-B94256A91ECD}"/>
          </ac:picMkLst>
        </pc:picChg>
      </pc:sldChg>
      <pc:sldChg chg="delSp add delAnim">
        <pc:chgData name="Ian Dickerson" userId="S::ian.dickerson@mei.org.uk::4c1dbfd8-199c-4247-a2cb-d6fd350a2e9d" providerId="AD" clId="Web-{F770B216-7134-E3E1-14A4-F0728CEBE980}" dt="2023-04-17T13:35:58.943" v="41"/>
        <pc:sldMkLst>
          <pc:docMk/>
          <pc:sldMk cId="1177571075" sldId="340"/>
        </pc:sldMkLst>
        <pc:picChg chg="del">
          <ac:chgData name="Ian Dickerson" userId="S::ian.dickerson@mei.org.uk::4c1dbfd8-199c-4247-a2cb-d6fd350a2e9d" providerId="AD" clId="Web-{F770B216-7134-E3E1-14A4-F0728CEBE980}" dt="2023-04-17T13:35:58.943" v="41"/>
          <ac:picMkLst>
            <pc:docMk/>
            <pc:sldMk cId="1177571075" sldId="340"/>
            <ac:picMk id="7" creationId="{C329E8FE-4C2C-4BF6-869C-C9811AD93373}"/>
          </ac:picMkLst>
        </pc:picChg>
      </pc:sldChg>
      <pc:sldChg chg="delSp add del delAnim">
        <pc:chgData name="Ian Dickerson" userId="S::ian.dickerson@mei.org.uk::4c1dbfd8-199c-4247-a2cb-d6fd350a2e9d" providerId="AD" clId="Web-{F770B216-7134-E3E1-14A4-F0728CEBE980}" dt="2023-04-17T14:10:24.625" v="64"/>
        <pc:sldMkLst>
          <pc:docMk/>
          <pc:sldMk cId="766300427" sldId="341"/>
        </pc:sldMkLst>
        <pc:picChg chg="del">
          <ac:chgData name="Ian Dickerson" userId="S::ian.dickerson@mei.org.uk::4c1dbfd8-199c-4247-a2cb-d6fd350a2e9d" providerId="AD" clId="Web-{F770B216-7134-E3E1-14A4-F0728CEBE980}" dt="2023-04-17T13:35:56.224" v="40"/>
          <ac:picMkLst>
            <pc:docMk/>
            <pc:sldMk cId="766300427" sldId="341"/>
            <ac:picMk id="3" creationId="{3E181076-9BE2-4FFD-8BFD-E39A10B0477F}"/>
          </ac:picMkLst>
        </pc:picChg>
      </pc:sldChg>
      <pc:sldChg chg="add">
        <pc:chgData name="Ian Dickerson" userId="S::ian.dickerson@mei.org.uk::4c1dbfd8-199c-4247-a2cb-d6fd350a2e9d" providerId="AD" clId="Web-{F770B216-7134-E3E1-14A4-F0728CEBE980}" dt="2023-04-17T13:32:43.453" v="24"/>
        <pc:sldMkLst>
          <pc:docMk/>
          <pc:sldMk cId="2278930358" sldId="342"/>
        </pc:sldMkLst>
      </pc:sldChg>
      <pc:sldChg chg="add">
        <pc:chgData name="Ian Dickerson" userId="S::ian.dickerson@mei.org.uk::4c1dbfd8-199c-4247-a2cb-d6fd350a2e9d" providerId="AD" clId="Web-{F770B216-7134-E3E1-14A4-F0728CEBE980}" dt="2023-04-17T13:32:43.562" v="25"/>
        <pc:sldMkLst>
          <pc:docMk/>
          <pc:sldMk cId="902021350" sldId="343"/>
        </pc:sldMkLst>
      </pc:sldChg>
      <pc:sldChg chg="modSp add">
        <pc:chgData name="Ian Dickerson" userId="S::ian.dickerson@mei.org.uk::4c1dbfd8-199c-4247-a2cb-d6fd350a2e9d" providerId="AD" clId="Web-{F770B216-7134-E3E1-14A4-F0728CEBE980}" dt="2023-04-17T14:11:19.486" v="71" actId="20577"/>
        <pc:sldMkLst>
          <pc:docMk/>
          <pc:sldMk cId="2050052287" sldId="344"/>
        </pc:sldMkLst>
        <pc:spChg chg="mod">
          <ac:chgData name="Ian Dickerson" userId="S::ian.dickerson@mei.org.uk::4c1dbfd8-199c-4247-a2cb-d6fd350a2e9d" providerId="AD" clId="Web-{F770B216-7134-E3E1-14A4-F0728CEBE980}" dt="2023-04-17T14:11:19.486" v="71" actId="20577"/>
          <ac:spMkLst>
            <pc:docMk/>
            <pc:sldMk cId="2050052287" sldId="344"/>
            <ac:spMk id="2" creationId="{00000000-0000-0000-0000-000000000000}"/>
          </ac:spMkLst>
        </pc:spChg>
      </pc:sldChg>
      <pc:sldChg chg="add">
        <pc:chgData name="Ian Dickerson" userId="S::ian.dickerson@mei.org.uk::4c1dbfd8-199c-4247-a2cb-d6fd350a2e9d" providerId="AD" clId="Web-{F770B216-7134-E3E1-14A4-F0728CEBE980}" dt="2023-04-17T13:32:58.422" v="27"/>
        <pc:sldMkLst>
          <pc:docMk/>
          <pc:sldMk cId="818246459" sldId="345"/>
        </pc:sldMkLst>
      </pc:sldChg>
      <pc:sldChg chg="add">
        <pc:chgData name="Ian Dickerson" userId="S::ian.dickerson@mei.org.uk::4c1dbfd8-199c-4247-a2cb-d6fd350a2e9d" providerId="AD" clId="Web-{F770B216-7134-E3E1-14A4-F0728CEBE980}" dt="2023-04-17T13:32:58.516" v="28"/>
        <pc:sldMkLst>
          <pc:docMk/>
          <pc:sldMk cId="1348275667" sldId="346"/>
        </pc:sldMkLst>
      </pc:sldChg>
      <pc:sldChg chg="add">
        <pc:chgData name="Ian Dickerson" userId="S::ian.dickerson@mei.org.uk::4c1dbfd8-199c-4247-a2cb-d6fd350a2e9d" providerId="AD" clId="Web-{F770B216-7134-E3E1-14A4-F0728CEBE980}" dt="2023-04-17T13:32:58.625" v="29"/>
        <pc:sldMkLst>
          <pc:docMk/>
          <pc:sldMk cId="2044866265" sldId="347"/>
        </pc:sldMkLst>
      </pc:sldChg>
      <pc:sldChg chg="add del">
        <pc:chgData name="Ian Dickerson" userId="S::ian.dickerson@mei.org.uk::4c1dbfd8-199c-4247-a2cb-d6fd350a2e9d" providerId="AD" clId="Web-{F770B216-7134-E3E1-14A4-F0728CEBE980}" dt="2023-04-17T14:11:22.064" v="72"/>
        <pc:sldMkLst>
          <pc:docMk/>
          <pc:sldMk cId="846577913" sldId="348"/>
        </pc:sldMkLst>
      </pc:sldChg>
      <pc:sldChg chg="delSp add delAnim">
        <pc:chgData name="Ian Dickerson" userId="S::ian.dickerson@mei.org.uk::4c1dbfd8-199c-4247-a2cb-d6fd350a2e9d" providerId="AD" clId="Web-{F770B216-7134-E3E1-14A4-F0728CEBE980}" dt="2023-04-17T13:36:40.647" v="49"/>
        <pc:sldMkLst>
          <pc:docMk/>
          <pc:sldMk cId="431332445" sldId="349"/>
        </pc:sldMkLst>
        <pc:picChg chg="del">
          <ac:chgData name="Ian Dickerson" userId="S::ian.dickerson@mei.org.uk::4c1dbfd8-199c-4247-a2cb-d6fd350a2e9d" providerId="AD" clId="Web-{F770B216-7134-E3E1-14A4-F0728CEBE980}" dt="2023-04-17T13:36:40.647" v="49"/>
          <ac:picMkLst>
            <pc:docMk/>
            <pc:sldMk cId="431332445" sldId="349"/>
            <ac:picMk id="4" creationId="{383F0DEE-0B41-41CD-8952-C708251CAD91}"/>
          </ac:picMkLst>
        </pc:picChg>
      </pc:sldChg>
      <pc:sldChg chg="delSp add delAnim">
        <pc:chgData name="Ian Dickerson" userId="S::ian.dickerson@mei.org.uk::4c1dbfd8-199c-4247-a2cb-d6fd350a2e9d" providerId="AD" clId="Web-{F770B216-7134-E3E1-14A4-F0728CEBE980}" dt="2023-04-17T13:36:37.803" v="48"/>
        <pc:sldMkLst>
          <pc:docMk/>
          <pc:sldMk cId="2998282854" sldId="350"/>
        </pc:sldMkLst>
        <pc:picChg chg="del">
          <ac:chgData name="Ian Dickerson" userId="S::ian.dickerson@mei.org.uk::4c1dbfd8-199c-4247-a2cb-d6fd350a2e9d" providerId="AD" clId="Web-{F770B216-7134-E3E1-14A4-F0728CEBE980}" dt="2023-04-17T13:36:37.803" v="48"/>
          <ac:picMkLst>
            <pc:docMk/>
            <pc:sldMk cId="2998282854" sldId="350"/>
            <ac:picMk id="3" creationId="{7433802B-79C6-42D3-AE24-8DE308F02802}"/>
          </ac:picMkLst>
        </pc:picChg>
      </pc:sldChg>
      <pc:sldChg chg="delSp add delAnim">
        <pc:chgData name="Ian Dickerson" userId="S::ian.dickerson@mei.org.uk::4c1dbfd8-199c-4247-a2cb-d6fd350a2e9d" providerId="AD" clId="Web-{F770B216-7134-E3E1-14A4-F0728CEBE980}" dt="2023-04-17T13:36:34.303" v="47"/>
        <pc:sldMkLst>
          <pc:docMk/>
          <pc:sldMk cId="4114987758" sldId="351"/>
        </pc:sldMkLst>
        <pc:picChg chg="del">
          <ac:chgData name="Ian Dickerson" userId="S::ian.dickerson@mei.org.uk::4c1dbfd8-199c-4247-a2cb-d6fd350a2e9d" providerId="AD" clId="Web-{F770B216-7134-E3E1-14A4-F0728CEBE980}" dt="2023-04-17T13:36:34.303" v="47"/>
          <ac:picMkLst>
            <pc:docMk/>
            <pc:sldMk cId="4114987758" sldId="351"/>
            <ac:picMk id="4" creationId="{A87C30EC-87B5-46D6-A78B-16F237A96796}"/>
          </ac:picMkLst>
        </pc:picChg>
      </pc:sldChg>
      <pc:sldChg chg="delSp add delAnim">
        <pc:chgData name="Ian Dickerson" userId="S::ian.dickerson@mei.org.uk::4c1dbfd8-199c-4247-a2cb-d6fd350a2e9d" providerId="AD" clId="Web-{F770B216-7134-E3E1-14A4-F0728CEBE980}" dt="2023-04-17T13:36:31.897" v="46"/>
        <pc:sldMkLst>
          <pc:docMk/>
          <pc:sldMk cId="3804297857" sldId="352"/>
        </pc:sldMkLst>
        <pc:picChg chg="del">
          <ac:chgData name="Ian Dickerson" userId="S::ian.dickerson@mei.org.uk::4c1dbfd8-199c-4247-a2cb-d6fd350a2e9d" providerId="AD" clId="Web-{F770B216-7134-E3E1-14A4-F0728CEBE980}" dt="2023-04-17T13:36:31.897" v="46"/>
          <ac:picMkLst>
            <pc:docMk/>
            <pc:sldMk cId="3804297857" sldId="352"/>
            <ac:picMk id="7" creationId="{58AAAF28-4F19-45F5-AA6D-EBF528FDA821}"/>
          </ac:picMkLst>
        </pc:picChg>
      </pc:sldChg>
      <pc:sldChg chg="delSp modSp add delAnim">
        <pc:chgData name="Ian Dickerson" userId="S::ian.dickerson@mei.org.uk::4c1dbfd8-199c-4247-a2cb-d6fd350a2e9d" providerId="AD" clId="Web-{F770B216-7134-E3E1-14A4-F0728CEBE980}" dt="2023-04-17T14:11:29.236" v="74" actId="20577"/>
        <pc:sldMkLst>
          <pc:docMk/>
          <pc:sldMk cId="3800361676" sldId="353"/>
        </pc:sldMkLst>
        <pc:spChg chg="mod">
          <ac:chgData name="Ian Dickerson" userId="S::ian.dickerson@mei.org.uk::4c1dbfd8-199c-4247-a2cb-d6fd350a2e9d" providerId="AD" clId="Web-{F770B216-7134-E3E1-14A4-F0728CEBE980}" dt="2023-04-17T14:11:29.236" v="74" actId="20577"/>
          <ac:spMkLst>
            <pc:docMk/>
            <pc:sldMk cId="3800361676" sldId="353"/>
            <ac:spMk id="2" creationId="{00000000-0000-0000-0000-000000000000}"/>
          </ac:spMkLst>
        </pc:spChg>
        <pc:picChg chg="del">
          <ac:chgData name="Ian Dickerson" userId="S::ian.dickerson@mei.org.uk::4c1dbfd8-199c-4247-a2cb-d6fd350a2e9d" providerId="AD" clId="Web-{F770B216-7134-E3E1-14A4-F0728CEBE980}" dt="2023-04-17T13:36:29.491" v="45"/>
          <ac:picMkLst>
            <pc:docMk/>
            <pc:sldMk cId="3800361676" sldId="353"/>
            <ac:picMk id="7" creationId="{0F2F569F-4F61-456B-B259-8D505B515FC2}"/>
          </ac:picMkLst>
        </pc:picChg>
      </pc:sldChg>
      <pc:sldChg chg="delSp add delAnim">
        <pc:chgData name="Ian Dickerson" userId="S::ian.dickerson@mei.org.uk::4c1dbfd8-199c-4247-a2cb-d6fd350a2e9d" providerId="AD" clId="Web-{F770B216-7134-E3E1-14A4-F0728CEBE980}" dt="2023-04-17T13:36:51.194" v="53"/>
        <pc:sldMkLst>
          <pc:docMk/>
          <pc:sldMk cId="3481214712" sldId="354"/>
        </pc:sldMkLst>
        <pc:picChg chg="del">
          <ac:chgData name="Ian Dickerson" userId="S::ian.dickerson@mei.org.uk::4c1dbfd8-199c-4247-a2cb-d6fd350a2e9d" providerId="AD" clId="Web-{F770B216-7134-E3E1-14A4-F0728CEBE980}" dt="2023-04-17T13:36:51.194" v="53"/>
          <ac:picMkLst>
            <pc:docMk/>
            <pc:sldMk cId="3481214712" sldId="354"/>
            <ac:picMk id="3" creationId="{5B3A2F4C-B736-473E-BFAF-A8399084E202}"/>
          </ac:picMkLst>
        </pc:picChg>
      </pc:sldChg>
      <pc:sldChg chg="delSp add delAnim">
        <pc:chgData name="Ian Dickerson" userId="S::ian.dickerson@mei.org.uk::4c1dbfd8-199c-4247-a2cb-d6fd350a2e9d" providerId="AD" clId="Web-{F770B216-7134-E3E1-14A4-F0728CEBE980}" dt="2023-04-17T13:36:47.788" v="52"/>
        <pc:sldMkLst>
          <pc:docMk/>
          <pc:sldMk cId="135340257" sldId="355"/>
        </pc:sldMkLst>
        <pc:picChg chg="del">
          <ac:chgData name="Ian Dickerson" userId="S::ian.dickerson@mei.org.uk::4c1dbfd8-199c-4247-a2cb-d6fd350a2e9d" providerId="AD" clId="Web-{F770B216-7134-E3E1-14A4-F0728CEBE980}" dt="2023-04-17T13:36:47.788" v="52"/>
          <ac:picMkLst>
            <pc:docMk/>
            <pc:sldMk cId="135340257" sldId="355"/>
            <ac:picMk id="13" creationId="{1026A281-B006-4443-BC7F-61456E8355C6}"/>
          </ac:picMkLst>
        </pc:picChg>
      </pc:sldChg>
      <pc:sldChg chg="delSp add delAnim">
        <pc:chgData name="Ian Dickerson" userId="S::ian.dickerson@mei.org.uk::4c1dbfd8-199c-4247-a2cb-d6fd350a2e9d" providerId="AD" clId="Web-{F770B216-7134-E3E1-14A4-F0728CEBE980}" dt="2023-04-17T13:36:45.600" v="51"/>
        <pc:sldMkLst>
          <pc:docMk/>
          <pc:sldMk cId="2154304668" sldId="356"/>
        </pc:sldMkLst>
        <pc:picChg chg="del">
          <ac:chgData name="Ian Dickerson" userId="S::ian.dickerson@mei.org.uk::4c1dbfd8-199c-4247-a2cb-d6fd350a2e9d" providerId="AD" clId="Web-{F770B216-7134-E3E1-14A4-F0728CEBE980}" dt="2023-04-17T13:36:45.600" v="51"/>
          <ac:picMkLst>
            <pc:docMk/>
            <pc:sldMk cId="2154304668" sldId="356"/>
            <ac:picMk id="4" creationId="{25800453-C004-448E-970B-77035E3FF568}"/>
          </ac:picMkLst>
        </pc:picChg>
      </pc:sldChg>
      <pc:sldChg chg="delSp add del delAnim">
        <pc:chgData name="Ian Dickerson" userId="S::ian.dickerson@mei.org.uk::4c1dbfd8-199c-4247-a2cb-d6fd350a2e9d" providerId="AD" clId="Web-{F770B216-7134-E3E1-14A4-F0728CEBE980}" dt="2023-04-17T14:11:34.736" v="75"/>
        <pc:sldMkLst>
          <pc:docMk/>
          <pc:sldMk cId="2658735521" sldId="357"/>
        </pc:sldMkLst>
        <pc:picChg chg="del">
          <ac:chgData name="Ian Dickerson" userId="S::ian.dickerson@mei.org.uk::4c1dbfd8-199c-4247-a2cb-d6fd350a2e9d" providerId="AD" clId="Web-{F770B216-7134-E3E1-14A4-F0728CEBE980}" dt="2023-04-17T13:36:43.085" v="50"/>
          <ac:picMkLst>
            <pc:docMk/>
            <pc:sldMk cId="2658735521" sldId="357"/>
            <ac:picMk id="4" creationId="{6AB6AD57-44D5-4178-AA30-83C4A0E04676}"/>
          </ac:picMkLst>
        </pc:picChg>
      </pc:sldChg>
    </pc:docChg>
  </pc:docChgLst>
  <pc:docChgLst>
    <pc:chgData name="Tom Button" userId="cf0642dc-ffe1-44b7-bcb8-6fade5cb6393" providerId="ADAL" clId="{CA9385ED-22C1-4A3C-ACCA-2272F78FE36C}"/>
    <pc:docChg chg="custSel modSld">
      <pc:chgData name="Tom Button" userId="cf0642dc-ffe1-44b7-bcb8-6fade5cb6393" providerId="ADAL" clId="{CA9385ED-22C1-4A3C-ACCA-2272F78FE36C}" dt="2023-04-24T18:14:23.693" v="7" actId="179"/>
      <pc:docMkLst>
        <pc:docMk/>
      </pc:docMkLst>
      <pc:sldChg chg="addSp delSp modSp mod">
        <pc:chgData name="Tom Button" userId="cf0642dc-ffe1-44b7-bcb8-6fade5cb6393" providerId="ADAL" clId="{CA9385ED-22C1-4A3C-ACCA-2272F78FE36C}" dt="2023-04-24T18:14:23.693" v="7" actId="179"/>
        <pc:sldMkLst>
          <pc:docMk/>
          <pc:sldMk cId="2368548220" sldId="320"/>
        </pc:sldMkLst>
        <pc:spChg chg="mod">
          <ac:chgData name="Tom Button" userId="cf0642dc-ffe1-44b7-bcb8-6fade5cb6393" providerId="ADAL" clId="{CA9385ED-22C1-4A3C-ACCA-2272F78FE36C}" dt="2023-04-24T18:14:23.693" v="7" actId="179"/>
          <ac:spMkLst>
            <pc:docMk/>
            <pc:sldMk cId="2368548220" sldId="320"/>
            <ac:spMk id="3" creationId="{DCAC8709-9E9D-476C-A171-65328F2F856C}"/>
          </ac:spMkLst>
        </pc:spChg>
        <pc:graphicFrameChg chg="add del mod">
          <ac:chgData name="Tom Button" userId="cf0642dc-ffe1-44b7-bcb8-6fade5cb6393" providerId="ADAL" clId="{CA9385ED-22C1-4A3C-ACCA-2272F78FE36C}" dt="2023-04-24T18:14:07.567" v="2"/>
          <ac:graphicFrameMkLst>
            <pc:docMk/>
            <pc:sldMk cId="2368548220" sldId="320"/>
            <ac:graphicFrameMk id="4" creationId="{5A1CB36C-65BB-0123-70DF-2EAC58DC972A}"/>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informationisbeautiful.net/"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gapminder.or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dirty="0"/>
          </a:p>
        </p:txBody>
      </p:sp>
    </p:spTree>
    <p:extLst>
      <p:ext uri="{BB962C8B-B14F-4D97-AF65-F5344CB8AC3E}">
        <p14:creationId xmlns:p14="http://schemas.microsoft.com/office/powerpoint/2010/main" val="8400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Charts and diagrams represent data graphically to:</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Emphasise the patterns in the data</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Make the patterns easier to understand</a:t>
            </a:r>
          </a:p>
          <a:p>
            <a:pPr>
              <a:spcBef>
                <a:spcPts val="1200"/>
              </a:spcBef>
            </a:pPr>
            <a:r>
              <a:rPr lang="en-GB" sz="1800" dirty="0">
                <a:effectLst/>
                <a:latin typeface="Arial" panose="020B0604020202020204" pitchFamily="34" charset="0"/>
                <a:ea typeface="Calibri" panose="020F0502020204030204" pitchFamily="34" charset="0"/>
              </a:rPr>
              <a:t>Visualisations can help you see patterns in the data and explain those patterns to other people. In this lesson you will mainly focus on the first of these: how you can observe patterns in the data using visualisations.  </a:t>
            </a:r>
          </a:p>
          <a:p>
            <a:r>
              <a:rPr lang="en-GB" sz="1800" dirty="0">
                <a:effectLst/>
                <a:latin typeface="Arial" panose="020B0604020202020204" pitchFamily="34" charset="0"/>
                <a:ea typeface="Calibri" panose="020F0502020204030204" pitchFamily="34" charset="0"/>
              </a:rPr>
              <a:t>You might be able to think of some examples where you’ve seen visualisations to communicate trends in data, such as in the news. For some good examples of this see Beautiful News (informationisbeautiful.net).</a:t>
            </a:r>
            <a:endParaRPr lang="en-GB"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2</a:t>
            </a:fld>
            <a:endParaRPr lang="en-US" dirty="0"/>
          </a:p>
        </p:txBody>
      </p:sp>
    </p:spTree>
    <p:extLst>
      <p:ext uri="{BB962C8B-B14F-4D97-AF65-F5344CB8AC3E}">
        <p14:creationId xmlns:p14="http://schemas.microsoft.com/office/powerpoint/2010/main" val="3127682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Box plot</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Histogram</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Scatter diagram</a:t>
            </a:r>
          </a:p>
          <a:p>
            <a:r>
              <a:rPr lang="en-GB" sz="1800" dirty="0">
                <a:effectLst/>
                <a:latin typeface="Arial" panose="020B0604020202020204" pitchFamily="34" charset="0"/>
                <a:ea typeface="Calibri" panose="020F0502020204030204" pitchFamily="34" charset="0"/>
              </a:rPr>
              <a:t>You should have met these at GCSE and in A level/Core Maths. These visualisations that have been used extensively for many years as they are very effective for showing the distribution of a set of numbers of links between pairs of numbers.</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dirty="0"/>
          </a:p>
        </p:txBody>
      </p:sp>
    </p:spTree>
    <p:extLst>
      <p:ext uri="{BB962C8B-B14F-4D97-AF65-F5344CB8AC3E}">
        <p14:creationId xmlns:p14="http://schemas.microsoft.com/office/powerpoint/2010/main" val="2987032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You’ll also meet some new visualisations as well as ways to enhance the ones you already know. In all these cases you should be thinking about what this is telling you about the context and how the layout of the diagram is conveying information.</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dirty="0"/>
          </a:p>
        </p:txBody>
      </p:sp>
    </p:spTree>
    <p:extLst>
      <p:ext uri="{BB962C8B-B14F-4D97-AF65-F5344CB8AC3E}">
        <p14:creationId xmlns:p14="http://schemas.microsoft.com/office/powerpoint/2010/main" val="2858440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3-1:</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How does the weather differ at the five different UK stations?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3-2: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Which features of countries are associated with longer life expectancy?</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3-3 (extension):</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How have income and house prices changed in different areas over time?</a:t>
            </a:r>
          </a:p>
          <a:p>
            <a:r>
              <a:rPr lang="en-GB" sz="1800" dirty="0">
                <a:effectLst/>
                <a:latin typeface="Arial" panose="020B0604020202020204" pitchFamily="34" charset="0"/>
                <a:ea typeface="Calibri" panose="020F0502020204030204" pitchFamily="34" charset="0"/>
              </a:rPr>
              <a:t>In these activities you will see one-dimensional plots for exploring a single column from a data set and two-dimensional plots like scatter diagrams that show the relationship between two numerical columns. There is also an extension activity if you are interested in exploring time series.</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dirty="0"/>
          </a:p>
        </p:txBody>
      </p:sp>
    </p:spTree>
    <p:extLst>
      <p:ext uri="{BB962C8B-B14F-4D97-AF65-F5344CB8AC3E}">
        <p14:creationId xmlns:p14="http://schemas.microsoft.com/office/powerpoint/2010/main" val="2557771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the activities you explored lots of visualisations for representing the patterns in the data. One of the main aims of a visualisation is to be able to communicate or tell a story about the data. For example, these box plots clearly show the difference in average temperature between the stations.</a:t>
            </a:r>
          </a:p>
          <a:p>
            <a:r>
              <a:rPr lang="en-GB" sz="1800" dirty="0">
                <a:effectLst/>
                <a:latin typeface="Arial" panose="020B0604020202020204" pitchFamily="34" charset="0"/>
                <a:ea typeface="Calibri" panose="020F0502020204030204" pitchFamily="34" charset="0"/>
              </a:rPr>
              <a:t>Thinking about all the visualisations you met in the activities – which were the best for communicating information? This could be very subjective!</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dirty="0"/>
          </a:p>
        </p:txBody>
      </p:sp>
    </p:spTree>
    <p:extLst>
      <p:ext uri="{BB962C8B-B14F-4D97-AF65-F5344CB8AC3E}">
        <p14:creationId xmlns:p14="http://schemas.microsoft.com/office/powerpoint/2010/main" val="1411957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Two variables are associated when their values are linked in some way.</a:t>
            </a:r>
          </a:p>
          <a:p>
            <a:r>
              <a:rPr lang="en-GB" sz="1800" dirty="0">
                <a:effectLst/>
                <a:latin typeface="Arial" panose="020B0604020202020204" pitchFamily="34" charset="0"/>
                <a:ea typeface="Calibri" panose="020F0502020204030204" pitchFamily="34" charset="0"/>
              </a:rPr>
              <a:t>In the activity you saw that there is an association between GDP and life expectancy, though not a linear one. In statistics the word correlation is used to describe specifically linear association. But association can be non-linear, like this one. However, in every day English people often say ‘correlation’ when they mean ‘association’. </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dirty="0"/>
          </a:p>
        </p:txBody>
      </p:sp>
    </p:spTree>
    <p:extLst>
      <p:ext uri="{BB962C8B-B14F-4D97-AF65-F5344CB8AC3E}">
        <p14:creationId xmlns:p14="http://schemas.microsoft.com/office/powerpoint/2010/main" val="656659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In the second activity you saw how using colour or shape to represent a third feature on a scatter diagram can reveal important details that could otherwise be missed.</a:t>
            </a:r>
            <a:endParaRPr lang="en-US" dirty="0">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a:pPr>
                <a:defRPr/>
              </a:pPr>
              <a:t>8</a:t>
            </a:fld>
            <a:endParaRPr lang="en-US"/>
          </a:p>
        </p:txBody>
      </p:sp>
    </p:spTree>
    <p:extLst>
      <p:ext uri="{BB962C8B-B14F-4D97-AF65-F5344CB8AC3E}">
        <p14:creationId xmlns:p14="http://schemas.microsoft.com/office/powerpoint/2010/main" val="1027823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For examples of well-designed visualisations, try:</a:t>
            </a:r>
          </a:p>
          <a:p>
            <a:pPr marL="285750" lvl="0" indent="-285750">
              <a:spcBef>
                <a:spcPts val="1200"/>
              </a:spcBef>
              <a:buFont typeface="Arial" panose="020B0604020202020204" pitchFamily="34" charset="0"/>
              <a:buChar char="•"/>
            </a:pPr>
            <a:r>
              <a:rPr lang="en-GB" sz="1800" dirty="0">
                <a:effectLst/>
                <a:latin typeface="Arial" panose="020B0604020202020204" pitchFamily="34" charset="0"/>
                <a:ea typeface="Calibri" panose="020F0502020204030204" pitchFamily="34" charset="0"/>
              </a:rPr>
              <a:t>Information is beautiful: </a:t>
            </a:r>
            <a:r>
              <a:rPr lang="en-GB" sz="1800" i="1" dirty="0">
                <a:solidFill>
                  <a:srgbClr val="0070C0"/>
                </a:solidFill>
                <a:effectLst/>
                <a:latin typeface="Arial" panose="020B0604020202020204" pitchFamily="34" charset="0"/>
                <a:ea typeface="Calibri" panose="020F0502020204030204" pitchFamily="34" charset="0"/>
                <a:hlinkClick r:id="rId3"/>
              </a:rPr>
              <a:t>https://informationisbeautiful.net/</a:t>
            </a:r>
            <a:r>
              <a:rPr lang="en-GB" sz="1800" dirty="0">
                <a:effectLst/>
                <a:latin typeface="Arial" panose="020B0604020202020204" pitchFamily="34" charset="0"/>
                <a:ea typeface="Calibri" panose="020F0502020204030204" pitchFamily="34" charset="0"/>
              </a:rPr>
              <a:t> </a:t>
            </a:r>
          </a:p>
          <a:p>
            <a:pPr marL="285750" indent="-285750">
              <a:buFont typeface="Arial" panose="020B0604020202020204" pitchFamily="34" charset="0"/>
              <a:buChar char="•"/>
            </a:pPr>
            <a:r>
              <a:rPr lang="en-GB" sz="1800" dirty="0" err="1">
                <a:effectLst/>
                <a:latin typeface="Arial" panose="020B0604020202020204" pitchFamily="34" charset="0"/>
                <a:ea typeface="Calibri" panose="020F0502020204030204" pitchFamily="34" charset="0"/>
              </a:rPr>
              <a:t>Gapminder</a:t>
            </a:r>
            <a:r>
              <a:rPr lang="en-GB" sz="1800" dirty="0">
                <a:effectLst/>
                <a:latin typeface="Arial" panose="020B0604020202020204" pitchFamily="34" charset="0"/>
                <a:ea typeface="Calibri" panose="020F0502020204030204" pitchFamily="34" charset="0"/>
              </a:rPr>
              <a:t>: </a:t>
            </a:r>
            <a:r>
              <a:rPr lang="en-GB" sz="1800" i="1" dirty="0">
                <a:solidFill>
                  <a:srgbClr val="0070C0"/>
                </a:solidFill>
                <a:effectLst/>
                <a:latin typeface="Arial" panose="020B0604020202020204" pitchFamily="34" charset="0"/>
                <a:ea typeface="Calibri" panose="020F0502020204030204" pitchFamily="34" charset="0"/>
                <a:hlinkClick r:id="rId4"/>
              </a:rPr>
              <a:t>https://www.gapminder.org/</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9</a:t>
            </a:fld>
            <a:endParaRPr lang="en-US"/>
          </a:p>
        </p:txBody>
      </p:sp>
    </p:spTree>
    <p:extLst>
      <p:ext uri="{BB962C8B-B14F-4D97-AF65-F5344CB8AC3E}">
        <p14:creationId xmlns:p14="http://schemas.microsoft.com/office/powerpoint/2010/main" val="481606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5"/>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3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s://informationisbeautiful.net/beautifulnew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informationisbeautiful.ne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hyperlink" Target="https://www.gapminder.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sv-SE" sz="2800" b="1" dirty="0"/>
              <a:t>Lesson 3: </a:t>
            </a:r>
            <a:r>
              <a:rPr lang="en-GB" sz="2800" b="1" dirty="0"/>
              <a:t>Data presentation and visualisation</a:t>
            </a:r>
          </a:p>
        </p:txBody>
      </p:sp>
      <p:pic>
        <p:nvPicPr>
          <p:cNvPr id="1026" name="Picture 2">
            <a:extLst>
              <a:ext uri="{FF2B5EF4-FFF2-40B4-BE49-F238E27FC236}">
                <a16:creationId xmlns:a16="http://schemas.microsoft.com/office/drawing/2014/main" id="{B902645D-1E7B-49C5-B0B8-0FE954D65126}"/>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965" y="2362773"/>
            <a:ext cx="5339035" cy="2434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093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Visualisation</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428625" y="1916832"/>
            <a:ext cx="4679632" cy="4209336"/>
          </a:xfrm>
        </p:spPr>
        <p:txBody>
          <a:bodyPr vert="horz" lIns="91440" tIns="45720" rIns="91440" bIns="45720" anchor="t"/>
          <a:lstStyle/>
          <a:p>
            <a:pPr marL="0" indent="0">
              <a:buNone/>
            </a:pPr>
            <a:r>
              <a:rPr lang="en-GB" dirty="0">
                <a:latin typeface="Arial"/>
                <a:cs typeface="Arial"/>
              </a:rPr>
              <a:t>Charts and diagrams represent data graphically to:</a:t>
            </a:r>
          </a:p>
          <a:p>
            <a:pPr lvl="1"/>
            <a:r>
              <a:rPr lang="en-GB" dirty="0">
                <a:latin typeface="Arial"/>
                <a:cs typeface="Arial"/>
              </a:rPr>
              <a:t>Emphasise the patterns in the data</a:t>
            </a:r>
          </a:p>
          <a:p>
            <a:pPr lvl="1"/>
            <a:r>
              <a:rPr lang="en-GB" dirty="0"/>
              <a:t>Make the patterns easier to understand</a:t>
            </a:r>
          </a:p>
          <a:p>
            <a:pPr lvl="1"/>
            <a:endParaRPr lang="en-GB" dirty="0"/>
          </a:p>
        </p:txBody>
      </p:sp>
      <p:pic>
        <p:nvPicPr>
          <p:cNvPr id="4" name="Graphic 4">
            <a:extLst>
              <a:ext uri="{FF2B5EF4-FFF2-40B4-BE49-F238E27FC236}">
                <a16:creationId xmlns:a16="http://schemas.microsoft.com/office/drawing/2014/main" id="{08B0C912-F3A5-4C71-8AF8-AB001F596A1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58381" y="1920266"/>
            <a:ext cx="2743200" cy="2743200"/>
          </a:xfrm>
          <a:prstGeom prst="rect">
            <a:avLst/>
          </a:prstGeom>
        </p:spPr>
      </p:pic>
      <p:pic>
        <p:nvPicPr>
          <p:cNvPr id="5" name="Graphic 5">
            <a:extLst>
              <a:ext uri="{FF2B5EF4-FFF2-40B4-BE49-F238E27FC236}">
                <a16:creationId xmlns:a16="http://schemas.microsoft.com/office/drawing/2014/main" id="{46E64335-854F-4559-A10E-0A82AF4C57E8}"/>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455086" y="1921701"/>
            <a:ext cx="2743200" cy="2743200"/>
          </a:xfrm>
          <a:prstGeom prst="rect">
            <a:avLst/>
          </a:prstGeom>
        </p:spPr>
      </p:pic>
      <p:sp>
        <p:nvSpPr>
          <p:cNvPr id="6" name="TextBox 5">
            <a:extLst>
              <a:ext uri="{FF2B5EF4-FFF2-40B4-BE49-F238E27FC236}">
                <a16:creationId xmlns:a16="http://schemas.microsoft.com/office/drawing/2014/main" id="{3A91CDC5-53AB-4FA0-9A9A-071BDB089154}"/>
              </a:ext>
              <a:ext uri="{C183D7F6-B498-43B3-948B-1728B52AA6E4}">
                <adec:decorative xmlns:adec="http://schemas.microsoft.com/office/drawing/2017/decorative" val="1"/>
              </a:ext>
            </a:extLst>
          </p:cNvPr>
          <p:cNvSpPr txBox="1"/>
          <p:nvPr/>
        </p:nvSpPr>
        <p:spPr>
          <a:xfrm>
            <a:off x="6984304" y="4939039"/>
            <a:ext cx="3072006"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200" dirty="0">
                <a:latin typeface="Arial"/>
                <a:ea typeface="ヒラギノ角ゴ Pro W3"/>
                <a:cs typeface="Times"/>
                <a:hlinkClick r:id="rId7"/>
              </a:rPr>
              <a:t>Beautiful News (informationisbeautiful.net)</a:t>
            </a:r>
            <a:endParaRPr lang="en-US" sz="1200" dirty="0">
              <a:latin typeface="Arial"/>
              <a:ea typeface="ヒラギノ角ゴ Pro W3"/>
            </a:endParaRPr>
          </a:p>
        </p:txBody>
      </p:sp>
    </p:spTree>
    <p:extLst>
      <p:ext uri="{BB962C8B-B14F-4D97-AF65-F5344CB8AC3E}">
        <p14:creationId xmlns:p14="http://schemas.microsoft.com/office/powerpoint/2010/main" val="2682134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21362-26FF-49E2-B258-F48CA4534D08}"/>
              </a:ext>
            </a:extLst>
          </p:cNvPr>
          <p:cNvSpPr>
            <a:spLocks noGrp="1"/>
          </p:cNvSpPr>
          <p:nvPr>
            <p:ph type="title"/>
          </p:nvPr>
        </p:nvSpPr>
        <p:spPr>
          <a:xfrm>
            <a:off x="342763" y="838434"/>
            <a:ext cx="11506473" cy="718357"/>
          </a:xfrm>
        </p:spPr>
        <p:txBody>
          <a:bodyPr/>
          <a:lstStyle/>
          <a:p>
            <a:r>
              <a:rPr lang="en-GB" dirty="0"/>
              <a:t>Standard data presentation charts in Seaborn</a:t>
            </a:r>
          </a:p>
        </p:txBody>
      </p:sp>
      <p:sp>
        <p:nvSpPr>
          <p:cNvPr id="3" name="Content Placeholder 2">
            <a:extLst>
              <a:ext uri="{FF2B5EF4-FFF2-40B4-BE49-F238E27FC236}">
                <a16:creationId xmlns:a16="http://schemas.microsoft.com/office/drawing/2014/main" id="{122C5E2D-F16A-4461-BD2A-999B1B99F6B6}"/>
              </a:ext>
            </a:extLst>
          </p:cNvPr>
          <p:cNvSpPr>
            <a:spLocks noGrp="1"/>
          </p:cNvSpPr>
          <p:nvPr>
            <p:ph idx="1"/>
          </p:nvPr>
        </p:nvSpPr>
        <p:spPr>
          <a:xfrm>
            <a:off x="609600" y="2924944"/>
            <a:ext cx="3830216" cy="3201224"/>
          </a:xfrm>
        </p:spPr>
        <p:txBody>
          <a:bodyPr/>
          <a:lstStyle/>
          <a:p>
            <a:r>
              <a:rPr lang="en-GB" dirty="0"/>
              <a:t>Box plot</a:t>
            </a:r>
          </a:p>
          <a:p>
            <a:r>
              <a:rPr lang="en-GB" dirty="0"/>
              <a:t>Histogram</a:t>
            </a:r>
          </a:p>
          <a:p>
            <a:r>
              <a:rPr lang="en-GB" dirty="0"/>
              <a:t>Scatter diagram</a:t>
            </a:r>
          </a:p>
        </p:txBody>
      </p:sp>
      <p:pic>
        <p:nvPicPr>
          <p:cNvPr id="2050" name="Picture 2" descr="Example of a box plot.">
            <a:extLst>
              <a:ext uri="{FF2B5EF4-FFF2-40B4-BE49-F238E27FC236}">
                <a16:creationId xmlns:a16="http://schemas.microsoft.com/office/drawing/2014/main" id="{6B713E87-8CA7-420B-88C4-28B22DF901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7768" y="1888293"/>
            <a:ext cx="3844693" cy="190074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descr="Example of a histogram.">
            <a:extLst>
              <a:ext uri="{FF2B5EF4-FFF2-40B4-BE49-F238E27FC236}">
                <a16:creationId xmlns:a16="http://schemas.microsoft.com/office/drawing/2014/main" id="{F57196EE-83BA-4093-8142-DE9A88368E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9993" y="1888293"/>
            <a:ext cx="3792313" cy="187485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4" name="Picture 6" descr="Example of a scatter diagram.">
            <a:extLst>
              <a:ext uri="{FF2B5EF4-FFF2-40B4-BE49-F238E27FC236}">
                <a16:creationId xmlns:a16="http://schemas.microsoft.com/office/drawing/2014/main" id="{606F6368-BD7A-428E-8A47-5FF19F05B1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2039" y="4125556"/>
            <a:ext cx="3844693" cy="190074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53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720D8-7E45-4ABC-A125-A5E60F4E1D0D}"/>
              </a:ext>
            </a:extLst>
          </p:cNvPr>
          <p:cNvSpPr>
            <a:spLocks noGrp="1"/>
          </p:cNvSpPr>
          <p:nvPr>
            <p:ph type="title"/>
          </p:nvPr>
        </p:nvSpPr>
        <p:spPr/>
        <p:txBody>
          <a:bodyPr/>
          <a:lstStyle/>
          <a:p>
            <a:r>
              <a:rPr lang="en-GB" dirty="0"/>
              <a:t>Additional charts in Seaborn</a:t>
            </a:r>
          </a:p>
        </p:txBody>
      </p:sp>
      <p:sp>
        <p:nvSpPr>
          <p:cNvPr id="3" name="Content Placeholder 2">
            <a:extLst>
              <a:ext uri="{FF2B5EF4-FFF2-40B4-BE49-F238E27FC236}">
                <a16:creationId xmlns:a16="http://schemas.microsoft.com/office/drawing/2014/main" id="{DC322067-2810-46E8-BC76-D0428262FE61}"/>
              </a:ext>
            </a:extLst>
          </p:cNvPr>
          <p:cNvSpPr>
            <a:spLocks noGrp="1"/>
          </p:cNvSpPr>
          <p:nvPr>
            <p:ph idx="1"/>
          </p:nvPr>
        </p:nvSpPr>
        <p:spPr>
          <a:xfrm>
            <a:off x="564107" y="2117452"/>
            <a:ext cx="4046240" cy="3201224"/>
          </a:xfrm>
        </p:spPr>
        <p:txBody>
          <a:bodyPr/>
          <a:lstStyle/>
          <a:p>
            <a:r>
              <a:rPr lang="en-GB" dirty="0"/>
              <a:t>Strip plot</a:t>
            </a:r>
          </a:p>
          <a:p>
            <a:r>
              <a:rPr lang="en-GB" dirty="0"/>
              <a:t>Violin plot</a:t>
            </a:r>
          </a:p>
          <a:p>
            <a:r>
              <a:rPr lang="en-GB" dirty="0"/>
              <a:t>Density plot (KDE)</a:t>
            </a:r>
          </a:p>
          <a:p>
            <a:r>
              <a:rPr lang="en-GB" dirty="0"/>
              <a:t>Hexagonal bin plot</a:t>
            </a:r>
          </a:p>
        </p:txBody>
      </p:sp>
      <p:pic>
        <p:nvPicPr>
          <p:cNvPr id="3074" name="Picture 2" descr="Example of a strip plot.">
            <a:extLst>
              <a:ext uri="{FF2B5EF4-FFF2-40B4-BE49-F238E27FC236}">
                <a16:creationId xmlns:a16="http://schemas.microsoft.com/office/drawing/2014/main" id="{357D8AA9-F2ED-43C7-BC42-46DBFF1D70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841" y="2123019"/>
            <a:ext cx="3532634" cy="16107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 name="Picture 2" descr="Example of violin plots.">
            <a:extLst>
              <a:ext uri="{FF2B5EF4-FFF2-40B4-BE49-F238E27FC236}">
                <a16:creationId xmlns:a16="http://schemas.microsoft.com/office/drawing/2014/main" id="{DD39E96B-E594-4EC1-A455-8656076CDD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3801" y="2123467"/>
            <a:ext cx="3515566" cy="160295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6" name="Picture 4" descr="Example of a density plot, also known as a KDE.">
            <a:extLst>
              <a:ext uri="{FF2B5EF4-FFF2-40B4-BE49-F238E27FC236}">
                <a16:creationId xmlns:a16="http://schemas.microsoft.com/office/drawing/2014/main" id="{F975BDFE-C86C-4E06-A559-1DAC750622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6852" y="3987011"/>
            <a:ext cx="3532635" cy="15447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078" name="Picture 6" descr="Example of a hexagonal bin plot.">
            <a:extLst>
              <a:ext uri="{FF2B5EF4-FFF2-40B4-BE49-F238E27FC236}">
                <a16:creationId xmlns:a16="http://schemas.microsoft.com/office/drawing/2014/main" id="{3B9C0563-F571-495C-B586-1674F78A4F6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33801" y="3987011"/>
            <a:ext cx="2486735" cy="250445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13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Activities</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772816"/>
            <a:ext cx="6062464" cy="4353352"/>
          </a:xfrm>
        </p:spPr>
        <p:txBody>
          <a:bodyPr/>
          <a:lstStyle/>
          <a:p>
            <a:r>
              <a:rPr lang="en-GB" sz="2400" b="1" dirty="0"/>
              <a:t>Activity 3-1:</a:t>
            </a:r>
            <a:br>
              <a:rPr lang="en-GB" sz="2400" b="1" dirty="0"/>
            </a:br>
            <a:r>
              <a:rPr lang="en-GB" sz="2400" i="1" dirty="0"/>
              <a:t>How does the weather differ at the five different UK stations?</a:t>
            </a:r>
            <a:br>
              <a:rPr lang="en-GB" sz="2400" dirty="0"/>
            </a:br>
            <a:endParaRPr lang="en-GB" sz="2400" dirty="0"/>
          </a:p>
          <a:p>
            <a:r>
              <a:rPr lang="en-GB" sz="2400" b="1" dirty="0"/>
              <a:t>Activity 3-2: </a:t>
            </a:r>
            <a:br>
              <a:rPr lang="en-GB" sz="2400" dirty="0"/>
            </a:br>
            <a:r>
              <a:rPr lang="en-GB" sz="2400" i="1" dirty="0"/>
              <a:t>Which features of countries are associated with longer life expectancy?</a:t>
            </a:r>
            <a:br>
              <a:rPr lang="en-GB" sz="2400" i="1" dirty="0"/>
            </a:br>
            <a:endParaRPr lang="en-GB" sz="2400" i="1" dirty="0"/>
          </a:p>
          <a:p>
            <a:r>
              <a:rPr lang="en-GB" sz="2400" b="1" dirty="0"/>
              <a:t>Activity 3-3 (extension):</a:t>
            </a:r>
            <a:br>
              <a:rPr lang="en-GB" sz="2400" dirty="0"/>
            </a:br>
            <a:r>
              <a:rPr lang="en-GB" sz="2400" i="1" dirty="0"/>
              <a:t>How have income and house prices changed in different areas over time?</a:t>
            </a:r>
          </a:p>
          <a:p>
            <a:endParaRPr lang="en-GB" sz="2400" dirty="0"/>
          </a:p>
        </p:txBody>
      </p:sp>
      <p:pic>
        <p:nvPicPr>
          <p:cNvPr id="4" name="Picture 2">
            <a:extLst>
              <a:ext uri="{FF2B5EF4-FFF2-40B4-BE49-F238E27FC236}">
                <a16:creationId xmlns:a16="http://schemas.microsoft.com/office/drawing/2014/main" id="{F4C4D4AA-9388-4167-BF34-36808ABD2A17}"/>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2247" y="1628800"/>
            <a:ext cx="3359055" cy="153159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0F05F3A1-3C67-4694-A7AE-4AFD810D4A0A}"/>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2248" y="3287265"/>
            <a:ext cx="3353569" cy="14205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C6D42952-DB5F-4327-BD0D-B71ED7B5CE7D}"/>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2248" y="4869160"/>
            <a:ext cx="3353569" cy="145735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4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1850E-0FB4-4245-A622-0BA81D370E97}"/>
              </a:ext>
            </a:extLst>
          </p:cNvPr>
          <p:cNvSpPr>
            <a:spLocks noGrp="1"/>
          </p:cNvSpPr>
          <p:nvPr>
            <p:ph type="title"/>
          </p:nvPr>
        </p:nvSpPr>
        <p:spPr/>
        <p:txBody>
          <a:bodyPr/>
          <a:lstStyle/>
          <a:p>
            <a:r>
              <a:rPr lang="en-GB" dirty="0"/>
              <a:t>Visualisations: telling a story with data</a:t>
            </a:r>
          </a:p>
        </p:txBody>
      </p:sp>
      <p:pic>
        <p:nvPicPr>
          <p:cNvPr id="5" name="Picture 2" descr="Box plots used to show how temperature varies with location. ">
            <a:extLst>
              <a:ext uri="{FF2B5EF4-FFF2-40B4-BE49-F238E27FC236}">
                <a16:creationId xmlns:a16="http://schemas.microsoft.com/office/drawing/2014/main" id="{910B29FB-F37E-4EB5-ABD5-9ABE5A9A0E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488" y="1628800"/>
            <a:ext cx="9475598" cy="4684565"/>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7571075"/>
      </p:ext>
    </p:extLst>
  </p:cSld>
  <p:clrMapOvr>
    <a:masterClrMapping/>
  </p:clrMapOvr>
  <mc:AlternateContent xmlns:mc="http://schemas.openxmlformats.org/markup-compatibility/2006" xmlns:p14="http://schemas.microsoft.com/office/powerpoint/2010/main">
    <mc:Choice Requires="p14">
      <p:transition spd="slow" p14:dur="2000" advTm="27140"/>
    </mc:Choice>
    <mc:Fallback xmlns="">
      <p:transition spd="slow" advTm="2714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Association</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14470" y="2307091"/>
            <a:ext cx="4143662" cy="1944216"/>
          </a:xfrm>
        </p:spPr>
        <p:txBody>
          <a:bodyPr vert="horz" lIns="91440" tIns="45720" rIns="91440" bIns="45720" anchor="t"/>
          <a:lstStyle/>
          <a:p>
            <a:pPr marL="0" indent="0">
              <a:buNone/>
            </a:pPr>
            <a:r>
              <a:rPr lang="en-GB" dirty="0">
                <a:latin typeface="Arial"/>
                <a:cs typeface="Arial"/>
              </a:rPr>
              <a:t>Two variables are </a:t>
            </a:r>
            <a:r>
              <a:rPr lang="en-GB" i="1" dirty="0">
                <a:latin typeface="Arial"/>
                <a:cs typeface="Arial"/>
              </a:rPr>
              <a:t>associated</a:t>
            </a:r>
            <a:r>
              <a:rPr lang="en-GB" dirty="0">
                <a:latin typeface="Arial"/>
                <a:cs typeface="Arial"/>
              </a:rPr>
              <a:t> when their values are linked in some way</a:t>
            </a:r>
            <a:endParaRPr lang="en-GB" i="1" dirty="0">
              <a:latin typeface="Arial"/>
              <a:cs typeface="Arial"/>
            </a:endParaRPr>
          </a:p>
        </p:txBody>
      </p:sp>
      <p:pic>
        <p:nvPicPr>
          <p:cNvPr id="2050" name="Picture 2" descr="A scatter plot showing the association between two quantities.">
            <a:extLst>
              <a:ext uri="{FF2B5EF4-FFF2-40B4-BE49-F238E27FC236}">
                <a16:creationId xmlns:a16="http://schemas.microsoft.com/office/drawing/2014/main" id="{6D8DD830-6BD2-45EF-B6AC-650D7E6284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8382" y="2303386"/>
            <a:ext cx="6206480" cy="3068373"/>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707012"/>
      </p:ext>
    </p:extLst>
  </p:cSld>
  <p:clrMapOvr>
    <a:masterClrMapping/>
  </p:clrMapOvr>
  <mc:AlternateContent xmlns:mc="http://schemas.openxmlformats.org/markup-compatibility/2006" xmlns:p14="http://schemas.microsoft.com/office/powerpoint/2010/main">
    <mc:Choice Requires="p14">
      <p:transition spd="slow" p14:dur="2000" advTm="54516"/>
    </mc:Choice>
    <mc:Fallback xmlns="">
      <p:transition spd="slow" advTm="54516"/>
    </mc:Fallback>
  </mc:AlternateContent>
  <p:extLst>
    <p:ext uri="{3A86A75C-4F4B-4683-9AE1-C65F6400EC91}">
      <p14:laserTraceLst xmlns:p14="http://schemas.microsoft.com/office/powerpoint/2010/main">
        <p14:tracePtLst>
          <p14:tracePt t="22710" x="280988" y="314325"/>
          <p14:tracePt t="22710" x="484188" y="441325"/>
          <p14:tracePt t="22710" x="755650" y="603250"/>
          <p14:tracePt t="22710" x="1011238" y="773113"/>
          <p14:tracePt t="22710" x="1239838" y="909638"/>
          <p14:tracePt t="22710" x="1579563" y="1104900"/>
          <p14:tracePt t="22710" x="1809750" y="1249363"/>
          <p14:tracePt t="22710" x="2038350" y="1393825"/>
          <p14:tracePt t="22710" x="2286000" y="1555750"/>
          <p14:tracePt t="22710" x="2540000" y="1700213"/>
          <p14:tracePt t="22710" x="2693988" y="1784350"/>
          <p14:tracePt t="22710" x="2838450" y="1827213"/>
          <p14:tracePt t="22710" x="2914650" y="1860550"/>
          <p14:tracePt t="22710" x="2930525" y="1860550"/>
          <p14:tracePt t="22710" x="3084513" y="1885950"/>
          <p14:tracePt t="22710" x="3262313" y="1920875"/>
          <p14:tracePt t="22710" x="3500438" y="1946275"/>
          <p14:tracePt t="22710" x="3695700" y="1954213"/>
          <p14:tracePt t="22710" x="3806825" y="1989138"/>
          <p14:tracePt t="22710" x="3908425" y="2005013"/>
          <p14:tracePt t="22710" x="4027488" y="2030413"/>
          <p14:tracePt t="22710" x="4103688" y="2055813"/>
          <p14:tracePt t="22710" x="4187825" y="2098675"/>
          <p14:tracePt t="22710" x="4298950" y="2159000"/>
          <p14:tracePt t="22710" x="4425950" y="2209800"/>
          <p14:tracePt t="22710" x="4529138" y="2235200"/>
          <p14:tracePt t="22710" x="4595813" y="2243138"/>
          <p14:tracePt t="22710" x="4664075" y="2252663"/>
          <p14:tracePt t="22710" x="4724400" y="2278063"/>
          <p14:tracePt t="22710" x="4775200" y="2311400"/>
          <p14:tracePt t="22710" x="4843463" y="2362200"/>
          <p14:tracePt t="22710" x="4902200" y="2379663"/>
          <p14:tracePt t="22710" x="4970463" y="2397125"/>
          <p14:tracePt t="22710" x="5029200" y="2422525"/>
          <p14:tracePt t="22710" x="5089525" y="2438400"/>
          <p14:tracePt t="22710" x="5132388" y="2463800"/>
          <p14:tracePt t="22710" x="5284788" y="2643188"/>
          <p14:tracePt t="22710" x="5513388" y="2881313"/>
          <p14:tracePt t="22710" x="5624513" y="2990850"/>
          <p14:tracePt t="22710" x="5794375" y="3135313"/>
          <p14:tracePt t="22710" x="5913438" y="3263900"/>
          <p14:tracePt t="22710" x="6075363" y="3433763"/>
          <p14:tracePt t="22710" x="6227763" y="3594100"/>
          <p14:tracePt t="22710" x="6303963" y="3662363"/>
          <p14:tracePt t="22710" x="6423025" y="3798888"/>
          <p14:tracePt t="22710" x="6516688" y="3867150"/>
          <p14:tracePt t="22710" x="6592888" y="3943350"/>
          <p14:tracePt t="22710" x="6653213" y="4002088"/>
          <p14:tracePt t="22710" x="6719888" y="4079875"/>
          <p14:tracePt t="22710" x="6823075" y="4214813"/>
          <p14:tracePt t="22710" x="6907213" y="4333875"/>
          <p14:tracePt t="22710" x="6975475" y="4427538"/>
          <p14:tracePt t="22710" x="7069138" y="4546600"/>
          <p14:tracePt t="22710" x="7153275" y="4640263"/>
          <p14:tracePt t="22710" x="7196138" y="4708525"/>
          <p14:tracePt t="22710" x="7229475" y="4759325"/>
          <p14:tracePt t="22710" x="7246938" y="4818063"/>
          <p14:tracePt t="22710" x="7196138" y="4792663"/>
          <p14:tracePt t="22710" x="7127875" y="4843463"/>
          <p14:tracePt t="22710" x="7051675" y="4894263"/>
          <p14:tracePt t="22710" x="7008813" y="4929188"/>
          <p14:tracePt t="22710" x="6992938" y="4946650"/>
          <p14:tracePt t="22710" x="6975475" y="4954588"/>
          <p14:tracePt t="22710" x="6967538" y="4962525"/>
          <p14:tracePt t="22710" x="6958013" y="4962525"/>
          <p14:tracePt t="22710" x="6950075" y="4972050"/>
          <p14:tracePt t="22710" x="6942138" y="4972050"/>
          <p14:tracePt t="22710" x="6932613" y="4979988"/>
          <p14:tracePt t="22710" x="6924675" y="4979988"/>
          <p14:tracePt t="22710" x="6915150" y="4979988"/>
          <p14:tracePt t="22710" x="6907213" y="4979988"/>
          <p14:tracePt t="22710" x="6899275" y="4979988"/>
          <p14:tracePt t="22710" x="6889750" y="4972050"/>
          <p14:tracePt t="22710" x="6881813" y="4962525"/>
          <p14:tracePt t="22710" x="6873875" y="4954588"/>
          <p14:tracePt t="22710" x="6873875" y="4946650"/>
          <p14:tracePt t="22710" x="6856413" y="4929188"/>
          <p14:tracePt t="22710" x="6838950" y="4911725"/>
          <p14:tracePt t="22710" x="6823075" y="4886325"/>
          <p14:tracePt t="22710" x="6805613" y="4878388"/>
          <p14:tracePt t="22710" x="6797675" y="4868863"/>
          <p14:tracePt t="22710" x="6780213" y="4860925"/>
          <p14:tracePt t="22710" x="6770688" y="4843463"/>
          <p14:tracePt t="22710" x="6754813" y="4835525"/>
          <p14:tracePt t="22710" x="6754813" y="4827588"/>
          <p14:tracePt t="22710" x="6745288" y="4827588"/>
          <p14:tracePt t="22710" x="6745288" y="4818063"/>
          <p14:tracePt t="22710" x="6729413" y="4818063"/>
          <p14:tracePt t="22710" x="6729413" y="4810125"/>
          <p14:tracePt t="22710" x="6719888" y="4802188"/>
          <p14:tracePt t="22710" x="6711950" y="4802188"/>
          <p14:tracePt t="22710" x="6711950" y="4792663"/>
          <p14:tracePt t="22710" x="6704013" y="4792663"/>
          <p14:tracePt t="22710" x="6694488" y="4792663"/>
          <p14:tracePt t="22710" x="6686550" y="4792663"/>
          <p14:tracePt t="22710" x="6678613" y="4792663"/>
          <p14:tracePt t="22710" x="6678613" y="4802188"/>
          <p14:tracePt t="22710" x="6678613" y="4810125"/>
          <p14:tracePt t="22710" x="6678613" y="4802188"/>
          <p14:tracePt t="22710" x="6678613" y="4792663"/>
          <p14:tracePt t="22710" x="6669088" y="4792663"/>
          <p14:tracePt t="22710" x="6669088" y="4784725"/>
          <p14:tracePt t="22710" x="6653213" y="4775200"/>
          <p14:tracePt t="22710" x="6653213" y="4767263"/>
          <p14:tracePt t="22710" x="6643688" y="4767263"/>
          <p14:tracePt t="22710" x="6635750" y="4767263"/>
          <p14:tracePt t="22710" x="6635750" y="4759325"/>
          <p14:tracePt t="22710" x="6626225" y="4759325"/>
          <p14:tracePt t="22710" x="6618288" y="4759325"/>
          <p14:tracePt t="22710" x="6618288" y="4749800"/>
          <p14:tracePt t="22710" x="6610350" y="4749800"/>
          <p14:tracePt t="22710" x="6600825" y="4741863"/>
          <p14:tracePt t="22710" x="6592888" y="4741863"/>
          <p14:tracePt t="22710" x="6584950" y="4733925"/>
          <p14:tracePt t="22710" x="6567488" y="4724400"/>
          <p14:tracePt t="22710" x="6559550" y="4724400"/>
          <p14:tracePt t="22710" x="6550025" y="4724400"/>
          <p14:tracePt t="22710" x="6542088" y="4716463"/>
          <p14:tracePt t="22710" x="6524625" y="4716463"/>
          <p14:tracePt t="22710" x="6516688" y="4708525"/>
          <p14:tracePt t="22710" x="6508750" y="4708525"/>
          <p14:tracePt t="22710" x="6499225" y="4699000"/>
          <p14:tracePt t="22710" x="6491288" y="4699000"/>
          <p14:tracePt t="22710" x="6483350" y="4691063"/>
          <p14:tracePt t="22710" x="6473825" y="4691063"/>
          <p14:tracePt t="22710" x="6465888" y="4683125"/>
          <p14:tracePt t="22710" x="6465888" y="4673600"/>
          <p14:tracePt t="22710" x="6456363" y="4673600"/>
          <p14:tracePt t="22710" x="6448425" y="4665663"/>
          <p14:tracePt t="22710" x="6448425" y="4657725"/>
          <p14:tracePt t="22710" x="6440488" y="4657725"/>
          <p14:tracePt t="22710" x="6430963" y="4657725"/>
          <p14:tracePt t="22710" x="6430963" y="4648200"/>
          <p14:tracePt t="22710" x="6423025" y="4640263"/>
          <p14:tracePt t="22710" x="6423025" y="4630738"/>
          <p14:tracePt t="22710" x="6415088" y="4630738"/>
          <p14:tracePt t="22710" x="6415088" y="4622800"/>
          <p14:tracePt t="22710" x="6405563" y="4622800"/>
          <p14:tracePt t="22710" x="6405563" y="4614863"/>
          <p14:tracePt t="22710" x="6405563" y="4605338"/>
          <p14:tracePt t="22710" x="6397625" y="4605338"/>
          <p14:tracePt t="24746" x="6397625" y="4597400"/>
          <p14:tracePt t="24767" x="6397625" y="4589463"/>
          <p14:tracePt t="24794" x="6397625" y="4579938"/>
          <p14:tracePt t="24801" x="6397625" y="4572000"/>
          <p14:tracePt t="24829" x="6397625" y="4564063"/>
          <p14:tracePt t="24849" x="6397625" y="4554538"/>
          <p14:tracePt t="24877" x="6397625" y="4546600"/>
          <p14:tracePt t="24898" x="6397625" y="4538663"/>
          <p14:tracePt t="24911" x="6397625" y="4529138"/>
          <p14:tracePt t="24946" x="6397625" y="4521200"/>
          <p14:tracePt t="24966" x="6397625" y="4513263"/>
          <p14:tracePt t="24987" x="6397625" y="4503738"/>
          <p14:tracePt t="25000" x="6397625" y="4495800"/>
          <p14:tracePt t="25014" x="6397625" y="4486275"/>
          <p14:tracePt t="25021" x="6397625" y="4478338"/>
          <p14:tracePt t="25028" x="6397625" y="4470400"/>
          <p14:tracePt t="25035" x="6397625" y="4460875"/>
          <p14:tracePt t="25055" x="6397625" y="4445000"/>
          <p14:tracePt t="25063" x="6405563" y="4445000"/>
          <p14:tracePt t="25076" x="6405563" y="4435475"/>
          <p14:tracePt t="25091" x="6405563" y="4427538"/>
          <p14:tracePt t="25104" x="6415088" y="4419600"/>
          <p14:tracePt t="25110" x="6415088" y="4410075"/>
          <p14:tracePt t="25117" x="6415088" y="4402138"/>
          <p14:tracePt t="25125" x="6423025" y="4394200"/>
          <p14:tracePt t="25131" x="6423025" y="4384675"/>
          <p14:tracePt t="25142" x="6430963" y="4376738"/>
          <p14:tracePt t="25145" x="6430963" y="4368800"/>
          <p14:tracePt t="25152" x="6440488" y="4359275"/>
          <p14:tracePt t="25159" x="6440488" y="4351338"/>
          <p14:tracePt t="25165" x="6448425" y="4341813"/>
          <p14:tracePt t="25174" x="6448425" y="4333875"/>
          <p14:tracePt t="25179" x="6448425" y="4325938"/>
          <p14:tracePt t="25186" x="6456363" y="4316413"/>
          <p14:tracePt t="25200" x="6465888" y="4300538"/>
          <p14:tracePt t="25213" x="6465888" y="4291013"/>
          <p14:tracePt t="25221" x="6473825" y="4291013"/>
          <p14:tracePt t="25227" x="6473825" y="4283075"/>
          <p14:tracePt t="25234" x="6473825" y="4275138"/>
          <p14:tracePt t="25241" x="6473825" y="4265613"/>
          <p14:tracePt t="25248" x="6483350" y="4265613"/>
          <p14:tracePt t="25254" x="6483350" y="4249738"/>
          <p14:tracePt t="25269" x="6491288" y="4240213"/>
          <p14:tracePt t="25275" x="6499225" y="4224338"/>
          <p14:tracePt t="25296" x="6508750" y="4206875"/>
          <p14:tracePt t="25303" x="6508750" y="4197350"/>
          <p14:tracePt t="25310" x="6516688" y="4181475"/>
          <p14:tracePt t="25324" x="6524625" y="4171950"/>
          <p14:tracePt t="25330" x="6524625" y="4164013"/>
          <p14:tracePt t="25337" x="6534150" y="4156075"/>
          <p14:tracePt t="25344" x="6534150" y="4146550"/>
          <p14:tracePt t="25351" x="6542088" y="4138613"/>
          <p14:tracePt t="25359" x="6542088" y="4130675"/>
          <p14:tracePt t="25365" x="6550025" y="4121150"/>
          <p14:tracePt t="25372" x="6550025" y="4113213"/>
          <p14:tracePt t="25378" x="6559550" y="4105275"/>
          <p14:tracePt t="25386" x="6559550" y="4095750"/>
          <p14:tracePt t="25392" x="6567488" y="4095750"/>
          <p14:tracePt t="25399" x="6567488" y="4087813"/>
          <p14:tracePt t="25407" x="6575425" y="4079875"/>
          <p14:tracePt t="25413" x="6575425" y="4070350"/>
          <p14:tracePt t="25420" x="6575425" y="4062413"/>
          <p14:tracePt t="25427" x="6584950" y="4062413"/>
          <p14:tracePt t="25434" x="6592888" y="4044950"/>
          <p14:tracePt t="25440" x="6592888" y="4037013"/>
          <p14:tracePt t="25447" x="6610350" y="4019550"/>
          <p14:tracePt t="25454" x="6618288" y="4002088"/>
          <p14:tracePt t="25461" x="6635750" y="3976688"/>
          <p14:tracePt t="25468" x="6635750" y="3968750"/>
          <p14:tracePt t="25475" x="6653213" y="3951288"/>
          <p14:tracePt t="25482" x="6661150" y="3935413"/>
          <p14:tracePt t="25488" x="6678613" y="3917950"/>
          <p14:tracePt t="25495" x="6686550" y="3908425"/>
          <p14:tracePt t="25502" x="6686550" y="3900488"/>
          <p14:tracePt t="25509" x="6686550" y="3892550"/>
          <p14:tracePt t="25516" x="6704013" y="3883025"/>
          <p14:tracePt t="25523" x="6704013" y="3875088"/>
          <p14:tracePt t="25530" x="6711950" y="3867150"/>
          <p14:tracePt t="25536" x="6711950" y="3857625"/>
          <p14:tracePt t="25543" x="6729413" y="3849688"/>
          <p14:tracePt t="25551" x="6729413" y="3841750"/>
          <p14:tracePt t="25557" x="6737350" y="3832225"/>
          <p14:tracePt t="25564" x="6737350" y="3824288"/>
          <p14:tracePt t="25571" x="6745288" y="3806825"/>
          <p14:tracePt t="25578" x="6762750" y="3798888"/>
          <p14:tracePt t="25584" x="6762750" y="3790950"/>
          <p14:tracePt t="25592" x="6770688" y="3781425"/>
          <p14:tracePt t="25599" x="6780213" y="3773488"/>
          <p14:tracePt t="25605" x="6780213" y="3763963"/>
          <p14:tracePt t="25612" x="6788150" y="3763963"/>
          <p14:tracePt t="25619" x="6788150" y="3756025"/>
          <p14:tracePt t="25626" x="6788150" y="3748088"/>
          <p14:tracePt t="25633" x="6797675" y="3748088"/>
          <p14:tracePt t="25641" x="6797675" y="3738563"/>
          <p14:tracePt t="25653" x="6805613" y="3738563"/>
          <p14:tracePt t="25660" x="6805613" y="3722688"/>
          <p14:tracePt t="25674" x="6813550" y="3722688"/>
          <p14:tracePt t="25681" x="6823075" y="3713163"/>
          <p14:tracePt t="25695" x="6823075" y="3705225"/>
          <p14:tracePt t="25709" x="6831013" y="3697288"/>
          <p14:tracePt t="25716" x="6831013" y="3687763"/>
          <p14:tracePt t="25722" x="6838950" y="3687763"/>
          <p14:tracePt t="25729" x="6838950" y="3679825"/>
          <p14:tracePt t="25743" x="6856413" y="3671888"/>
          <p14:tracePt t="25750" x="6856413" y="3662363"/>
          <p14:tracePt t="25764" x="6873875" y="3654425"/>
          <p14:tracePt t="25777" x="6873875" y="3646488"/>
          <p14:tracePt t="25784" x="6881813" y="3636963"/>
          <p14:tracePt t="25798" x="6889750" y="3629025"/>
          <p14:tracePt t="25805" x="6899275" y="3629025"/>
          <p14:tracePt t="25812" x="6899275" y="3611563"/>
          <p14:tracePt t="25818" x="6907213" y="3611563"/>
          <p14:tracePt t="25826" x="6915150" y="3603625"/>
          <p14:tracePt t="25833" x="6924675" y="3594100"/>
          <p14:tracePt t="25839" x="6932613" y="3586163"/>
          <p14:tracePt t="25846" x="6942138" y="3586163"/>
          <p14:tracePt t="25853" x="6942138" y="3568700"/>
          <p14:tracePt t="25860" x="6950075" y="3568700"/>
          <p14:tracePt t="25866" x="6950075" y="3560763"/>
          <p14:tracePt t="25874" x="6958013" y="3560763"/>
          <p14:tracePt t="25881" x="6975475" y="3552825"/>
          <p14:tracePt t="25887" x="6975475" y="3543300"/>
          <p14:tracePt t="25894" x="6992938" y="3535363"/>
          <p14:tracePt t="25901" x="7008813" y="3527425"/>
          <p14:tracePt t="25908" x="7018338" y="3517900"/>
          <p14:tracePt t="25922" x="7034213" y="3502025"/>
          <p14:tracePt t="25928" x="7051675" y="3484563"/>
          <p14:tracePt t="25935" x="7069138" y="3475038"/>
          <p14:tracePt t="25942" x="7077075" y="3449638"/>
          <p14:tracePt t="25950" x="7112000" y="3433763"/>
          <p14:tracePt t="25957" x="7137400" y="3416300"/>
          <p14:tracePt t="25963" x="7153275" y="3398838"/>
          <p14:tracePt t="25970" x="7196138" y="3373438"/>
          <p14:tracePt t="25977" x="7213600" y="3365500"/>
          <p14:tracePt t="25983" x="7229475" y="3348038"/>
          <p14:tracePt t="25990" x="7264400" y="3330575"/>
          <p14:tracePt t="25997" x="7281863" y="3314700"/>
          <p14:tracePt t="26004" x="7297738" y="3305175"/>
          <p14:tracePt t="26011" x="7332663" y="3271838"/>
          <p14:tracePt t="26018" x="7340600" y="3271838"/>
          <p14:tracePt t="26026" x="7348538" y="3254375"/>
          <p14:tracePt t="26031" x="7366000" y="3254375"/>
          <p14:tracePt t="26039" x="7373938" y="3238500"/>
          <p14:tracePt t="26045" x="7391400" y="3228975"/>
          <p14:tracePt t="26052" x="7400925" y="3221038"/>
          <p14:tracePt t="26059" x="7408863" y="3211513"/>
          <p14:tracePt t="26066" x="7434263" y="3203575"/>
          <p14:tracePt t="26073" x="7442200" y="3203575"/>
          <p14:tracePt t="26079" x="7451725" y="3195638"/>
          <p14:tracePt t="26087" x="7467600" y="3186113"/>
          <p14:tracePt t="26093" x="7485063" y="3186113"/>
          <p14:tracePt t="26100" x="7485063" y="3178175"/>
          <p14:tracePt t="26108" x="7502525" y="3178175"/>
          <p14:tracePt t="26114" x="7510463" y="3170238"/>
          <p14:tracePt t="26121" x="7518400" y="3170238"/>
          <p14:tracePt t="26128" x="7535863" y="3160713"/>
          <p14:tracePt t="26142" x="7553325" y="3152775"/>
          <p14:tracePt t="26156" x="7561263" y="3144838"/>
          <p14:tracePt t="26162" x="7570788" y="3144838"/>
          <p14:tracePt t="26169" x="7570788" y="3135313"/>
          <p14:tracePt t="26176" x="7578725" y="3135313"/>
          <p14:tracePt t="26183" x="7586663" y="3135313"/>
          <p14:tracePt t="26190" x="7604125" y="3127375"/>
          <p14:tracePt t="26197" x="7612063" y="3127375"/>
          <p14:tracePt t="26204" x="7621588" y="3119438"/>
          <p14:tracePt t="26210" x="7629525" y="3119438"/>
          <p14:tracePt t="26217" x="7637463" y="3109913"/>
          <p14:tracePt t="26225" x="7654925" y="3109913"/>
          <p14:tracePt t="26231" x="7662863" y="3109913"/>
          <p14:tracePt t="26238" x="7672388" y="3101975"/>
          <p14:tracePt t="26245" x="7688263" y="3101975"/>
          <p14:tracePt t="26252" x="7723188" y="3076575"/>
          <p14:tracePt t="26259" x="7740650" y="3067050"/>
          <p14:tracePt t="26265" x="7756525" y="3067050"/>
          <p14:tracePt t="26272" x="7781925" y="3059113"/>
          <p14:tracePt t="26279" x="7824788" y="3041650"/>
          <p14:tracePt t="26286" x="7842250" y="3033713"/>
          <p14:tracePt t="26293" x="7867650" y="3025775"/>
          <p14:tracePt t="26300" x="7918450" y="3008313"/>
          <p14:tracePt t="26307" x="7969250" y="2990850"/>
          <p14:tracePt t="26313" x="8012113" y="2974975"/>
          <p14:tracePt t="26321" x="8054975" y="2957513"/>
          <p14:tracePt t="26328" x="8105775" y="2940050"/>
          <p14:tracePt t="26334" x="8121650" y="2932113"/>
          <p14:tracePt t="26341" x="8139113" y="2922588"/>
          <p14:tracePt t="26348" x="8164513" y="2914650"/>
          <p14:tracePt t="26355" x="8181975" y="2914650"/>
          <p14:tracePt t="26361" x="8215313" y="2906713"/>
          <p14:tracePt t="26369" x="8275638" y="2897188"/>
          <p14:tracePt t="26375" x="8308975" y="2897188"/>
          <p14:tracePt t="26382" x="8359775" y="2897188"/>
          <p14:tracePt t="26390" x="8420100" y="2897188"/>
          <p14:tracePt t="26396" x="8453438" y="2897188"/>
          <p14:tracePt t="26403" x="8488363" y="2897188"/>
          <p14:tracePt t="26410" x="8513763" y="2897188"/>
          <p14:tracePt t="26417" x="8539163" y="2897188"/>
          <p14:tracePt t="26424" x="8555038" y="2897188"/>
          <p14:tracePt t="26430" x="8580438" y="2897188"/>
          <p14:tracePt t="26438" x="8597900" y="2897188"/>
          <p14:tracePt t="26444" x="8615363" y="2897188"/>
          <p14:tracePt t="26451" x="8632825" y="2897188"/>
          <p14:tracePt t="26458" x="8640763" y="2897188"/>
          <p14:tracePt t="26465" x="8658225" y="2889250"/>
          <p14:tracePt t="26478" x="8674100" y="2889250"/>
          <p14:tracePt t="26486" x="8674100" y="2881313"/>
          <p14:tracePt t="26492" x="8683625" y="2881313"/>
          <p14:tracePt t="26499" x="8691563" y="2881313"/>
          <p14:tracePt t="26507" x="8699500" y="2881313"/>
          <p14:tracePt t="26513" x="8709025" y="2871788"/>
          <p14:tracePt t="26527" x="8724900" y="2871788"/>
          <p14:tracePt t="26534" x="8734425" y="2863850"/>
          <p14:tracePt t="26540" x="8742363" y="2863850"/>
          <p14:tracePt t="26547" x="8750300" y="2855913"/>
          <p14:tracePt t="26554" x="8767763" y="2855913"/>
          <p14:tracePt t="26561" x="8785225" y="2846388"/>
          <p14:tracePt t="26568" x="8793163" y="2838450"/>
          <p14:tracePt t="26575" x="8818563" y="2838450"/>
          <p14:tracePt t="26582" x="8836025" y="2830513"/>
          <p14:tracePt t="26588" x="8853488" y="2830513"/>
          <p14:tracePt t="26595" x="8869363" y="2813050"/>
          <p14:tracePt t="26602" x="8886825" y="2813050"/>
          <p14:tracePt t="26609" x="8904288" y="2805113"/>
          <p14:tracePt t="26616" x="8921750" y="2805113"/>
          <p14:tracePt t="26623" x="8937625" y="2795588"/>
          <p14:tracePt t="26630" x="8963025" y="2787650"/>
          <p14:tracePt t="26637" x="8980488" y="2787650"/>
          <p14:tracePt t="26644" x="9005888" y="2778125"/>
          <p14:tracePt t="26651" x="9031288" y="2770188"/>
          <p14:tracePt t="26657" x="9064625" y="2770188"/>
          <p14:tracePt t="26664" x="9082088" y="2762250"/>
          <p14:tracePt t="26671" x="9107488" y="2752725"/>
          <p14:tracePt t="26678" x="9132888" y="2752725"/>
          <p14:tracePt t="26684" x="9150350" y="2752725"/>
          <p14:tracePt t="26692" x="9167813" y="2744788"/>
          <p14:tracePt t="26698" x="9183688" y="2744788"/>
          <p14:tracePt t="26705" x="9201150" y="2736850"/>
          <p14:tracePt t="26712" x="9209088" y="2736850"/>
          <p14:tracePt t="26719" x="9226550" y="2727325"/>
          <p14:tracePt t="26726" x="9236075" y="2727325"/>
          <p14:tracePt t="26733" x="9244013" y="2719388"/>
          <p14:tracePt t="26741" x="9251950" y="2719388"/>
          <p14:tracePt t="26746" x="9269413" y="2719388"/>
          <p14:tracePt t="26753" x="9277350" y="2719388"/>
          <p14:tracePt t="26761" x="9286875" y="2719388"/>
          <p14:tracePt t="26768" x="9312275" y="2711450"/>
          <p14:tracePt t="26774" x="9320213" y="2701925"/>
          <p14:tracePt t="26788" x="9337675" y="2701925"/>
          <p14:tracePt t="26794" x="9345613" y="2693988"/>
          <p14:tracePt t="26801" x="9353550" y="2693988"/>
          <p14:tracePt t="26808" x="9371013" y="2693988"/>
          <p14:tracePt t="26815" x="9388475" y="2693988"/>
          <p14:tracePt t="26822" x="9396413" y="2693988"/>
          <p14:tracePt t="26829" x="9405938" y="2686050"/>
          <p14:tracePt t="26836" x="9413875" y="2686050"/>
          <p14:tracePt t="26843" x="9421813" y="2686050"/>
          <p14:tracePt t="26850" x="9431338" y="2686050"/>
          <p14:tracePt t="26863" x="9447213" y="2676525"/>
          <p14:tracePt t="26884" x="9456738" y="2668588"/>
          <p14:tracePt t="26891" x="9464675" y="2668588"/>
          <p14:tracePt t="26898" x="9472613" y="2668588"/>
          <p14:tracePt t="26911" x="9482138" y="2668588"/>
          <p14:tracePt t="26932" x="9490075" y="2668588"/>
          <p14:tracePt t="26946" x="9498013" y="2668588"/>
          <p14:tracePt t="26953" x="9507538" y="2668588"/>
          <p14:tracePt t="26966" x="9515475" y="2668588"/>
          <p14:tracePt t="26987" x="9523413" y="2660650"/>
          <p14:tracePt t="27008" x="9532938" y="2660650"/>
          <p14:tracePt t="27014" x="9540875" y="2660650"/>
          <p14:tracePt t="27028" x="9550400" y="2660650"/>
          <p14:tracePt t="27049" x="9558338" y="2660650"/>
          <p14:tracePt t="27062" x="9575800" y="2660650"/>
          <p14:tracePt t="27077" x="9583738" y="2660650"/>
          <p14:tracePt t="27090" x="9601200" y="2660650"/>
          <p14:tracePt t="27104" x="9609138" y="2660650"/>
          <p14:tracePt t="27123" x="9617075" y="2660650"/>
          <p14:tracePt t="27125" x="9626600" y="2660650"/>
          <p14:tracePt t="27138" x="9634538" y="2660650"/>
          <p14:tracePt t="27145" x="9642475" y="2660650"/>
          <p14:tracePt t="27166" x="9652000" y="2660650"/>
          <p14:tracePt t="27173" x="9659938" y="2660650"/>
          <p14:tracePt t="27187" x="9667875" y="2660650"/>
          <p14:tracePt t="27207" x="9677400" y="2660650"/>
          <p14:tracePt t="27214" x="9677400" y="2651125"/>
          <p14:tracePt t="27220" x="9685338" y="2651125"/>
          <p14:tracePt t="27235" x="9694863" y="2651125"/>
          <p14:tracePt t="27262" x="9702800" y="2651125"/>
          <p14:tracePt t="29779" x="9694863" y="2651125"/>
          <p14:tracePt t="29785" x="9685338" y="2651125"/>
          <p14:tracePt t="29799" x="9677400" y="2651125"/>
          <p14:tracePt t="29813" x="9667875" y="2651125"/>
          <p14:tracePt t="29827" x="9652000" y="2651125"/>
          <p14:tracePt t="29840" x="9642475" y="2651125"/>
          <p14:tracePt t="29847" x="9626600" y="2651125"/>
          <p14:tracePt t="29853" x="9609138" y="2651125"/>
          <p14:tracePt t="29861" x="9591675" y="2651125"/>
          <p14:tracePt t="29868" x="9558338" y="2651125"/>
          <p14:tracePt t="29875" x="9523413" y="2660650"/>
          <p14:tracePt t="29881" x="9472613" y="2668588"/>
          <p14:tracePt t="29888" x="9431338" y="2668588"/>
          <p14:tracePt t="29895" x="9388475" y="2676525"/>
          <p14:tracePt t="29902" x="9363075" y="2676525"/>
          <p14:tracePt t="29909" x="9353550" y="2686050"/>
          <p14:tracePt t="29916" x="9328150" y="2686050"/>
          <p14:tracePt t="29922" x="9302750" y="2693988"/>
          <p14:tracePt t="29929" x="9286875" y="2693988"/>
          <p14:tracePt t="29936" x="9269413" y="2693988"/>
          <p14:tracePt t="29943" x="9244013" y="2701925"/>
          <p14:tracePt t="29950" x="9236075" y="2701925"/>
          <p14:tracePt t="29958" x="9209088" y="2711450"/>
          <p14:tracePt t="29964" x="9193213" y="2711450"/>
          <p14:tracePt t="29970" x="9167813" y="2711450"/>
          <p14:tracePt t="29977" x="9150350" y="2711450"/>
          <p14:tracePt t="29984" x="9117013" y="2711450"/>
          <p14:tracePt t="29991" x="9091613" y="2711450"/>
          <p14:tracePt t="29998" x="9064625" y="2711450"/>
          <p14:tracePt t="30005" x="9031288" y="2711450"/>
          <p14:tracePt t="30012" x="9013825" y="2711450"/>
          <p14:tracePt t="30019" x="8988425" y="2711450"/>
          <p14:tracePt t="30026" x="8980488" y="2711450"/>
          <p14:tracePt t="30033" x="8955088" y="2711450"/>
          <p14:tracePt t="30041" x="8937625" y="2711450"/>
          <p14:tracePt t="30046" x="8921750" y="2711450"/>
          <p14:tracePt t="30053" x="8912225" y="2711450"/>
          <p14:tracePt t="30060" x="8878888" y="2711450"/>
          <p14:tracePt t="30067" x="8853488" y="2711450"/>
          <p14:tracePt t="30074" x="8828088" y="2711450"/>
          <p14:tracePt t="30081" x="8793163" y="2719388"/>
          <p14:tracePt t="30087" x="8767763" y="2719388"/>
          <p14:tracePt t="30094" x="8716963" y="2719388"/>
          <p14:tracePt t="30101" x="8683625" y="2719388"/>
          <p14:tracePt t="30108" x="8640763" y="2727325"/>
          <p14:tracePt t="30115" x="8605838" y="2727325"/>
          <p14:tracePt t="30122" x="8564563" y="2727325"/>
          <p14:tracePt t="30129" x="8547100" y="2727325"/>
          <p14:tracePt t="30142" x="8513763" y="2727325"/>
          <p14:tracePt t="30150" x="8478838" y="2727325"/>
          <p14:tracePt t="30157" x="8470900" y="2736850"/>
          <p14:tracePt t="30163" x="8445500" y="2736850"/>
          <p14:tracePt t="30170" x="8435975" y="2736850"/>
          <p14:tracePt t="30177" x="8420100" y="2744788"/>
          <p14:tracePt t="30184" x="8394700" y="2744788"/>
          <p14:tracePt t="30191" x="8385175" y="2752725"/>
          <p14:tracePt t="30197" x="8369300" y="2752725"/>
          <p14:tracePt t="30204" x="8343900" y="2752725"/>
          <p14:tracePt t="30211" x="8326438" y="2770188"/>
          <p14:tracePt t="30218" x="8301038" y="2770188"/>
          <p14:tracePt t="30225" x="8275638" y="2778125"/>
          <p14:tracePt t="30232" x="8250238" y="2778125"/>
          <p14:tracePt t="30238" x="8224838" y="2787650"/>
          <p14:tracePt t="30246" x="8199438" y="2795588"/>
          <p14:tracePt t="30252" x="8181975" y="2795588"/>
          <p14:tracePt t="30259" x="8164513" y="2805113"/>
          <p14:tracePt t="30266" x="8147050" y="2805113"/>
          <p14:tracePt t="30274" x="8139113" y="2805113"/>
          <p14:tracePt t="30280" x="8121650" y="2813050"/>
          <p14:tracePt t="30287" x="8096250" y="2813050"/>
          <p14:tracePt t="30294" x="8080375" y="2820988"/>
          <p14:tracePt t="30300" x="8062913" y="2820988"/>
          <p14:tracePt t="30307" x="8045450" y="2820988"/>
          <p14:tracePt t="30315" x="8029575" y="2830513"/>
          <p14:tracePt t="30321" x="8012113" y="2830513"/>
          <p14:tracePt t="30328" x="7986713" y="2838450"/>
          <p14:tracePt t="30335" x="7961313" y="2846388"/>
          <p14:tracePt t="30342" x="7926388" y="2846388"/>
          <p14:tracePt t="30349" x="7900988" y="2846388"/>
          <p14:tracePt t="30356" x="7885113" y="2855913"/>
          <p14:tracePt t="30363" x="7859713" y="2863850"/>
          <p14:tracePt t="30369" x="7850188" y="2871788"/>
          <p14:tracePt t="30376" x="7832725" y="2871788"/>
          <p14:tracePt t="30383" x="7816850" y="2871788"/>
          <p14:tracePt t="30390" x="7799388" y="2871788"/>
          <p14:tracePt t="30397" x="7781925" y="2881313"/>
          <p14:tracePt t="30404" x="7773988" y="2881313"/>
          <p14:tracePt t="30411" x="7740650" y="2889250"/>
          <p14:tracePt t="30417" x="7723188" y="2897188"/>
          <p14:tracePt t="30425" x="7705725" y="2897188"/>
          <p14:tracePt t="30431" x="7697788" y="2897188"/>
          <p14:tracePt t="30438" x="7680325" y="2906713"/>
          <p14:tracePt t="30445" x="7654925" y="2922588"/>
          <p14:tracePt t="30452" x="7646988" y="2922588"/>
          <p14:tracePt t="30459" x="7621588" y="2932113"/>
          <p14:tracePt t="30466" x="7604125" y="2940050"/>
          <p14:tracePt t="30473" x="7578725" y="2940050"/>
          <p14:tracePt t="30480" x="7561263" y="2957513"/>
          <p14:tracePt t="30486" x="7553325" y="2965450"/>
          <p14:tracePt t="30493" x="7545388" y="2965450"/>
          <p14:tracePt t="30500" x="7518400" y="2974975"/>
          <p14:tracePt t="30507" x="7510463" y="2974975"/>
          <p14:tracePt t="30514" x="7502525" y="2982913"/>
          <p14:tracePt t="30521" x="7485063" y="2982913"/>
          <p14:tracePt t="30528" x="7467600" y="2990850"/>
          <p14:tracePt t="30534" x="7451725" y="3000375"/>
          <p14:tracePt t="30542" x="7442200" y="3008313"/>
          <p14:tracePt t="30548" x="7416800" y="3016250"/>
          <p14:tracePt t="30555" x="7408863" y="3025775"/>
          <p14:tracePt t="30562" x="7391400" y="3033713"/>
          <p14:tracePt t="30569" x="7383463" y="3041650"/>
          <p14:tracePt t="30576" x="7373938" y="3051175"/>
          <p14:tracePt t="30582" x="7358063" y="3059113"/>
          <p14:tracePt t="30590" x="7332663" y="3076575"/>
          <p14:tracePt t="30597" x="7323138" y="3076575"/>
          <p14:tracePt t="30603" x="7315200" y="3084513"/>
          <p14:tracePt t="30610" x="7297738" y="3094038"/>
          <p14:tracePt t="30617" x="7289800" y="3101975"/>
          <p14:tracePt t="30624" x="7272338" y="3109913"/>
          <p14:tracePt t="30631" x="7264400" y="3109913"/>
          <p14:tracePt t="30637" x="7256463" y="3119438"/>
          <p14:tracePt t="30645" x="7239000" y="3127375"/>
          <p14:tracePt t="30651" x="7221538" y="3135313"/>
          <p14:tracePt t="30659" x="7221538" y="3144838"/>
          <p14:tracePt t="30665" x="7204075" y="3144838"/>
          <p14:tracePt t="30672" x="7204075" y="3152775"/>
          <p14:tracePt t="30679" x="7188200" y="3160713"/>
          <p14:tracePt t="30686" x="7188200" y="3170238"/>
          <p14:tracePt t="30693" x="7178675" y="3170238"/>
          <p14:tracePt t="30699" x="7162800" y="3178175"/>
          <p14:tracePt t="30707" x="7153275" y="3186113"/>
          <p14:tracePt t="30714" x="7137400" y="3203575"/>
          <p14:tracePt t="30720" x="7127875" y="3211513"/>
          <p14:tracePt t="30727" x="7119938" y="3221038"/>
          <p14:tracePt t="30743" x="7112000" y="3228975"/>
          <p14:tracePt t="30747" x="7102475" y="3238500"/>
          <p14:tracePt t="30754" x="7094538" y="3246438"/>
          <p14:tracePt t="30762" x="7085013" y="3254375"/>
          <p14:tracePt t="30775" x="7077075" y="3263900"/>
          <p14:tracePt t="30782" x="7069138" y="3263900"/>
          <p14:tracePt t="30789" x="7069138" y="3271838"/>
          <p14:tracePt t="30796" x="7059613" y="3271838"/>
          <p14:tracePt t="30803" x="7059613" y="3289300"/>
          <p14:tracePt t="30810" x="7043738" y="3289300"/>
          <p14:tracePt t="30816" x="7043738" y="3297238"/>
          <p14:tracePt t="30824" x="7026275" y="3305175"/>
          <p14:tracePt t="30830" x="7018338" y="3314700"/>
          <p14:tracePt t="30837" x="7008813" y="3322638"/>
          <p14:tracePt t="30844" x="7008813" y="3330575"/>
          <p14:tracePt t="30851" x="7000875" y="3330575"/>
          <p14:tracePt t="30858" x="6992938" y="3348038"/>
          <p14:tracePt t="30871" x="6983413" y="3355975"/>
          <p14:tracePt t="30879" x="6983413" y="3365500"/>
          <p14:tracePt t="30885" x="6975475" y="3373438"/>
          <p14:tracePt t="30892" x="6967538" y="3373438"/>
          <p14:tracePt t="30899" x="6967538" y="3382963"/>
          <p14:tracePt t="30905" x="6958013" y="3390900"/>
          <p14:tracePt t="30912" x="6950075" y="3408363"/>
          <p14:tracePt t="30920" x="6942138" y="3424238"/>
          <p14:tracePt t="30927" x="6932613" y="3433763"/>
          <p14:tracePt t="30933" x="6924675" y="3449638"/>
          <p14:tracePt t="30940" x="6907213" y="3467100"/>
          <p14:tracePt t="30947" x="6899275" y="3484563"/>
          <p14:tracePt t="30953" x="6881813" y="3502025"/>
          <p14:tracePt t="30961" x="6881813" y="3527425"/>
          <p14:tracePt t="30968" x="6873875" y="3535363"/>
          <p14:tracePt t="30974" x="6864350" y="3552825"/>
          <p14:tracePt t="30981" x="6856413" y="3560763"/>
          <p14:tracePt t="30988" x="6848475" y="3568700"/>
          <p14:tracePt t="30996" x="6848475" y="3586163"/>
          <p14:tracePt t="31002" x="6838950" y="3603625"/>
          <p14:tracePt t="31009" x="6831013" y="3619500"/>
          <p14:tracePt t="31016" x="6831013" y="3629025"/>
          <p14:tracePt t="31023" x="6823075" y="3646488"/>
          <p14:tracePt t="31029" x="6813550" y="3671888"/>
          <p14:tracePt t="31036" x="6797675" y="3705225"/>
          <p14:tracePt t="31043" x="6770688" y="3773488"/>
          <p14:tracePt t="31050" x="6754813" y="3824288"/>
          <p14:tracePt t="31057" x="6745288" y="3892550"/>
          <p14:tracePt t="31064" x="6737350" y="3917950"/>
          <p14:tracePt t="31071" x="6729413" y="3943350"/>
          <p14:tracePt t="31078" x="6719888" y="3968750"/>
          <p14:tracePt t="31084" x="6711950" y="3986213"/>
          <p14:tracePt t="31092" x="6711950" y="3994150"/>
          <p14:tracePt t="31098" x="6704013" y="4002088"/>
          <p14:tracePt t="31105" x="6704013" y="4011613"/>
          <p14:tracePt t="31112" x="6694488" y="4019550"/>
          <p14:tracePt t="31126" x="6694488" y="4027488"/>
          <p14:tracePt t="31142" x="6686550" y="4037013"/>
          <p14:tracePt t="31146" x="6686550" y="4044950"/>
          <p14:tracePt t="31153" x="6686550" y="4052888"/>
          <p14:tracePt t="31161" x="6686550" y="4062413"/>
          <p14:tracePt t="31167" x="6686550" y="4070350"/>
          <p14:tracePt t="31174" x="6686550" y="4079875"/>
          <p14:tracePt t="31181" x="6678613" y="4087813"/>
          <p14:tracePt t="31194" x="6678613" y="4105275"/>
          <p14:tracePt t="31201" x="6669088" y="4113213"/>
          <p14:tracePt t="31208" x="6669088" y="4121150"/>
          <p14:tracePt t="31215" x="6669088" y="4130675"/>
          <p14:tracePt t="31222" x="6669088" y="4138613"/>
          <p14:tracePt t="31229" x="6661150" y="4146550"/>
          <p14:tracePt t="31235" x="6661150" y="4164013"/>
          <p14:tracePt t="31242" x="6661150" y="4171950"/>
          <p14:tracePt t="31249" x="6661150" y="4189413"/>
          <p14:tracePt t="31256" x="6661150" y="4214813"/>
          <p14:tracePt t="31263" x="6661150" y="4232275"/>
          <p14:tracePt t="31270" x="6661150" y="4257675"/>
          <p14:tracePt t="31277" x="6653213" y="4283075"/>
          <p14:tracePt t="31284" x="6643688" y="4308475"/>
          <p14:tracePt t="31290" x="6643688" y="4325938"/>
          <p14:tracePt t="31298" x="6643688" y="4341813"/>
          <p14:tracePt t="31304" x="6635750" y="4351338"/>
          <p14:tracePt t="31311" x="6635750" y="4368800"/>
          <p14:tracePt t="31318" x="6635750" y="4376738"/>
          <p14:tracePt t="31325" x="6635750" y="4384675"/>
          <p14:tracePt t="31332" x="6635750" y="4394200"/>
          <p14:tracePt t="31346" x="6626225" y="4394200"/>
          <p14:tracePt t="31352" x="6626225" y="4402138"/>
          <p14:tracePt t="31359" x="6626225" y="4410075"/>
          <p14:tracePt t="31374" x="6626225" y="4419600"/>
          <p14:tracePt t="31387" x="6626225" y="4427538"/>
          <p14:tracePt t="31401" x="6626225" y="4435475"/>
          <p14:tracePt t="31407" x="6618288" y="4445000"/>
          <p14:tracePt t="31421" x="6618288" y="4452938"/>
          <p14:tracePt t="31449" x="6618288" y="4460875"/>
          <p14:tracePt t="31469" x="6618288" y="4470400"/>
          <p14:tracePt t="31483" x="6618288" y="4478338"/>
          <p14:tracePt t="31497" x="6618288" y="4486275"/>
          <p14:tracePt t="31511" x="6618288" y="4495800"/>
          <p14:tracePt t="31524" x="6610350" y="4503738"/>
          <p14:tracePt t="31538" x="6610350" y="4513263"/>
          <p14:tracePt t="31559" x="6610350" y="4521200"/>
          <p14:tracePt t="31580" x="6610350" y="4529138"/>
          <p14:tracePt t="31600" x="6610350" y="4538663"/>
          <p14:tracePt t="31627" x="6600825" y="4538663"/>
          <p14:tracePt t="31655" x="6600825" y="4546600"/>
          <p14:tracePt t="33497" x="6600825" y="4554538"/>
          <p14:tracePt t="33504" x="6610350" y="4554538"/>
          <p14:tracePt t="33525" x="6618288" y="4554538"/>
          <p14:tracePt t="33532" x="6618288" y="4564063"/>
          <p14:tracePt t="33540" x="6618288" y="4572000"/>
          <p14:tracePt t="33547" x="6626225" y="4572000"/>
          <p14:tracePt t="33553" x="6626225" y="4579938"/>
          <p14:tracePt t="33574" x="6626225" y="4589463"/>
          <p14:tracePt t="33581" x="6635750" y="4589463"/>
          <p14:tracePt t="33595" x="6643688" y="4589463"/>
          <p14:tracePt t="33608" x="6653213" y="4597400"/>
          <p14:tracePt t="33636" x="6661150" y="4597400"/>
          <p14:tracePt t="33643" x="6661150" y="4605338"/>
          <p14:tracePt t="33690" x="6669088" y="4614863"/>
          <p14:tracePt t="33718" x="6678613" y="4614863"/>
          <p14:tracePt t="33725" x="6678613" y="4622800"/>
          <p14:tracePt t="33746" x="6686550" y="4622800"/>
          <p14:tracePt t="33753" x="6694488" y="4622800"/>
          <p14:tracePt t="33766" x="6704013" y="4622800"/>
          <p14:tracePt t="33787" x="6711950" y="4622800"/>
          <p14:tracePt t="33794" x="6745288" y="4622800"/>
          <p14:tracePt t="33794" x="6729413" y="4622800"/>
          <p14:tracePt t="33794" x="6686550" y="4597400"/>
          <p14:tracePt t="33794" x="6465888" y="4538663"/>
          <p14:tracePt t="33794" x="6007100" y="4402138"/>
          <p14:tracePt t="33794" x="5751513" y="4333875"/>
          <p14:tracePt t="33794" x="5429250" y="4224338"/>
          <p14:tracePt t="33794" x="5046663" y="4062413"/>
          <p14:tracePt t="33794" x="4689475" y="3867150"/>
          <p14:tracePt t="33794" x="4273550" y="3568700"/>
          <p14:tracePt t="33794" x="3941763" y="3322638"/>
          <p14:tracePt t="33794" x="3619500" y="3059113"/>
          <p14:tracePt t="33794" x="3228975" y="2787650"/>
          <p14:tracePt t="33794" x="2879725" y="2524125"/>
          <p14:tracePt t="33794" x="2693988" y="2405063"/>
          <p14:tracePt t="33794" x="2532063" y="2293938"/>
          <p14:tracePt t="33794" x="2362200" y="2166938"/>
          <p14:tracePt t="33794" x="2225675" y="2073275"/>
          <p14:tracePt t="33794" x="2182813" y="2030413"/>
          <p14:tracePt t="33794" x="2149475" y="1997075"/>
          <p14:tracePt t="33794" x="2116138" y="1963738"/>
          <p14:tracePt t="33794" x="2116138" y="1938338"/>
          <p14:tracePt t="33794" x="2124075" y="1928813"/>
          <p14:tracePt t="33794" x="2098675" y="1920875"/>
          <p14:tracePt t="33794" x="1997075" y="1885950"/>
          <p14:tracePt t="33794" x="1843088" y="1835150"/>
          <p14:tracePt t="33794" x="1579563" y="1700213"/>
          <p14:tracePt t="33794" x="1198563" y="1504950"/>
          <p14:tracePt t="33794" x="993775" y="1376363"/>
          <p14:tracePt t="33794" x="765175" y="1231900"/>
          <p14:tracePt t="33794" x="458788" y="993775"/>
          <p14:tracePt t="33794" x="144463" y="714375"/>
          <p14:tracePt t="33794" x="271463" y="1189038"/>
          <p14:tracePt t="33794" x="458788" y="1444625"/>
          <p14:tracePt t="33794" x="620713" y="1622425"/>
          <p14:tracePt t="33794" x="790575" y="1784350"/>
          <p14:tracePt t="33794" x="993775" y="1979613"/>
          <p14:tracePt t="33794" x="1138238" y="2116138"/>
          <p14:tracePt t="33794" x="1290638" y="2278063"/>
          <p14:tracePt t="33794" x="1452563" y="2430463"/>
          <p14:tracePt t="33794" x="1546225" y="2532063"/>
          <p14:tracePt t="33794" x="1647825" y="2617788"/>
          <p14:tracePt t="33794" x="1716088" y="2676525"/>
          <p14:tracePt t="33794" x="1758950" y="2711450"/>
          <p14:tracePt t="33794" x="1801813" y="2762250"/>
          <p14:tracePt t="33794" x="1801813" y="2830513"/>
          <p14:tracePt t="33794" x="1860550" y="2914650"/>
          <p14:tracePt t="33794" x="1954213" y="3094038"/>
          <p14:tracePt t="33794" x="2047875" y="3254375"/>
          <p14:tracePt t="33794" x="2149475" y="3467100"/>
          <p14:tracePt t="33794" x="2293938" y="3697288"/>
          <p14:tracePt t="33794" x="2420938" y="3867150"/>
          <p14:tracePt t="33794" x="2549525" y="4037013"/>
          <p14:tracePt t="33794" x="2709863" y="4206875"/>
          <p14:tracePt t="33794" x="2914650" y="4427538"/>
          <p14:tracePt t="33794" x="3008313" y="4564063"/>
          <p14:tracePt t="33794" x="3059113" y="4648200"/>
          <p14:tracePt t="33794" x="3117850" y="4749800"/>
          <p14:tracePt t="33794" x="3186113" y="4860925"/>
          <p14:tracePt t="33794" x="3262313" y="4972050"/>
          <p14:tracePt t="33794" x="3338513" y="5091113"/>
          <p14:tracePt t="33794" x="3398838" y="5175250"/>
          <p14:tracePt t="33794" x="3475038" y="5260975"/>
          <p14:tracePt t="33794" x="3559175" y="5337175"/>
          <p14:tracePt t="33794" x="3652838" y="5430838"/>
          <p14:tracePt t="33794" x="3695700" y="5497513"/>
          <p14:tracePt t="33794" x="3781425" y="5591175"/>
          <p14:tracePt t="33794" x="3873500" y="5753100"/>
          <p14:tracePt t="33794" x="3916363" y="5795963"/>
          <p14:tracePt t="33794" x="3933825" y="5803900"/>
          <p14:tracePt t="33794" x="3933825" y="5813425"/>
          <p14:tracePt t="33794" x="3933825" y="5821363"/>
          <p14:tracePt t="33794" x="3933825" y="5829300"/>
          <p14:tracePt t="33794" x="3916363" y="5846763"/>
          <p14:tracePt t="33794" x="3900488" y="5854700"/>
          <p14:tracePt t="33794" x="3848100" y="5864225"/>
          <p14:tracePt t="33794" x="3789363" y="5880100"/>
          <p14:tracePt t="33794" x="3721100" y="5889625"/>
          <p14:tracePt t="33794" x="3611563" y="5897563"/>
          <p14:tracePt t="33794" x="3500438" y="5897563"/>
          <p14:tracePt t="33794" x="3381375" y="5897563"/>
          <p14:tracePt t="33794" x="3219450" y="5864225"/>
          <p14:tracePt t="33794" x="3109913" y="5838825"/>
          <p14:tracePt t="33794" x="3016250" y="5803900"/>
          <p14:tracePt t="33794" x="2930525" y="5788025"/>
          <p14:tracePt t="33794" x="2871788" y="5770563"/>
          <p14:tracePt t="33794" x="2811463" y="5753100"/>
          <p14:tracePt t="33794" x="2760663" y="5735638"/>
          <p14:tracePt t="33794" x="2701925" y="5719763"/>
          <p14:tracePt t="33794" x="2668588" y="5710238"/>
          <p14:tracePt t="33794" x="2625725" y="5694363"/>
          <p14:tracePt t="33794" x="2600325" y="5684838"/>
          <p14:tracePt t="33794" x="2590800" y="5684838"/>
          <p14:tracePt t="33794" x="2582863" y="5684838"/>
          <p14:tracePt t="33794" x="2574925" y="5684838"/>
          <p14:tracePt t="33794" x="2506663" y="5684838"/>
          <p14:tracePt t="33794" x="2327275" y="5694363"/>
          <p14:tracePt t="33794" x="2166938" y="5694363"/>
          <p14:tracePt t="33794" x="2055813" y="5694363"/>
          <p14:tracePt t="33794" x="1928813" y="5694363"/>
          <p14:tracePt t="33794" x="1809750" y="5694363"/>
          <p14:tracePt t="33794" x="1647825" y="5684838"/>
          <p14:tracePt t="33794" x="1538288" y="5684838"/>
          <p14:tracePt t="33794" x="1409700" y="5668963"/>
          <p14:tracePt t="33794" x="1308100" y="5651500"/>
          <p14:tracePt t="33794" x="1206500" y="5651500"/>
          <p14:tracePt t="33794" x="1112838" y="5641975"/>
          <p14:tracePt t="33794" x="1044575" y="5641975"/>
          <p14:tracePt t="33794" x="942975" y="5634038"/>
          <p14:tracePt t="33794" x="849313" y="5608638"/>
          <p14:tracePt t="33794" x="773113" y="5591175"/>
          <p14:tracePt t="33794" x="739775" y="5583238"/>
          <p14:tracePt t="33794" x="730250" y="5575300"/>
          <p14:tracePt t="33794" x="704850" y="5565775"/>
          <p14:tracePt t="33794" x="679450" y="5565775"/>
          <p14:tracePt t="33794" x="646113" y="5557838"/>
          <p14:tracePt t="33794" x="620713" y="5557838"/>
          <p14:tracePt t="33794" x="577850" y="5557838"/>
          <p14:tracePt t="33794" x="552450" y="5557838"/>
          <p14:tracePt t="33794" x="527050" y="5557838"/>
          <p14:tracePt t="33794" x="517525" y="5557838"/>
          <p14:tracePt t="33794" x="501650" y="5549900"/>
          <p14:tracePt t="33794" x="492125" y="5549900"/>
          <p14:tracePt t="33794" x="484188" y="5549900"/>
          <p14:tracePt t="33794" x="476250" y="5549900"/>
          <p14:tracePt t="33794" x="476250" y="5540375"/>
          <p14:tracePt t="33794" x="466725" y="5540375"/>
          <p14:tracePt t="33794" x="458788" y="5540375"/>
          <p14:tracePt t="33794" x="450850" y="5540375"/>
          <p14:tracePt t="33794" x="441325" y="5540375"/>
          <p14:tracePt t="33794" x="441325" y="5532438"/>
          <p14:tracePt t="33794" x="433388" y="5532438"/>
          <p14:tracePt t="33794" x="425450" y="5524500"/>
          <p14:tracePt t="33794" x="415925" y="5524500"/>
          <p14:tracePt t="33794" x="407988" y="5524500"/>
          <p14:tracePt t="33794" x="400050" y="5524500"/>
          <p14:tracePt t="33794" x="382588" y="5514975"/>
          <p14:tracePt t="33794" x="373063" y="5514975"/>
          <p14:tracePt t="33794" x="365125" y="5514975"/>
          <p14:tracePt t="33794" x="347663" y="5507038"/>
          <p14:tracePt t="33794" x="331788" y="5507038"/>
          <p14:tracePt t="33794" x="306388" y="5497513"/>
          <p14:tracePt t="33794" x="288925" y="5489575"/>
          <p14:tracePt t="33794" x="271463" y="5489575"/>
          <p14:tracePt t="33794" x="246063" y="5472113"/>
          <p14:tracePt t="33794" x="203200" y="5464175"/>
          <p14:tracePt t="33794" x="169863" y="5456238"/>
          <p14:tracePt t="33794" x="119063" y="5430838"/>
          <p14:tracePt t="33794" x="85725" y="5430838"/>
          <p14:tracePt t="33794" x="42863" y="5413375"/>
          <p14:tracePt t="33794" x="25400" y="5413375"/>
          <p14:tracePt t="33794" x="7938" y="5413375"/>
          <p14:tracePt t="33794" x="0" y="5405438"/>
        </p14:tracePtLst>
      </p14:laserTrace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21362-26FF-49E2-B258-F48CA4534D08}"/>
              </a:ext>
            </a:extLst>
          </p:cNvPr>
          <p:cNvSpPr>
            <a:spLocks noGrp="1"/>
          </p:cNvSpPr>
          <p:nvPr>
            <p:ph type="title"/>
          </p:nvPr>
        </p:nvSpPr>
        <p:spPr/>
        <p:txBody>
          <a:bodyPr/>
          <a:lstStyle/>
          <a:p>
            <a:r>
              <a:rPr lang="en-GB" dirty="0"/>
              <a:t>Adding more variables to a scatter diagram</a:t>
            </a:r>
          </a:p>
        </p:txBody>
      </p:sp>
      <p:pic>
        <p:nvPicPr>
          <p:cNvPr id="3074" name="Picture 2" descr="A scatter plot showing the association between two quantities with a third variable displayed using colour.">
            <a:extLst>
              <a:ext uri="{FF2B5EF4-FFF2-40B4-BE49-F238E27FC236}">
                <a16:creationId xmlns:a16="http://schemas.microsoft.com/office/drawing/2014/main" id="{9008B145-2A8B-47D8-B90A-2461FDB307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5070" y="2132856"/>
            <a:ext cx="8761859" cy="371140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544313"/>
      </p:ext>
    </p:extLst>
  </p:cSld>
  <p:clrMapOvr>
    <a:masterClrMapping/>
  </p:clrMapOvr>
  <mc:AlternateContent xmlns:mc="http://schemas.openxmlformats.org/markup-compatibility/2006" xmlns:p14="http://schemas.microsoft.com/office/powerpoint/2010/main">
    <mc:Choice Requires="p14">
      <p:transition spd="slow" p14:dur="2000" advTm="32990"/>
    </mc:Choice>
    <mc:Fallback xmlns="">
      <p:transition spd="slow" advTm="3299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Examples of effective use of visualisation</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2060848"/>
            <a:ext cx="5198368" cy="4065320"/>
          </a:xfrm>
        </p:spPr>
        <p:txBody>
          <a:bodyPr/>
          <a:lstStyle/>
          <a:p>
            <a:pPr lvl="1"/>
            <a:r>
              <a:rPr lang="en-GB" dirty="0"/>
              <a:t>Information is beautiful:</a:t>
            </a:r>
            <a:br>
              <a:rPr lang="en-GB" dirty="0"/>
            </a:br>
            <a:r>
              <a:rPr lang="en-GB" dirty="0">
                <a:hlinkClick r:id="rId3"/>
              </a:rPr>
              <a:t>informationisbeautiful.net</a:t>
            </a:r>
            <a:br>
              <a:rPr lang="en-GB" dirty="0"/>
            </a:br>
            <a:br>
              <a:rPr lang="en-GB" dirty="0"/>
            </a:br>
            <a:endParaRPr lang="en-GB" dirty="0"/>
          </a:p>
          <a:p>
            <a:pPr lvl="1"/>
            <a:r>
              <a:rPr lang="en-GB" dirty="0" err="1"/>
              <a:t>Gapminder</a:t>
            </a:r>
            <a:r>
              <a:rPr lang="en-GB" dirty="0"/>
              <a:t>:</a:t>
            </a:r>
            <a:br>
              <a:rPr lang="en-GB" dirty="0"/>
            </a:br>
            <a:r>
              <a:rPr lang="en-GB" dirty="0">
                <a:hlinkClick r:id="rId4"/>
              </a:rPr>
              <a:t>www.gapminder.org</a:t>
            </a:r>
            <a:br>
              <a:rPr lang="en-GB" dirty="0"/>
            </a:br>
            <a:endParaRPr lang="en-GB" dirty="0"/>
          </a:p>
          <a:p>
            <a:pPr lvl="1"/>
            <a:endParaRPr lang="en-GB" dirty="0"/>
          </a:p>
        </p:txBody>
      </p:sp>
      <p:pic>
        <p:nvPicPr>
          <p:cNvPr id="4" name="Picture 3" descr="A screenshot from Information is Beautiful.">
            <a:extLst>
              <a:ext uri="{FF2B5EF4-FFF2-40B4-BE49-F238E27FC236}">
                <a16:creationId xmlns:a16="http://schemas.microsoft.com/office/drawing/2014/main" id="{5FE18C2E-8B2B-43DF-81D8-E5B0B1B22D02}"/>
              </a:ext>
            </a:extLst>
          </p:cNvPr>
          <p:cNvPicPr>
            <a:picLocks noChangeAspect="1"/>
          </p:cNvPicPr>
          <p:nvPr/>
        </p:nvPicPr>
        <p:blipFill>
          <a:blip r:embed="rId5"/>
          <a:stretch>
            <a:fillRect/>
          </a:stretch>
        </p:blipFill>
        <p:spPr>
          <a:xfrm>
            <a:off x="6672064" y="1700808"/>
            <a:ext cx="4334272" cy="1983875"/>
          </a:xfrm>
          <a:prstGeom prst="rect">
            <a:avLst/>
          </a:prstGeom>
          <a:ln>
            <a:solidFill>
              <a:schemeClr val="tx1"/>
            </a:solidFill>
          </a:ln>
        </p:spPr>
      </p:pic>
      <p:pic>
        <p:nvPicPr>
          <p:cNvPr id="7" name="Picture 10" descr="A screenshot from Gapminder.">
            <a:extLst>
              <a:ext uri="{FF2B5EF4-FFF2-40B4-BE49-F238E27FC236}">
                <a16:creationId xmlns:a16="http://schemas.microsoft.com/office/drawing/2014/main" id="{ECBD22CD-DD51-45DC-A300-FFDAB494B1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86637" y="3861048"/>
            <a:ext cx="2905125" cy="15716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407772"/>
      </p:ext>
    </p:extLst>
  </p:cSld>
  <p:clrMapOvr>
    <a:masterClrMapping/>
  </p:clrMapOvr>
  <mc:AlternateContent xmlns:mc="http://schemas.openxmlformats.org/markup-compatibility/2006" xmlns:p14="http://schemas.microsoft.com/office/powerpoint/2010/main">
    <mc:Choice Requires="p14">
      <p:transition spd="slow" p14:dur="2000" advTm="31244"/>
    </mc:Choice>
    <mc:Fallback xmlns="">
      <p:transition spd="slow" advTm="31244"/>
    </mc:Fallback>
  </mc:AlternateContent>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A36650-B1BB-431C-936D-E4F7C101B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8B6F47-7CBE-47EA-AAAE-B484644AC51B}">
  <ds:schemaRefs>
    <ds:schemaRef ds:uri="http://schemas.microsoft.com/office/2006/metadata/properties"/>
    <ds:schemaRef ds:uri="http://schemas.microsoft.com/office/infopath/2007/PartnerControls"/>
    <ds:schemaRef ds:uri="8539b3b0-f0f5-46b2-8568-3b953e3ca8b7"/>
    <ds:schemaRef ds:uri="52f52b02-703c-4390-aac7-b9f7239ac5d6"/>
  </ds:schemaRefs>
</ds:datastoreItem>
</file>

<file path=customXml/itemProps3.xml><?xml version="1.0" encoding="utf-8"?>
<ds:datastoreItem xmlns:ds="http://schemas.openxmlformats.org/officeDocument/2006/customXml" ds:itemID="{0D3152A8-813B-4D1B-A9AB-E1BE028AB2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689</Words>
  <Application>Microsoft Office PowerPoint</Application>
  <PresentationFormat>Widescreen</PresentationFormat>
  <Paragraphs>58</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Symbol</vt:lpstr>
      <vt:lpstr>Times</vt:lpstr>
      <vt:lpstr>Wingdings</vt:lpstr>
      <vt:lpstr>Blank Presentation</vt:lpstr>
      <vt:lpstr>MEI Introduction to Data Science</vt:lpstr>
      <vt:lpstr>Visualisation</vt:lpstr>
      <vt:lpstr>Standard data presentation charts in Seaborn</vt:lpstr>
      <vt:lpstr>Additional charts in Seaborn</vt:lpstr>
      <vt:lpstr>Activities</vt:lpstr>
      <vt:lpstr>Visualisations: telling a story with data</vt:lpstr>
      <vt:lpstr>Association</vt:lpstr>
      <vt:lpstr>Adding more variables to a scatter diagram</vt:lpstr>
      <vt:lpstr>Examples of effective use of visualisation</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Tom Button</cp:lastModifiedBy>
  <cp:revision>130</cp:revision>
  <cp:lastPrinted>2020-01-19T20:00:46Z</cp:lastPrinted>
  <dcterms:created xsi:type="dcterms:W3CDTF">2012-04-23T14:18:00Z</dcterms:created>
  <dcterms:modified xsi:type="dcterms:W3CDTF">2023-05-12T07:08:04Z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MediaServiceImageTags">
    <vt:lpwstr/>
  </property>
</Properties>
</file>