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1"/>
  </p:notesMasterIdLst>
  <p:handoutMasterIdLst>
    <p:handoutMasterId r:id="rId12"/>
  </p:handoutMasterIdLst>
  <p:sldIdLst>
    <p:sldId id="344" r:id="rId5"/>
    <p:sldId id="343" r:id="rId6"/>
    <p:sldId id="342" r:id="rId7"/>
    <p:sldId id="347" r:id="rId8"/>
    <p:sldId id="346" r:id="rId9"/>
    <p:sldId id="345" r:id="rId10"/>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8F26F4-0C8A-4B74-B3AC-D6029BA9487D}" v="111" dt="2023-05-12T07:11:11.5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71486" autoAdjust="0"/>
  </p:normalViewPr>
  <p:slideViewPr>
    <p:cSldViewPr>
      <p:cViewPr varScale="1">
        <p:scale>
          <a:sx n="78" d="100"/>
          <a:sy n="78" d="100"/>
        </p:scale>
        <p:origin x="1410" y="84"/>
      </p:cViewPr>
      <p:guideLst>
        <p:guide orient="horz" pos="2160"/>
        <p:guide pos="3840"/>
      </p:guideLst>
    </p:cSldViewPr>
  </p:slideViewPr>
  <p:outlineViewPr>
    <p:cViewPr>
      <p:scale>
        <a:sx n="33" d="100"/>
        <a:sy n="33" d="100"/>
      </p:scale>
      <p:origin x="0" y="0"/>
    </p:cViewPr>
  </p:outlineViewPr>
  <p:notesTextViewPr>
    <p:cViewPr>
      <p:scale>
        <a:sx n="3" d="2"/>
        <a:sy n="3" d="2"/>
      </p:scale>
      <p:origin x="0" y="-1182"/>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Dickerson" userId="S::ian.dickerson@mei.org.uk::4c1dbfd8-199c-4247-a2cb-d6fd350a2e9d" providerId="AD" clId="Web-{F770B216-7134-E3E1-14A4-F0728CEBE980}"/>
    <pc:docChg chg="addSld delSld modSld">
      <pc:chgData name="Ian Dickerson" userId="S::ian.dickerson@mei.org.uk::4c1dbfd8-199c-4247-a2cb-d6fd350a2e9d" providerId="AD" clId="Web-{F770B216-7134-E3E1-14A4-F0728CEBE980}" dt="2023-04-17T14:11:34.736" v="75"/>
      <pc:docMkLst>
        <pc:docMk/>
      </pc:docMkLst>
      <pc:sldChg chg="modSp">
        <pc:chgData name="Ian Dickerson" userId="S::ian.dickerson@mei.org.uk::4c1dbfd8-199c-4247-a2cb-d6fd350a2e9d" providerId="AD" clId="Web-{F770B216-7134-E3E1-14A4-F0728CEBE980}" dt="2023-04-17T14:08:16.106" v="57" actId="20577"/>
        <pc:sldMkLst>
          <pc:docMk/>
          <pc:sldMk cId="2358444486" sldId="286"/>
        </pc:sldMkLst>
        <pc:spChg chg="mod">
          <ac:chgData name="Ian Dickerson" userId="S::ian.dickerson@mei.org.uk::4c1dbfd8-199c-4247-a2cb-d6fd350a2e9d" providerId="AD" clId="Web-{F770B216-7134-E3E1-14A4-F0728CEBE980}" dt="2023-04-17T14:08:16.106" v="57" actId="20577"/>
          <ac:spMkLst>
            <pc:docMk/>
            <pc:sldMk cId="2358444486" sldId="286"/>
            <ac:spMk id="2" creationId="{00000000-0000-0000-0000-000000000000}"/>
          </ac:spMkLst>
        </pc:spChg>
      </pc:sldChg>
      <pc:sldChg chg="add">
        <pc:chgData name="Ian Dickerson" userId="S::ian.dickerson@mei.org.uk::4c1dbfd8-199c-4247-a2cb-d6fd350a2e9d" providerId="AD" clId="Web-{F770B216-7134-E3E1-14A4-F0728CEBE980}" dt="2023-04-17T13:31:06.481" v="0"/>
        <pc:sldMkLst>
          <pc:docMk/>
          <pc:sldMk cId="3921953861" sldId="318"/>
        </pc:sldMkLst>
      </pc:sldChg>
      <pc:sldChg chg="add">
        <pc:chgData name="Ian Dickerson" userId="S::ian.dickerson@mei.org.uk::4c1dbfd8-199c-4247-a2cb-d6fd350a2e9d" providerId="AD" clId="Web-{F770B216-7134-E3E1-14A4-F0728CEBE980}" dt="2023-04-17T13:31:06.622" v="1"/>
        <pc:sldMkLst>
          <pc:docMk/>
          <pc:sldMk cId="2303965402" sldId="319"/>
        </pc:sldMkLst>
      </pc:sldChg>
      <pc:sldChg chg="modSp add">
        <pc:chgData name="Ian Dickerson" userId="S::ian.dickerson@mei.org.uk::4c1dbfd8-199c-4247-a2cb-d6fd350a2e9d" providerId="AD" clId="Web-{F770B216-7134-E3E1-14A4-F0728CEBE980}" dt="2023-04-17T14:09:19.858" v="59" actId="20577"/>
        <pc:sldMkLst>
          <pc:docMk/>
          <pc:sldMk cId="2368548220" sldId="320"/>
        </pc:sldMkLst>
        <pc:spChg chg="mod">
          <ac:chgData name="Ian Dickerson" userId="S::ian.dickerson@mei.org.uk::4c1dbfd8-199c-4247-a2cb-d6fd350a2e9d" providerId="AD" clId="Web-{F770B216-7134-E3E1-14A4-F0728CEBE980}" dt="2023-04-17T14:09:19.858" v="59" actId="20577"/>
          <ac:spMkLst>
            <pc:docMk/>
            <pc:sldMk cId="2368548220" sldId="320"/>
            <ac:spMk id="3" creationId="{DCAC8709-9E9D-476C-A171-65328F2F856C}"/>
          </ac:spMkLst>
        </pc:spChg>
      </pc:sldChg>
      <pc:sldChg chg="add">
        <pc:chgData name="Ian Dickerson" userId="S::ian.dickerson@mei.org.uk::4c1dbfd8-199c-4247-a2cb-d6fd350a2e9d" providerId="AD" clId="Web-{F770B216-7134-E3E1-14A4-F0728CEBE980}" dt="2023-04-17T13:31:06.809" v="3"/>
        <pc:sldMkLst>
          <pc:docMk/>
          <pc:sldMk cId="3566427336" sldId="321"/>
        </pc:sldMkLst>
      </pc:sldChg>
      <pc:sldChg chg="add">
        <pc:chgData name="Ian Dickerson" userId="S::ian.dickerson@mei.org.uk::4c1dbfd8-199c-4247-a2cb-d6fd350a2e9d" providerId="AD" clId="Web-{F770B216-7134-E3E1-14A4-F0728CEBE980}" dt="2023-04-17T13:31:06.919" v="4"/>
        <pc:sldMkLst>
          <pc:docMk/>
          <pc:sldMk cId="2145472305" sldId="322"/>
        </pc:sldMkLst>
      </pc:sldChg>
      <pc:sldChg chg="add del">
        <pc:chgData name="Ian Dickerson" userId="S::ian.dickerson@mei.org.uk::4c1dbfd8-199c-4247-a2cb-d6fd350a2e9d" providerId="AD" clId="Web-{F770B216-7134-E3E1-14A4-F0728CEBE980}" dt="2023-04-17T14:09:13.280" v="58"/>
        <pc:sldMkLst>
          <pc:docMk/>
          <pc:sldMk cId="3721472852" sldId="323"/>
        </pc:sldMkLst>
      </pc:sldChg>
      <pc:sldChg chg="add">
        <pc:chgData name="Ian Dickerson" userId="S::ian.dickerson@mei.org.uk::4c1dbfd8-199c-4247-a2cb-d6fd350a2e9d" providerId="AD" clId="Web-{F770B216-7134-E3E1-14A4-F0728CEBE980}" dt="2023-04-17T13:31:25.716" v="6"/>
        <pc:sldMkLst>
          <pc:docMk/>
          <pc:sldMk cId="3317544007" sldId="324"/>
        </pc:sldMkLst>
      </pc:sldChg>
      <pc:sldChg chg="add">
        <pc:chgData name="Ian Dickerson" userId="S::ian.dickerson@mei.org.uk::4c1dbfd8-199c-4247-a2cb-d6fd350a2e9d" providerId="AD" clId="Web-{F770B216-7134-E3E1-14A4-F0728CEBE980}" dt="2023-04-17T13:31:25.825" v="7"/>
        <pc:sldMkLst>
          <pc:docMk/>
          <pc:sldMk cId="1859747249" sldId="325"/>
        </pc:sldMkLst>
      </pc:sldChg>
      <pc:sldChg chg="add">
        <pc:chgData name="Ian Dickerson" userId="S::ian.dickerson@mei.org.uk::4c1dbfd8-199c-4247-a2cb-d6fd350a2e9d" providerId="AD" clId="Web-{F770B216-7134-E3E1-14A4-F0728CEBE980}" dt="2023-04-17T13:31:25.919" v="8"/>
        <pc:sldMkLst>
          <pc:docMk/>
          <pc:sldMk cId="573313786" sldId="326"/>
        </pc:sldMkLst>
      </pc:sldChg>
      <pc:sldChg chg="add">
        <pc:chgData name="Ian Dickerson" userId="S::ian.dickerson@mei.org.uk::4c1dbfd8-199c-4247-a2cb-d6fd350a2e9d" providerId="AD" clId="Web-{F770B216-7134-E3E1-14A4-F0728CEBE980}" dt="2023-04-17T13:31:26.044" v="9"/>
        <pc:sldMkLst>
          <pc:docMk/>
          <pc:sldMk cId="73989892" sldId="327"/>
        </pc:sldMkLst>
      </pc:sldChg>
      <pc:sldChg chg="modSp add">
        <pc:chgData name="Ian Dickerson" userId="S::ian.dickerson@mei.org.uk::4c1dbfd8-199c-4247-a2cb-d6fd350a2e9d" providerId="AD" clId="Web-{F770B216-7134-E3E1-14A4-F0728CEBE980}" dt="2023-04-17T14:09:36.655" v="62" actId="20577"/>
        <pc:sldMkLst>
          <pc:docMk/>
          <pc:sldMk cId="1876569029" sldId="328"/>
        </pc:sldMkLst>
        <pc:spChg chg="mod">
          <ac:chgData name="Ian Dickerson" userId="S::ian.dickerson@mei.org.uk::4c1dbfd8-199c-4247-a2cb-d6fd350a2e9d" providerId="AD" clId="Web-{F770B216-7134-E3E1-14A4-F0728CEBE980}" dt="2023-04-17T14:09:36.655" v="62" actId="20577"/>
          <ac:spMkLst>
            <pc:docMk/>
            <pc:sldMk cId="1876569029" sldId="328"/>
            <ac:spMk id="2" creationId="{00000000-0000-0000-0000-000000000000}"/>
          </ac:spMkLst>
        </pc:spChg>
      </pc:sldChg>
      <pc:sldChg chg="add">
        <pc:chgData name="Ian Dickerson" userId="S::ian.dickerson@mei.org.uk::4c1dbfd8-199c-4247-a2cb-d6fd350a2e9d" providerId="AD" clId="Web-{F770B216-7134-E3E1-14A4-F0728CEBE980}" dt="2023-04-17T13:31:39.826" v="11"/>
        <pc:sldMkLst>
          <pc:docMk/>
          <pc:sldMk cId="1195709100" sldId="329"/>
        </pc:sldMkLst>
      </pc:sldChg>
      <pc:sldChg chg="add">
        <pc:chgData name="Ian Dickerson" userId="S::ian.dickerson@mei.org.uk::4c1dbfd8-199c-4247-a2cb-d6fd350a2e9d" providerId="AD" clId="Web-{F770B216-7134-E3E1-14A4-F0728CEBE980}" dt="2023-04-17T13:31:39.966" v="12"/>
        <pc:sldMkLst>
          <pc:docMk/>
          <pc:sldMk cId="2005838953" sldId="330"/>
        </pc:sldMkLst>
      </pc:sldChg>
      <pc:sldChg chg="add del">
        <pc:chgData name="Ian Dickerson" userId="S::ian.dickerson@mei.org.uk::4c1dbfd8-199c-4247-a2cb-d6fd350a2e9d" providerId="AD" clId="Web-{F770B216-7134-E3E1-14A4-F0728CEBE980}" dt="2023-04-17T14:09:49.265" v="63"/>
        <pc:sldMkLst>
          <pc:docMk/>
          <pc:sldMk cId="2787946945" sldId="331"/>
        </pc:sldMkLst>
      </pc:sldChg>
      <pc:sldChg chg="add">
        <pc:chgData name="Ian Dickerson" userId="S::ian.dickerson@mei.org.uk::4c1dbfd8-199c-4247-a2cb-d6fd350a2e9d" providerId="AD" clId="Web-{F770B216-7134-E3E1-14A4-F0728CEBE980}" dt="2023-04-17T13:31:55.498" v="14"/>
        <pc:sldMkLst>
          <pc:docMk/>
          <pc:sldMk cId="19384167" sldId="332"/>
        </pc:sldMkLst>
      </pc:sldChg>
      <pc:sldChg chg="add">
        <pc:chgData name="Ian Dickerson" userId="S::ian.dickerson@mei.org.uk::4c1dbfd8-199c-4247-a2cb-d6fd350a2e9d" providerId="AD" clId="Web-{F770B216-7134-E3E1-14A4-F0728CEBE980}" dt="2023-04-17T13:31:55.623" v="15"/>
        <pc:sldMkLst>
          <pc:docMk/>
          <pc:sldMk cId="2301513747" sldId="333"/>
        </pc:sldMkLst>
      </pc:sldChg>
      <pc:sldChg chg="add">
        <pc:chgData name="Ian Dickerson" userId="S::ian.dickerson@mei.org.uk::4c1dbfd8-199c-4247-a2cb-d6fd350a2e9d" providerId="AD" clId="Web-{F770B216-7134-E3E1-14A4-F0728CEBE980}" dt="2023-04-17T13:31:55.748" v="16"/>
        <pc:sldMkLst>
          <pc:docMk/>
          <pc:sldMk cId="428553801" sldId="334"/>
        </pc:sldMkLst>
      </pc:sldChg>
      <pc:sldChg chg="add">
        <pc:chgData name="Ian Dickerson" userId="S::ian.dickerson@mei.org.uk::4c1dbfd8-199c-4247-a2cb-d6fd350a2e9d" providerId="AD" clId="Web-{F770B216-7134-E3E1-14A4-F0728CEBE980}" dt="2023-04-17T13:31:57.248" v="17"/>
        <pc:sldMkLst>
          <pc:docMk/>
          <pc:sldMk cId="2682134727" sldId="335"/>
        </pc:sldMkLst>
      </pc:sldChg>
      <pc:sldChg chg="modSp add">
        <pc:chgData name="Ian Dickerson" userId="S::ian.dickerson@mei.org.uk::4c1dbfd8-199c-4247-a2cb-d6fd350a2e9d" providerId="AD" clId="Web-{F770B216-7134-E3E1-14A4-F0728CEBE980}" dt="2023-04-17T14:10:52.688" v="68" actId="20577"/>
        <pc:sldMkLst>
          <pc:docMk/>
          <pc:sldMk cId="4193093255" sldId="336"/>
        </pc:sldMkLst>
        <pc:spChg chg="mod">
          <ac:chgData name="Ian Dickerson" userId="S::ian.dickerson@mei.org.uk::4c1dbfd8-199c-4247-a2cb-d6fd350a2e9d" providerId="AD" clId="Web-{F770B216-7134-E3E1-14A4-F0728CEBE980}" dt="2023-04-17T14:10:52.688" v="68" actId="20577"/>
          <ac:spMkLst>
            <pc:docMk/>
            <pc:sldMk cId="4193093255" sldId="336"/>
            <ac:spMk id="2" creationId="{00000000-0000-0000-0000-000000000000}"/>
          </ac:spMkLst>
        </pc:spChg>
      </pc:sldChg>
      <pc:sldChg chg="delSp add delAnim">
        <pc:chgData name="Ian Dickerson" userId="S::ian.dickerson@mei.org.uk::4c1dbfd8-199c-4247-a2cb-d6fd350a2e9d" providerId="AD" clId="Web-{F770B216-7134-E3E1-14A4-F0728CEBE980}" dt="2023-04-17T13:36:07.131" v="44"/>
        <pc:sldMkLst>
          <pc:docMk/>
          <pc:sldMk cId="2974407772" sldId="337"/>
        </pc:sldMkLst>
        <pc:picChg chg="del">
          <ac:chgData name="Ian Dickerson" userId="S::ian.dickerson@mei.org.uk::4c1dbfd8-199c-4247-a2cb-d6fd350a2e9d" providerId="AD" clId="Web-{F770B216-7134-E3E1-14A4-F0728CEBE980}" dt="2023-04-17T13:36:07.131" v="44"/>
          <ac:picMkLst>
            <pc:docMk/>
            <pc:sldMk cId="2974407772" sldId="337"/>
            <ac:picMk id="8" creationId="{8C940DFB-57F3-4AB4-8A50-D50ED3D5DAFC}"/>
          </ac:picMkLst>
        </pc:picChg>
      </pc:sldChg>
      <pc:sldChg chg="delSp add delAnim">
        <pc:chgData name="Ian Dickerson" userId="S::ian.dickerson@mei.org.uk::4c1dbfd8-199c-4247-a2cb-d6fd350a2e9d" providerId="AD" clId="Web-{F770B216-7134-E3E1-14A4-F0728CEBE980}" dt="2023-04-17T13:36:04.615" v="43"/>
        <pc:sldMkLst>
          <pc:docMk/>
          <pc:sldMk cId="1656544313" sldId="338"/>
        </pc:sldMkLst>
        <pc:picChg chg="del">
          <ac:chgData name="Ian Dickerson" userId="S::ian.dickerson@mei.org.uk::4c1dbfd8-199c-4247-a2cb-d6fd350a2e9d" providerId="AD" clId="Web-{F770B216-7134-E3E1-14A4-F0728CEBE980}" dt="2023-04-17T13:36:04.615" v="43"/>
          <ac:picMkLst>
            <pc:docMk/>
            <pc:sldMk cId="1656544313" sldId="338"/>
            <ac:picMk id="3" creationId="{AD287A28-0E1A-4D72-A2DB-5F713027FD90}"/>
          </ac:picMkLst>
        </pc:picChg>
      </pc:sldChg>
      <pc:sldChg chg="delSp add delAnim">
        <pc:chgData name="Ian Dickerson" userId="S::ian.dickerson@mei.org.uk::4c1dbfd8-199c-4247-a2cb-d6fd350a2e9d" providerId="AD" clId="Web-{F770B216-7134-E3E1-14A4-F0728CEBE980}" dt="2023-04-17T13:36:01.240" v="42"/>
        <pc:sldMkLst>
          <pc:docMk/>
          <pc:sldMk cId="794707012" sldId="339"/>
        </pc:sldMkLst>
        <pc:picChg chg="del">
          <ac:chgData name="Ian Dickerson" userId="S::ian.dickerson@mei.org.uk::4c1dbfd8-199c-4247-a2cb-d6fd350a2e9d" providerId="AD" clId="Web-{F770B216-7134-E3E1-14A4-F0728CEBE980}" dt="2023-04-17T13:36:01.240" v="42"/>
          <ac:picMkLst>
            <pc:docMk/>
            <pc:sldMk cId="794707012" sldId="339"/>
            <ac:picMk id="4" creationId="{60FEA6CA-3926-44DF-9930-B94256A91ECD}"/>
          </ac:picMkLst>
        </pc:picChg>
      </pc:sldChg>
      <pc:sldChg chg="delSp add delAnim">
        <pc:chgData name="Ian Dickerson" userId="S::ian.dickerson@mei.org.uk::4c1dbfd8-199c-4247-a2cb-d6fd350a2e9d" providerId="AD" clId="Web-{F770B216-7134-E3E1-14A4-F0728CEBE980}" dt="2023-04-17T13:35:58.943" v="41"/>
        <pc:sldMkLst>
          <pc:docMk/>
          <pc:sldMk cId="1177571075" sldId="340"/>
        </pc:sldMkLst>
        <pc:picChg chg="del">
          <ac:chgData name="Ian Dickerson" userId="S::ian.dickerson@mei.org.uk::4c1dbfd8-199c-4247-a2cb-d6fd350a2e9d" providerId="AD" clId="Web-{F770B216-7134-E3E1-14A4-F0728CEBE980}" dt="2023-04-17T13:35:58.943" v="41"/>
          <ac:picMkLst>
            <pc:docMk/>
            <pc:sldMk cId="1177571075" sldId="340"/>
            <ac:picMk id="7" creationId="{C329E8FE-4C2C-4BF6-869C-C9811AD93373}"/>
          </ac:picMkLst>
        </pc:picChg>
      </pc:sldChg>
      <pc:sldChg chg="delSp add del delAnim">
        <pc:chgData name="Ian Dickerson" userId="S::ian.dickerson@mei.org.uk::4c1dbfd8-199c-4247-a2cb-d6fd350a2e9d" providerId="AD" clId="Web-{F770B216-7134-E3E1-14A4-F0728CEBE980}" dt="2023-04-17T14:10:24.625" v="64"/>
        <pc:sldMkLst>
          <pc:docMk/>
          <pc:sldMk cId="766300427" sldId="341"/>
        </pc:sldMkLst>
        <pc:picChg chg="del">
          <ac:chgData name="Ian Dickerson" userId="S::ian.dickerson@mei.org.uk::4c1dbfd8-199c-4247-a2cb-d6fd350a2e9d" providerId="AD" clId="Web-{F770B216-7134-E3E1-14A4-F0728CEBE980}" dt="2023-04-17T13:35:56.224" v="40"/>
          <ac:picMkLst>
            <pc:docMk/>
            <pc:sldMk cId="766300427" sldId="341"/>
            <ac:picMk id="3" creationId="{3E181076-9BE2-4FFD-8BFD-E39A10B0477F}"/>
          </ac:picMkLst>
        </pc:picChg>
      </pc:sldChg>
      <pc:sldChg chg="add">
        <pc:chgData name="Ian Dickerson" userId="S::ian.dickerson@mei.org.uk::4c1dbfd8-199c-4247-a2cb-d6fd350a2e9d" providerId="AD" clId="Web-{F770B216-7134-E3E1-14A4-F0728CEBE980}" dt="2023-04-17T13:32:43.453" v="24"/>
        <pc:sldMkLst>
          <pc:docMk/>
          <pc:sldMk cId="2278930358" sldId="342"/>
        </pc:sldMkLst>
      </pc:sldChg>
      <pc:sldChg chg="add">
        <pc:chgData name="Ian Dickerson" userId="S::ian.dickerson@mei.org.uk::4c1dbfd8-199c-4247-a2cb-d6fd350a2e9d" providerId="AD" clId="Web-{F770B216-7134-E3E1-14A4-F0728CEBE980}" dt="2023-04-17T13:32:43.562" v="25"/>
        <pc:sldMkLst>
          <pc:docMk/>
          <pc:sldMk cId="902021350" sldId="343"/>
        </pc:sldMkLst>
      </pc:sldChg>
      <pc:sldChg chg="modSp add">
        <pc:chgData name="Ian Dickerson" userId="S::ian.dickerson@mei.org.uk::4c1dbfd8-199c-4247-a2cb-d6fd350a2e9d" providerId="AD" clId="Web-{F770B216-7134-E3E1-14A4-F0728CEBE980}" dt="2023-04-17T14:11:19.486" v="71" actId="20577"/>
        <pc:sldMkLst>
          <pc:docMk/>
          <pc:sldMk cId="2050052287" sldId="344"/>
        </pc:sldMkLst>
        <pc:spChg chg="mod">
          <ac:chgData name="Ian Dickerson" userId="S::ian.dickerson@mei.org.uk::4c1dbfd8-199c-4247-a2cb-d6fd350a2e9d" providerId="AD" clId="Web-{F770B216-7134-E3E1-14A4-F0728CEBE980}" dt="2023-04-17T14:11:19.486" v="71" actId="20577"/>
          <ac:spMkLst>
            <pc:docMk/>
            <pc:sldMk cId="2050052287" sldId="344"/>
            <ac:spMk id="2" creationId="{00000000-0000-0000-0000-000000000000}"/>
          </ac:spMkLst>
        </pc:spChg>
      </pc:sldChg>
      <pc:sldChg chg="add">
        <pc:chgData name="Ian Dickerson" userId="S::ian.dickerson@mei.org.uk::4c1dbfd8-199c-4247-a2cb-d6fd350a2e9d" providerId="AD" clId="Web-{F770B216-7134-E3E1-14A4-F0728CEBE980}" dt="2023-04-17T13:32:58.422" v="27"/>
        <pc:sldMkLst>
          <pc:docMk/>
          <pc:sldMk cId="818246459" sldId="345"/>
        </pc:sldMkLst>
      </pc:sldChg>
      <pc:sldChg chg="add">
        <pc:chgData name="Ian Dickerson" userId="S::ian.dickerson@mei.org.uk::4c1dbfd8-199c-4247-a2cb-d6fd350a2e9d" providerId="AD" clId="Web-{F770B216-7134-E3E1-14A4-F0728CEBE980}" dt="2023-04-17T13:32:58.516" v="28"/>
        <pc:sldMkLst>
          <pc:docMk/>
          <pc:sldMk cId="1348275667" sldId="346"/>
        </pc:sldMkLst>
      </pc:sldChg>
      <pc:sldChg chg="add">
        <pc:chgData name="Ian Dickerson" userId="S::ian.dickerson@mei.org.uk::4c1dbfd8-199c-4247-a2cb-d6fd350a2e9d" providerId="AD" clId="Web-{F770B216-7134-E3E1-14A4-F0728CEBE980}" dt="2023-04-17T13:32:58.625" v="29"/>
        <pc:sldMkLst>
          <pc:docMk/>
          <pc:sldMk cId="2044866265" sldId="347"/>
        </pc:sldMkLst>
      </pc:sldChg>
      <pc:sldChg chg="add del">
        <pc:chgData name="Ian Dickerson" userId="S::ian.dickerson@mei.org.uk::4c1dbfd8-199c-4247-a2cb-d6fd350a2e9d" providerId="AD" clId="Web-{F770B216-7134-E3E1-14A4-F0728CEBE980}" dt="2023-04-17T14:11:22.064" v="72"/>
        <pc:sldMkLst>
          <pc:docMk/>
          <pc:sldMk cId="846577913" sldId="348"/>
        </pc:sldMkLst>
      </pc:sldChg>
      <pc:sldChg chg="delSp add delAnim">
        <pc:chgData name="Ian Dickerson" userId="S::ian.dickerson@mei.org.uk::4c1dbfd8-199c-4247-a2cb-d6fd350a2e9d" providerId="AD" clId="Web-{F770B216-7134-E3E1-14A4-F0728CEBE980}" dt="2023-04-17T13:36:40.647" v="49"/>
        <pc:sldMkLst>
          <pc:docMk/>
          <pc:sldMk cId="431332445" sldId="349"/>
        </pc:sldMkLst>
        <pc:picChg chg="del">
          <ac:chgData name="Ian Dickerson" userId="S::ian.dickerson@mei.org.uk::4c1dbfd8-199c-4247-a2cb-d6fd350a2e9d" providerId="AD" clId="Web-{F770B216-7134-E3E1-14A4-F0728CEBE980}" dt="2023-04-17T13:36:40.647" v="49"/>
          <ac:picMkLst>
            <pc:docMk/>
            <pc:sldMk cId="431332445" sldId="349"/>
            <ac:picMk id="4" creationId="{383F0DEE-0B41-41CD-8952-C708251CAD91}"/>
          </ac:picMkLst>
        </pc:picChg>
      </pc:sldChg>
      <pc:sldChg chg="delSp add delAnim">
        <pc:chgData name="Ian Dickerson" userId="S::ian.dickerson@mei.org.uk::4c1dbfd8-199c-4247-a2cb-d6fd350a2e9d" providerId="AD" clId="Web-{F770B216-7134-E3E1-14A4-F0728CEBE980}" dt="2023-04-17T13:36:37.803" v="48"/>
        <pc:sldMkLst>
          <pc:docMk/>
          <pc:sldMk cId="2998282854" sldId="350"/>
        </pc:sldMkLst>
        <pc:picChg chg="del">
          <ac:chgData name="Ian Dickerson" userId="S::ian.dickerson@mei.org.uk::4c1dbfd8-199c-4247-a2cb-d6fd350a2e9d" providerId="AD" clId="Web-{F770B216-7134-E3E1-14A4-F0728CEBE980}" dt="2023-04-17T13:36:37.803" v="48"/>
          <ac:picMkLst>
            <pc:docMk/>
            <pc:sldMk cId="2998282854" sldId="350"/>
            <ac:picMk id="3" creationId="{7433802B-79C6-42D3-AE24-8DE308F02802}"/>
          </ac:picMkLst>
        </pc:picChg>
      </pc:sldChg>
      <pc:sldChg chg="delSp add delAnim">
        <pc:chgData name="Ian Dickerson" userId="S::ian.dickerson@mei.org.uk::4c1dbfd8-199c-4247-a2cb-d6fd350a2e9d" providerId="AD" clId="Web-{F770B216-7134-E3E1-14A4-F0728CEBE980}" dt="2023-04-17T13:36:34.303" v="47"/>
        <pc:sldMkLst>
          <pc:docMk/>
          <pc:sldMk cId="4114987758" sldId="351"/>
        </pc:sldMkLst>
        <pc:picChg chg="del">
          <ac:chgData name="Ian Dickerson" userId="S::ian.dickerson@mei.org.uk::4c1dbfd8-199c-4247-a2cb-d6fd350a2e9d" providerId="AD" clId="Web-{F770B216-7134-E3E1-14A4-F0728CEBE980}" dt="2023-04-17T13:36:34.303" v="47"/>
          <ac:picMkLst>
            <pc:docMk/>
            <pc:sldMk cId="4114987758" sldId="351"/>
            <ac:picMk id="4" creationId="{A87C30EC-87B5-46D6-A78B-16F237A96796}"/>
          </ac:picMkLst>
        </pc:picChg>
      </pc:sldChg>
      <pc:sldChg chg="delSp add delAnim">
        <pc:chgData name="Ian Dickerson" userId="S::ian.dickerson@mei.org.uk::4c1dbfd8-199c-4247-a2cb-d6fd350a2e9d" providerId="AD" clId="Web-{F770B216-7134-E3E1-14A4-F0728CEBE980}" dt="2023-04-17T13:36:31.897" v="46"/>
        <pc:sldMkLst>
          <pc:docMk/>
          <pc:sldMk cId="3804297857" sldId="352"/>
        </pc:sldMkLst>
        <pc:picChg chg="del">
          <ac:chgData name="Ian Dickerson" userId="S::ian.dickerson@mei.org.uk::4c1dbfd8-199c-4247-a2cb-d6fd350a2e9d" providerId="AD" clId="Web-{F770B216-7134-E3E1-14A4-F0728CEBE980}" dt="2023-04-17T13:36:31.897" v="46"/>
          <ac:picMkLst>
            <pc:docMk/>
            <pc:sldMk cId="3804297857" sldId="352"/>
            <ac:picMk id="7" creationId="{58AAAF28-4F19-45F5-AA6D-EBF528FDA821}"/>
          </ac:picMkLst>
        </pc:picChg>
      </pc:sldChg>
      <pc:sldChg chg="delSp modSp add delAnim">
        <pc:chgData name="Ian Dickerson" userId="S::ian.dickerson@mei.org.uk::4c1dbfd8-199c-4247-a2cb-d6fd350a2e9d" providerId="AD" clId="Web-{F770B216-7134-E3E1-14A4-F0728CEBE980}" dt="2023-04-17T14:11:29.236" v="74" actId="20577"/>
        <pc:sldMkLst>
          <pc:docMk/>
          <pc:sldMk cId="3800361676" sldId="353"/>
        </pc:sldMkLst>
        <pc:spChg chg="mod">
          <ac:chgData name="Ian Dickerson" userId="S::ian.dickerson@mei.org.uk::4c1dbfd8-199c-4247-a2cb-d6fd350a2e9d" providerId="AD" clId="Web-{F770B216-7134-E3E1-14A4-F0728CEBE980}" dt="2023-04-17T14:11:29.236" v="74" actId="20577"/>
          <ac:spMkLst>
            <pc:docMk/>
            <pc:sldMk cId="3800361676" sldId="353"/>
            <ac:spMk id="2" creationId="{00000000-0000-0000-0000-000000000000}"/>
          </ac:spMkLst>
        </pc:spChg>
        <pc:picChg chg="del">
          <ac:chgData name="Ian Dickerson" userId="S::ian.dickerson@mei.org.uk::4c1dbfd8-199c-4247-a2cb-d6fd350a2e9d" providerId="AD" clId="Web-{F770B216-7134-E3E1-14A4-F0728CEBE980}" dt="2023-04-17T13:36:29.491" v="45"/>
          <ac:picMkLst>
            <pc:docMk/>
            <pc:sldMk cId="3800361676" sldId="353"/>
            <ac:picMk id="7" creationId="{0F2F569F-4F61-456B-B259-8D505B515FC2}"/>
          </ac:picMkLst>
        </pc:picChg>
      </pc:sldChg>
      <pc:sldChg chg="delSp add delAnim">
        <pc:chgData name="Ian Dickerson" userId="S::ian.dickerson@mei.org.uk::4c1dbfd8-199c-4247-a2cb-d6fd350a2e9d" providerId="AD" clId="Web-{F770B216-7134-E3E1-14A4-F0728CEBE980}" dt="2023-04-17T13:36:51.194" v="53"/>
        <pc:sldMkLst>
          <pc:docMk/>
          <pc:sldMk cId="3481214712" sldId="354"/>
        </pc:sldMkLst>
        <pc:picChg chg="del">
          <ac:chgData name="Ian Dickerson" userId="S::ian.dickerson@mei.org.uk::4c1dbfd8-199c-4247-a2cb-d6fd350a2e9d" providerId="AD" clId="Web-{F770B216-7134-E3E1-14A4-F0728CEBE980}" dt="2023-04-17T13:36:51.194" v="53"/>
          <ac:picMkLst>
            <pc:docMk/>
            <pc:sldMk cId="3481214712" sldId="354"/>
            <ac:picMk id="3" creationId="{5B3A2F4C-B736-473E-BFAF-A8399084E202}"/>
          </ac:picMkLst>
        </pc:picChg>
      </pc:sldChg>
      <pc:sldChg chg="delSp add delAnim">
        <pc:chgData name="Ian Dickerson" userId="S::ian.dickerson@mei.org.uk::4c1dbfd8-199c-4247-a2cb-d6fd350a2e9d" providerId="AD" clId="Web-{F770B216-7134-E3E1-14A4-F0728CEBE980}" dt="2023-04-17T13:36:47.788" v="52"/>
        <pc:sldMkLst>
          <pc:docMk/>
          <pc:sldMk cId="135340257" sldId="355"/>
        </pc:sldMkLst>
        <pc:picChg chg="del">
          <ac:chgData name="Ian Dickerson" userId="S::ian.dickerson@mei.org.uk::4c1dbfd8-199c-4247-a2cb-d6fd350a2e9d" providerId="AD" clId="Web-{F770B216-7134-E3E1-14A4-F0728CEBE980}" dt="2023-04-17T13:36:47.788" v="52"/>
          <ac:picMkLst>
            <pc:docMk/>
            <pc:sldMk cId="135340257" sldId="355"/>
            <ac:picMk id="13" creationId="{1026A281-B006-4443-BC7F-61456E8355C6}"/>
          </ac:picMkLst>
        </pc:picChg>
      </pc:sldChg>
      <pc:sldChg chg="delSp add delAnim">
        <pc:chgData name="Ian Dickerson" userId="S::ian.dickerson@mei.org.uk::4c1dbfd8-199c-4247-a2cb-d6fd350a2e9d" providerId="AD" clId="Web-{F770B216-7134-E3E1-14A4-F0728CEBE980}" dt="2023-04-17T13:36:45.600" v="51"/>
        <pc:sldMkLst>
          <pc:docMk/>
          <pc:sldMk cId="2154304668" sldId="356"/>
        </pc:sldMkLst>
        <pc:picChg chg="del">
          <ac:chgData name="Ian Dickerson" userId="S::ian.dickerson@mei.org.uk::4c1dbfd8-199c-4247-a2cb-d6fd350a2e9d" providerId="AD" clId="Web-{F770B216-7134-E3E1-14A4-F0728CEBE980}" dt="2023-04-17T13:36:45.600" v="51"/>
          <ac:picMkLst>
            <pc:docMk/>
            <pc:sldMk cId="2154304668" sldId="356"/>
            <ac:picMk id="4" creationId="{25800453-C004-448E-970B-77035E3FF568}"/>
          </ac:picMkLst>
        </pc:picChg>
      </pc:sldChg>
      <pc:sldChg chg="delSp add del delAnim">
        <pc:chgData name="Ian Dickerson" userId="S::ian.dickerson@mei.org.uk::4c1dbfd8-199c-4247-a2cb-d6fd350a2e9d" providerId="AD" clId="Web-{F770B216-7134-E3E1-14A4-F0728CEBE980}" dt="2023-04-17T14:11:34.736" v="75"/>
        <pc:sldMkLst>
          <pc:docMk/>
          <pc:sldMk cId="2658735521" sldId="357"/>
        </pc:sldMkLst>
        <pc:picChg chg="del">
          <ac:chgData name="Ian Dickerson" userId="S::ian.dickerson@mei.org.uk::4c1dbfd8-199c-4247-a2cb-d6fd350a2e9d" providerId="AD" clId="Web-{F770B216-7134-E3E1-14A4-F0728CEBE980}" dt="2023-04-17T13:36:43.085" v="50"/>
          <ac:picMkLst>
            <pc:docMk/>
            <pc:sldMk cId="2658735521" sldId="357"/>
            <ac:picMk id="4" creationId="{6AB6AD57-44D5-4178-AA30-83C4A0E04676}"/>
          </ac:picMkLst>
        </pc:picChg>
      </pc:sldChg>
    </pc:docChg>
  </pc:docChgLst>
  <pc:docChgLst>
    <pc:chgData name="Tom Button" userId="cf0642dc-ffe1-44b7-bcb8-6fade5cb6393" providerId="ADAL" clId="{258F26F4-0C8A-4B74-B3AC-D6029BA9487D}"/>
    <pc:docChg chg="modSld">
      <pc:chgData name="Tom Button" userId="cf0642dc-ffe1-44b7-bcb8-6fade5cb6393" providerId="ADAL" clId="{258F26F4-0C8A-4B74-B3AC-D6029BA9487D}" dt="2023-05-12T07:12:38.410" v="267"/>
      <pc:docMkLst>
        <pc:docMk/>
      </pc:docMkLst>
      <pc:sldChg chg="modSp mod modNotesTx">
        <pc:chgData name="Tom Button" userId="cf0642dc-ffe1-44b7-bcb8-6fade5cb6393" providerId="ADAL" clId="{258F26F4-0C8A-4B74-B3AC-D6029BA9487D}" dt="2023-05-12T07:12:01.196" v="260"/>
        <pc:sldMkLst>
          <pc:docMk/>
          <pc:sldMk cId="2278930358" sldId="342"/>
        </pc:sldMkLst>
        <pc:picChg chg="mod">
          <ac:chgData name="Tom Button" userId="cf0642dc-ffe1-44b7-bcb8-6fade5cb6393" providerId="ADAL" clId="{258F26F4-0C8A-4B74-B3AC-D6029BA9487D}" dt="2023-05-12T07:10:37.720" v="236" actId="962"/>
          <ac:picMkLst>
            <pc:docMk/>
            <pc:sldMk cId="2278930358" sldId="342"/>
            <ac:picMk id="4" creationId="{662D17F8-3C46-484B-AC8C-976BD997DFDF}"/>
          </ac:picMkLst>
        </pc:picChg>
      </pc:sldChg>
      <pc:sldChg chg="modSp modNotesTx">
        <pc:chgData name="Tom Button" userId="cf0642dc-ffe1-44b7-bcb8-6fade5cb6393" providerId="ADAL" clId="{258F26F4-0C8A-4B74-B3AC-D6029BA9487D}" dt="2023-05-12T07:11:44.478" v="258"/>
        <pc:sldMkLst>
          <pc:docMk/>
          <pc:sldMk cId="902021350" sldId="343"/>
        </pc:sldMkLst>
        <pc:graphicFrameChg chg="mod">
          <ac:chgData name="Tom Button" userId="cf0642dc-ffe1-44b7-bcb8-6fade5cb6393" providerId="ADAL" clId="{258F26F4-0C8A-4B74-B3AC-D6029BA9487D}" dt="2023-05-12T07:09:16.451" v="77" actId="962"/>
          <ac:graphicFrameMkLst>
            <pc:docMk/>
            <pc:sldMk cId="902021350" sldId="343"/>
            <ac:graphicFrameMk id="826" creationId="{9E5ABE61-9C86-45C6-8501-30AD5A442551}"/>
          </ac:graphicFrameMkLst>
        </pc:graphicFrameChg>
      </pc:sldChg>
      <pc:sldChg chg="modSp mod">
        <pc:chgData name="Tom Button" userId="cf0642dc-ffe1-44b7-bcb8-6fade5cb6393" providerId="ADAL" clId="{258F26F4-0C8A-4B74-B3AC-D6029BA9487D}" dt="2023-05-12T07:11:13.391" v="254"/>
        <pc:sldMkLst>
          <pc:docMk/>
          <pc:sldMk cId="2050052287" sldId="344"/>
        </pc:sldMkLst>
        <pc:spChg chg="ord">
          <ac:chgData name="Tom Button" userId="cf0642dc-ffe1-44b7-bcb8-6fade5cb6393" providerId="ADAL" clId="{258F26F4-0C8A-4B74-B3AC-D6029BA9487D}" dt="2023-05-12T07:11:13.391" v="254"/>
          <ac:spMkLst>
            <pc:docMk/>
            <pc:sldMk cId="2050052287" sldId="344"/>
            <ac:spMk id="8" creationId="{00000000-0000-0000-0000-000000000000}"/>
          </ac:spMkLst>
        </pc:spChg>
        <pc:graphicFrameChg chg="mod">
          <ac:chgData name="Tom Button" userId="cf0642dc-ffe1-44b7-bcb8-6fade5cb6393" providerId="ADAL" clId="{258F26F4-0C8A-4B74-B3AC-D6029BA9487D}" dt="2023-05-12T07:11:11.595" v="253" actId="962"/>
          <ac:graphicFrameMkLst>
            <pc:docMk/>
            <pc:sldMk cId="2050052287" sldId="344"/>
            <ac:graphicFrameMk id="283" creationId="{DD786846-F782-4467-BE02-5F07098E5959}"/>
          </ac:graphicFrameMkLst>
        </pc:graphicFrameChg>
      </pc:sldChg>
      <pc:sldChg chg="modSp mod modNotesTx">
        <pc:chgData name="Tom Button" userId="cf0642dc-ffe1-44b7-bcb8-6fade5cb6393" providerId="ADAL" clId="{258F26F4-0C8A-4B74-B3AC-D6029BA9487D}" dt="2023-05-12T07:12:38.410" v="267"/>
        <pc:sldMkLst>
          <pc:docMk/>
          <pc:sldMk cId="818246459" sldId="345"/>
        </pc:sldMkLst>
        <pc:spChg chg="mod">
          <ac:chgData name="Tom Button" userId="cf0642dc-ffe1-44b7-bcb8-6fade5cb6393" providerId="ADAL" clId="{258F26F4-0C8A-4B74-B3AC-D6029BA9487D}" dt="2023-05-12T07:11:26.171" v="255" actId="962"/>
          <ac:spMkLst>
            <pc:docMk/>
            <pc:sldMk cId="818246459" sldId="345"/>
            <ac:spMk id="4" creationId="{E48BE0B4-D978-4595-B5BD-AE11C525455A}"/>
          </ac:spMkLst>
        </pc:spChg>
        <pc:picChg chg="mod">
          <ac:chgData name="Tom Button" userId="cf0642dc-ffe1-44b7-bcb8-6fade5cb6393" providerId="ADAL" clId="{258F26F4-0C8A-4B74-B3AC-D6029BA9487D}" dt="2023-05-12T07:11:27.339" v="256" actId="962"/>
          <ac:picMkLst>
            <pc:docMk/>
            <pc:sldMk cId="818246459" sldId="345"/>
            <ac:picMk id="6" creationId="{93BE7D5A-0D27-430D-846D-D359C8979036}"/>
          </ac:picMkLst>
        </pc:picChg>
      </pc:sldChg>
      <pc:sldChg chg="modSp modNotesTx">
        <pc:chgData name="Tom Button" userId="cf0642dc-ffe1-44b7-bcb8-6fade5cb6393" providerId="ADAL" clId="{258F26F4-0C8A-4B74-B3AC-D6029BA9487D}" dt="2023-05-12T07:12:25.616" v="265"/>
        <pc:sldMkLst>
          <pc:docMk/>
          <pc:sldMk cId="1348275667" sldId="346"/>
        </pc:sldMkLst>
        <pc:graphicFrameChg chg="mod">
          <ac:chgData name="Tom Button" userId="cf0642dc-ffe1-44b7-bcb8-6fade5cb6393" providerId="ADAL" clId="{258F26F4-0C8A-4B74-B3AC-D6029BA9487D}" dt="2023-05-12T07:11:05.215" v="252" actId="962"/>
          <ac:graphicFrameMkLst>
            <pc:docMk/>
            <pc:sldMk cId="1348275667" sldId="346"/>
            <ac:graphicFrameMk id="3" creationId="{85B00A49-1361-4128-B058-D0D86FCE6DB4}"/>
          </ac:graphicFrameMkLst>
        </pc:graphicFrameChg>
      </pc:sldChg>
      <pc:sldChg chg="modSp mod modNotesTx">
        <pc:chgData name="Tom Button" userId="cf0642dc-ffe1-44b7-bcb8-6fade5cb6393" providerId="ADAL" clId="{258F26F4-0C8A-4B74-B3AC-D6029BA9487D}" dt="2023-05-12T07:12:14.056" v="262"/>
        <pc:sldMkLst>
          <pc:docMk/>
          <pc:sldMk cId="2044866265" sldId="347"/>
        </pc:sldMkLst>
        <pc:spChg chg="mod">
          <ac:chgData name="Tom Button" userId="cf0642dc-ffe1-44b7-bcb8-6fade5cb6393" providerId="ADAL" clId="{258F26F4-0C8A-4B74-B3AC-D6029BA9487D}" dt="2023-05-12T07:09:30.072" v="84" actId="20577"/>
          <ac:spMkLst>
            <pc:docMk/>
            <pc:sldMk cId="2044866265" sldId="347"/>
            <ac:spMk id="2" creationId="{6C63314F-BF78-4C79-815F-A15AD3FF7007}"/>
          </ac:spMkLst>
        </pc:spChg>
        <pc:graphicFrameChg chg="mod">
          <ac:chgData name="Tom Button" userId="cf0642dc-ffe1-44b7-bcb8-6fade5cb6393" providerId="ADAL" clId="{258F26F4-0C8A-4B74-B3AC-D6029BA9487D}" dt="2023-05-12T07:10:53.564" v="238" actId="962"/>
          <ac:graphicFrameMkLst>
            <pc:docMk/>
            <pc:sldMk cId="2044866265" sldId="347"/>
            <ac:graphicFrameMk id="19" creationId="{99D868EB-0266-4990-8344-51EFD7560D39}"/>
          </ac:graphicFrameMkLst>
        </pc:graphicFrameChg>
      </pc:sldChg>
    </pc:docChg>
  </pc:docChgLst>
  <pc:docChgLst>
    <pc:chgData name="Tom Button" userId="cf0642dc-ffe1-44b7-bcb8-6fade5cb6393" providerId="ADAL" clId="{CA9385ED-22C1-4A3C-ACCA-2272F78FE36C}"/>
    <pc:docChg chg="custSel modSld">
      <pc:chgData name="Tom Button" userId="cf0642dc-ffe1-44b7-bcb8-6fade5cb6393" providerId="ADAL" clId="{CA9385ED-22C1-4A3C-ACCA-2272F78FE36C}" dt="2023-04-24T18:14:23.693" v="7" actId="179"/>
      <pc:docMkLst>
        <pc:docMk/>
      </pc:docMkLst>
      <pc:sldChg chg="addSp delSp modSp mod">
        <pc:chgData name="Tom Button" userId="cf0642dc-ffe1-44b7-bcb8-6fade5cb6393" providerId="ADAL" clId="{CA9385ED-22C1-4A3C-ACCA-2272F78FE36C}" dt="2023-04-24T18:14:23.693" v="7" actId="179"/>
        <pc:sldMkLst>
          <pc:docMk/>
          <pc:sldMk cId="2368548220" sldId="320"/>
        </pc:sldMkLst>
        <pc:spChg chg="mod">
          <ac:chgData name="Tom Button" userId="cf0642dc-ffe1-44b7-bcb8-6fade5cb6393" providerId="ADAL" clId="{CA9385ED-22C1-4A3C-ACCA-2272F78FE36C}" dt="2023-04-24T18:14:23.693" v="7" actId="179"/>
          <ac:spMkLst>
            <pc:docMk/>
            <pc:sldMk cId="2368548220" sldId="320"/>
            <ac:spMk id="3" creationId="{DCAC8709-9E9D-476C-A171-65328F2F856C}"/>
          </ac:spMkLst>
        </pc:spChg>
        <pc:graphicFrameChg chg="add del mod">
          <ac:chgData name="Tom Button" userId="cf0642dc-ffe1-44b7-bcb8-6fade5cb6393" providerId="ADAL" clId="{CA9385ED-22C1-4A3C-ACCA-2272F78FE36C}" dt="2023-04-24T18:14:07.567" v="2"/>
          <ac:graphicFrameMkLst>
            <pc:docMk/>
            <pc:sldMk cId="2368548220" sldId="320"/>
            <ac:graphicFrameMk id="4" creationId="{5A1CB36C-65BB-0123-70DF-2EAC58DC972A}"/>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9FF6E3-76B6-4368-AC57-9FBBA4C1BE2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AA20D729-6051-454F-A00E-5CCB04AA0780}">
      <dgm:prSet phldrT="[Text]" phldr="0"/>
      <dgm:spPr/>
      <dgm:t>
        <a:bodyPr/>
        <a:lstStyle/>
        <a:p>
          <a:pPr rtl="0"/>
          <a:r>
            <a:rPr lang="en-GB" dirty="0">
              <a:latin typeface="Arial"/>
            </a:rPr>
            <a:t>Formulate the problem</a:t>
          </a:r>
          <a:endParaRPr lang="en-GB" dirty="0"/>
        </a:p>
      </dgm:t>
    </dgm:pt>
    <dgm:pt modelId="{E0A20393-C877-4E41-ACA2-7A08649AD273}" type="parTrans" cxnId="{28B4E473-2A3E-407B-A2F7-AFFEC5FFFF4C}">
      <dgm:prSet/>
      <dgm:spPr/>
      <dgm:t>
        <a:bodyPr/>
        <a:lstStyle/>
        <a:p>
          <a:endParaRPr lang="en-GB"/>
        </a:p>
      </dgm:t>
    </dgm:pt>
    <dgm:pt modelId="{B484B74D-45EB-4EA1-B26C-CF9962D064A8}" type="sibTrans" cxnId="{28B4E473-2A3E-407B-A2F7-AFFEC5FFFF4C}">
      <dgm:prSet/>
      <dgm:spPr/>
      <dgm:t>
        <a:bodyPr/>
        <a:lstStyle/>
        <a:p>
          <a:endParaRPr lang="en-GB"/>
        </a:p>
      </dgm:t>
    </dgm:pt>
    <dgm:pt modelId="{32D326DB-201E-48B0-93E5-340FBEB6CB3D}">
      <dgm:prSet phldrT="[Text]" phldr="0"/>
      <dgm:spPr/>
      <dgm:t>
        <a:bodyPr/>
        <a:lstStyle/>
        <a:p>
          <a:pPr rtl="0"/>
          <a:r>
            <a:rPr lang="en-GB" dirty="0">
              <a:latin typeface="Arial"/>
            </a:rPr>
            <a:t>Get the data</a:t>
          </a:r>
          <a:endParaRPr lang="en-GB" dirty="0"/>
        </a:p>
      </dgm:t>
    </dgm:pt>
    <dgm:pt modelId="{5B8EC573-0E2C-4218-B242-F9F4560A9FFA}" type="parTrans" cxnId="{D2E31662-DB8B-4184-A1C2-031B31569F71}">
      <dgm:prSet/>
      <dgm:spPr/>
      <dgm:t>
        <a:bodyPr/>
        <a:lstStyle/>
        <a:p>
          <a:endParaRPr lang="en-GB"/>
        </a:p>
      </dgm:t>
    </dgm:pt>
    <dgm:pt modelId="{4F5B2DA5-8E5E-420C-B9E9-509F14386873}" type="sibTrans" cxnId="{D2E31662-DB8B-4184-A1C2-031B31569F71}">
      <dgm:prSet/>
      <dgm:spPr/>
      <dgm:t>
        <a:bodyPr/>
        <a:lstStyle/>
        <a:p>
          <a:endParaRPr lang="en-GB"/>
        </a:p>
      </dgm:t>
    </dgm:pt>
    <dgm:pt modelId="{5A7ADB22-90B6-477F-966C-3128092D147A}">
      <dgm:prSet phldrT="[Text]" phldr="0"/>
      <dgm:spPr/>
      <dgm:t>
        <a:bodyPr/>
        <a:lstStyle/>
        <a:p>
          <a:pPr rtl="0"/>
          <a:r>
            <a:rPr lang="en-GB" dirty="0">
              <a:latin typeface="Arial"/>
            </a:rPr>
            <a:t>Explore the data</a:t>
          </a:r>
          <a:endParaRPr lang="en-GB" dirty="0"/>
        </a:p>
      </dgm:t>
    </dgm:pt>
    <dgm:pt modelId="{E5A8F7E6-E4FA-4E2F-B05A-7A1C3C1660D8}" type="parTrans" cxnId="{82E905AC-61DB-4AAB-852D-C7B8D25C57D6}">
      <dgm:prSet/>
      <dgm:spPr/>
      <dgm:t>
        <a:bodyPr/>
        <a:lstStyle/>
        <a:p>
          <a:endParaRPr lang="en-GB"/>
        </a:p>
      </dgm:t>
    </dgm:pt>
    <dgm:pt modelId="{CC74FC65-1436-4822-9667-446950B4B1DD}" type="sibTrans" cxnId="{82E905AC-61DB-4AAB-852D-C7B8D25C57D6}">
      <dgm:prSet/>
      <dgm:spPr/>
      <dgm:t>
        <a:bodyPr/>
        <a:lstStyle/>
        <a:p>
          <a:endParaRPr lang="en-GB"/>
        </a:p>
      </dgm:t>
    </dgm:pt>
    <dgm:pt modelId="{A9C934B8-99A6-49BC-A8EA-9D68DDE7C3AF}">
      <dgm:prSet phldrT="[Text]" phldr="0"/>
      <dgm:spPr/>
      <dgm:t>
        <a:bodyPr/>
        <a:lstStyle/>
        <a:p>
          <a:pPr rtl="0"/>
          <a:r>
            <a:rPr lang="en-GB" dirty="0">
              <a:latin typeface="Arial"/>
            </a:rPr>
            <a:t>Analyse the data</a:t>
          </a:r>
          <a:endParaRPr lang="en-GB" dirty="0"/>
        </a:p>
      </dgm:t>
    </dgm:pt>
    <dgm:pt modelId="{103231DC-CD58-444A-89BC-5D20CCEE3C50}" type="parTrans" cxnId="{EE310685-C3A8-4BE7-B811-A37649DEDBC6}">
      <dgm:prSet/>
      <dgm:spPr/>
      <dgm:t>
        <a:bodyPr/>
        <a:lstStyle/>
        <a:p>
          <a:endParaRPr lang="en-GB"/>
        </a:p>
      </dgm:t>
    </dgm:pt>
    <dgm:pt modelId="{01117268-E4EF-47FA-82B1-1629A9AB7846}" type="sibTrans" cxnId="{EE310685-C3A8-4BE7-B811-A37649DEDBC6}">
      <dgm:prSet/>
      <dgm:spPr/>
      <dgm:t>
        <a:bodyPr/>
        <a:lstStyle/>
        <a:p>
          <a:endParaRPr lang="en-GB"/>
        </a:p>
      </dgm:t>
    </dgm:pt>
    <dgm:pt modelId="{FA021FDF-2F22-4410-9391-5C0AD0D4F8ED}">
      <dgm:prSet phldrT="[Text]" phldr="0"/>
      <dgm:spPr/>
      <dgm:t>
        <a:bodyPr/>
        <a:lstStyle/>
        <a:p>
          <a:pPr rtl="0"/>
          <a:r>
            <a:rPr lang="en-GB" dirty="0">
              <a:latin typeface="Arial"/>
            </a:rPr>
            <a:t>Communicate the results</a:t>
          </a:r>
          <a:endParaRPr lang="en-GB" dirty="0"/>
        </a:p>
      </dgm:t>
    </dgm:pt>
    <dgm:pt modelId="{7028731C-66DA-4416-A9D1-0089C28F7358}" type="parTrans" cxnId="{338571A3-192D-4BAB-9A2A-5F111263E72A}">
      <dgm:prSet/>
      <dgm:spPr/>
      <dgm:t>
        <a:bodyPr/>
        <a:lstStyle/>
        <a:p>
          <a:endParaRPr lang="en-GB"/>
        </a:p>
      </dgm:t>
    </dgm:pt>
    <dgm:pt modelId="{477F372F-3893-4674-A8E8-87A5A6EB53A4}" type="sibTrans" cxnId="{338571A3-192D-4BAB-9A2A-5F111263E72A}">
      <dgm:prSet/>
      <dgm:spPr/>
      <dgm:t>
        <a:bodyPr/>
        <a:lstStyle/>
        <a:p>
          <a:endParaRPr lang="en-GB"/>
        </a:p>
      </dgm:t>
    </dgm:pt>
    <dgm:pt modelId="{4B250F58-6460-4C8C-848A-F6B5654EC85F}" type="pres">
      <dgm:prSet presAssocID="{789FF6E3-76B6-4368-AC57-9FBBA4C1BE2A}" presName="Name0" presStyleCnt="0">
        <dgm:presLayoutVars>
          <dgm:dir/>
          <dgm:resizeHandles val="exact"/>
        </dgm:presLayoutVars>
      </dgm:prSet>
      <dgm:spPr/>
    </dgm:pt>
    <dgm:pt modelId="{E23757B0-4C8F-499D-B1C0-F2C3311E3A09}" type="pres">
      <dgm:prSet presAssocID="{789FF6E3-76B6-4368-AC57-9FBBA4C1BE2A}" presName="cycle" presStyleCnt="0"/>
      <dgm:spPr/>
    </dgm:pt>
    <dgm:pt modelId="{A9F4760C-4B3F-4082-854A-818336B0FDCB}" type="pres">
      <dgm:prSet presAssocID="{AA20D729-6051-454F-A00E-5CCB04AA0780}" presName="nodeFirstNode" presStyleLbl="node1" presStyleIdx="0" presStyleCnt="5">
        <dgm:presLayoutVars>
          <dgm:bulletEnabled val="1"/>
        </dgm:presLayoutVars>
      </dgm:prSet>
      <dgm:spPr/>
    </dgm:pt>
    <dgm:pt modelId="{F4B4E7FE-8249-4723-8BEC-7F1F0E75A774}" type="pres">
      <dgm:prSet presAssocID="{B484B74D-45EB-4EA1-B26C-CF9962D064A8}" presName="sibTransFirstNode" presStyleLbl="bgShp" presStyleIdx="0" presStyleCnt="1"/>
      <dgm:spPr/>
    </dgm:pt>
    <dgm:pt modelId="{7A82D0B3-F90E-42CF-B8C2-3123C60C50A3}" type="pres">
      <dgm:prSet presAssocID="{32D326DB-201E-48B0-93E5-340FBEB6CB3D}" presName="nodeFollowingNodes" presStyleLbl="node1" presStyleIdx="1" presStyleCnt="5">
        <dgm:presLayoutVars>
          <dgm:bulletEnabled val="1"/>
        </dgm:presLayoutVars>
      </dgm:prSet>
      <dgm:spPr/>
    </dgm:pt>
    <dgm:pt modelId="{FD816C04-D3EB-4577-A802-F722729A1006}" type="pres">
      <dgm:prSet presAssocID="{5A7ADB22-90B6-477F-966C-3128092D147A}" presName="nodeFollowingNodes" presStyleLbl="node1" presStyleIdx="2" presStyleCnt="5">
        <dgm:presLayoutVars>
          <dgm:bulletEnabled val="1"/>
        </dgm:presLayoutVars>
      </dgm:prSet>
      <dgm:spPr/>
    </dgm:pt>
    <dgm:pt modelId="{246C657E-7849-4140-B226-76767323D9F2}" type="pres">
      <dgm:prSet presAssocID="{A9C934B8-99A6-49BC-A8EA-9D68DDE7C3AF}" presName="nodeFollowingNodes" presStyleLbl="node1" presStyleIdx="3" presStyleCnt="5">
        <dgm:presLayoutVars>
          <dgm:bulletEnabled val="1"/>
        </dgm:presLayoutVars>
      </dgm:prSet>
      <dgm:spPr/>
    </dgm:pt>
    <dgm:pt modelId="{B496F8A5-1D37-4BAF-9E0D-A3E59122701A}" type="pres">
      <dgm:prSet presAssocID="{FA021FDF-2F22-4410-9391-5C0AD0D4F8ED}" presName="nodeFollowingNodes" presStyleLbl="node1" presStyleIdx="4" presStyleCnt="5">
        <dgm:presLayoutVars>
          <dgm:bulletEnabled val="1"/>
        </dgm:presLayoutVars>
      </dgm:prSet>
      <dgm:spPr/>
    </dgm:pt>
  </dgm:ptLst>
  <dgm:cxnLst>
    <dgm:cxn modelId="{E2420801-D52D-4659-8928-1831FBB3D3FA}" type="presOf" srcId="{AA20D729-6051-454F-A00E-5CCB04AA0780}" destId="{A9F4760C-4B3F-4082-854A-818336B0FDCB}" srcOrd="0" destOrd="0" presId="urn:microsoft.com/office/officeart/2005/8/layout/cycle3"/>
    <dgm:cxn modelId="{74AA682C-4F86-4F67-8367-D3D4BAEFC0FD}" type="presOf" srcId="{789FF6E3-76B6-4368-AC57-9FBBA4C1BE2A}" destId="{4B250F58-6460-4C8C-848A-F6B5654EC85F}" srcOrd="0" destOrd="0" presId="urn:microsoft.com/office/officeart/2005/8/layout/cycle3"/>
    <dgm:cxn modelId="{D2E31662-DB8B-4184-A1C2-031B31569F71}" srcId="{789FF6E3-76B6-4368-AC57-9FBBA4C1BE2A}" destId="{32D326DB-201E-48B0-93E5-340FBEB6CB3D}" srcOrd="1" destOrd="0" parTransId="{5B8EC573-0E2C-4218-B242-F9F4560A9FFA}" sibTransId="{4F5B2DA5-8E5E-420C-B9E9-509F14386873}"/>
    <dgm:cxn modelId="{42A76142-81EA-43C9-B856-E17D044A77B6}" type="presOf" srcId="{FA021FDF-2F22-4410-9391-5C0AD0D4F8ED}" destId="{B496F8A5-1D37-4BAF-9E0D-A3E59122701A}" srcOrd="0" destOrd="0" presId="urn:microsoft.com/office/officeart/2005/8/layout/cycle3"/>
    <dgm:cxn modelId="{0EBA1A49-23E9-4546-BEFE-3E2D11857203}" type="presOf" srcId="{5A7ADB22-90B6-477F-966C-3128092D147A}" destId="{FD816C04-D3EB-4577-A802-F722729A1006}" srcOrd="0" destOrd="0" presId="urn:microsoft.com/office/officeart/2005/8/layout/cycle3"/>
    <dgm:cxn modelId="{28B4E473-2A3E-407B-A2F7-AFFEC5FFFF4C}" srcId="{789FF6E3-76B6-4368-AC57-9FBBA4C1BE2A}" destId="{AA20D729-6051-454F-A00E-5CCB04AA0780}" srcOrd="0" destOrd="0" parTransId="{E0A20393-C877-4E41-ACA2-7A08649AD273}" sibTransId="{B484B74D-45EB-4EA1-B26C-CF9962D064A8}"/>
    <dgm:cxn modelId="{EE310685-C3A8-4BE7-B811-A37649DEDBC6}" srcId="{789FF6E3-76B6-4368-AC57-9FBBA4C1BE2A}" destId="{A9C934B8-99A6-49BC-A8EA-9D68DDE7C3AF}" srcOrd="3" destOrd="0" parTransId="{103231DC-CD58-444A-89BC-5D20CCEE3C50}" sibTransId="{01117268-E4EF-47FA-82B1-1629A9AB7846}"/>
    <dgm:cxn modelId="{338571A3-192D-4BAB-9A2A-5F111263E72A}" srcId="{789FF6E3-76B6-4368-AC57-9FBBA4C1BE2A}" destId="{FA021FDF-2F22-4410-9391-5C0AD0D4F8ED}" srcOrd="4" destOrd="0" parTransId="{7028731C-66DA-4416-A9D1-0089C28F7358}" sibTransId="{477F372F-3893-4674-A8E8-87A5A6EB53A4}"/>
    <dgm:cxn modelId="{82E905AC-61DB-4AAB-852D-C7B8D25C57D6}" srcId="{789FF6E3-76B6-4368-AC57-9FBBA4C1BE2A}" destId="{5A7ADB22-90B6-477F-966C-3128092D147A}" srcOrd="2" destOrd="0" parTransId="{E5A8F7E6-E4FA-4E2F-B05A-7A1C3C1660D8}" sibTransId="{CC74FC65-1436-4822-9667-446950B4B1DD}"/>
    <dgm:cxn modelId="{533868BC-5C3E-40B7-A824-A10DBCA7BBB7}" type="presOf" srcId="{A9C934B8-99A6-49BC-A8EA-9D68DDE7C3AF}" destId="{246C657E-7849-4140-B226-76767323D9F2}" srcOrd="0" destOrd="0" presId="urn:microsoft.com/office/officeart/2005/8/layout/cycle3"/>
    <dgm:cxn modelId="{96223BC9-07AC-4482-8B96-05B9DA6BDCA4}" type="presOf" srcId="{32D326DB-201E-48B0-93E5-340FBEB6CB3D}" destId="{7A82D0B3-F90E-42CF-B8C2-3123C60C50A3}" srcOrd="0" destOrd="0" presId="urn:microsoft.com/office/officeart/2005/8/layout/cycle3"/>
    <dgm:cxn modelId="{54BBF0FF-624F-4780-8D2D-A665B14C85E9}" type="presOf" srcId="{B484B74D-45EB-4EA1-B26C-CF9962D064A8}" destId="{F4B4E7FE-8249-4723-8BEC-7F1F0E75A774}" srcOrd="0" destOrd="0" presId="urn:microsoft.com/office/officeart/2005/8/layout/cycle3"/>
    <dgm:cxn modelId="{A24225EB-2632-404C-9785-B2A9C2F36E29}" type="presParOf" srcId="{4B250F58-6460-4C8C-848A-F6B5654EC85F}" destId="{E23757B0-4C8F-499D-B1C0-F2C3311E3A09}" srcOrd="0" destOrd="0" presId="urn:microsoft.com/office/officeart/2005/8/layout/cycle3"/>
    <dgm:cxn modelId="{5BB45E9F-3EC8-43F5-A227-EBA41C7FBC11}" type="presParOf" srcId="{E23757B0-4C8F-499D-B1C0-F2C3311E3A09}" destId="{A9F4760C-4B3F-4082-854A-818336B0FDCB}" srcOrd="0" destOrd="0" presId="urn:microsoft.com/office/officeart/2005/8/layout/cycle3"/>
    <dgm:cxn modelId="{2513AF78-1184-45D6-A90B-924D51949054}" type="presParOf" srcId="{E23757B0-4C8F-499D-B1C0-F2C3311E3A09}" destId="{F4B4E7FE-8249-4723-8BEC-7F1F0E75A774}" srcOrd="1" destOrd="0" presId="urn:microsoft.com/office/officeart/2005/8/layout/cycle3"/>
    <dgm:cxn modelId="{49203FA9-B0D6-4C06-89B2-991C5C6498A1}" type="presParOf" srcId="{E23757B0-4C8F-499D-B1C0-F2C3311E3A09}" destId="{7A82D0B3-F90E-42CF-B8C2-3123C60C50A3}" srcOrd="2" destOrd="0" presId="urn:microsoft.com/office/officeart/2005/8/layout/cycle3"/>
    <dgm:cxn modelId="{C6D0BB28-42B9-45E0-BC05-452BBD745B12}" type="presParOf" srcId="{E23757B0-4C8F-499D-B1C0-F2C3311E3A09}" destId="{FD816C04-D3EB-4577-A802-F722729A1006}" srcOrd="3" destOrd="0" presId="urn:microsoft.com/office/officeart/2005/8/layout/cycle3"/>
    <dgm:cxn modelId="{26C2B031-0B79-4919-9F6B-E68F0D86DE6B}" type="presParOf" srcId="{E23757B0-4C8F-499D-B1C0-F2C3311E3A09}" destId="{246C657E-7849-4140-B226-76767323D9F2}" srcOrd="4" destOrd="0" presId="urn:microsoft.com/office/officeart/2005/8/layout/cycle3"/>
    <dgm:cxn modelId="{E2706F42-31AC-46F2-9D76-27FBCEF18E4B}" type="presParOf" srcId="{E23757B0-4C8F-499D-B1C0-F2C3311E3A09}" destId="{B496F8A5-1D37-4BAF-9E0D-A3E59122701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9FF6E3-76B6-4368-AC57-9FBBA4C1BE2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AA20D729-6051-454F-A00E-5CCB04AA0780}">
      <dgm:prSet phldrT="[Text]" phldr="0"/>
      <dgm:spPr/>
      <dgm:t>
        <a:bodyPr/>
        <a:lstStyle/>
        <a:p>
          <a:pPr rtl="0"/>
          <a:r>
            <a:rPr lang="en-GB" dirty="0">
              <a:latin typeface="Arial"/>
            </a:rPr>
            <a:t>Formulate the problem</a:t>
          </a:r>
          <a:endParaRPr lang="en-GB" dirty="0"/>
        </a:p>
      </dgm:t>
    </dgm:pt>
    <dgm:pt modelId="{E0A20393-C877-4E41-ACA2-7A08649AD273}" type="parTrans" cxnId="{28B4E473-2A3E-407B-A2F7-AFFEC5FFFF4C}">
      <dgm:prSet/>
      <dgm:spPr/>
      <dgm:t>
        <a:bodyPr/>
        <a:lstStyle/>
        <a:p>
          <a:endParaRPr lang="en-GB"/>
        </a:p>
      </dgm:t>
    </dgm:pt>
    <dgm:pt modelId="{B484B74D-45EB-4EA1-B26C-CF9962D064A8}" type="sibTrans" cxnId="{28B4E473-2A3E-407B-A2F7-AFFEC5FFFF4C}">
      <dgm:prSet/>
      <dgm:spPr/>
      <dgm:t>
        <a:bodyPr/>
        <a:lstStyle/>
        <a:p>
          <a:endParaRPr lang="en-GB"/>
        </a:p>
      </dgm:t>
    </dgm:pt>
    <dgm:pt modelId="{32D326DB-201E-48B0-93E5-340FBEB6CB3D}">
      <dgm:prSet phldrT="[Text]" phldr="0"/>
      <dgm:spPr/>
      <dgm:t>
        <a:bodyPr/>
        <a:lstStyle/>
        <a:p>
          <a:pPr rtl="0"/>
          <a:r>
            <a:rPr lang="en-GB" dirty="0">
              <a:latin typeface="Arial"/>
            </a:rPr>
            <a:t>Get the data</a:t>
          </a:r>
          <a:endParaRPr lang="en-GB" dirty="0"/>
        </a:p>
      </dgm:t>
    </dgm:pt>
    <dgm:pt modelId="{5B8EC573-0E2C-4218-B242-F9F4560A9FFA}" type="parTrans" cxnId="{D2E31662-DB8B-4184-A1C2-031B31569F71}">
      <dgm:prSet/>
      <dgm:spPr/>
      <dgm:t>
        <a:bodyPr/>
        <a:lstStyle/>
        <a:p>
          <a:endParaRPr lang="en-GB"/>
        </a:p>
      </dgm:t>
    </dgm:pt>
    <dgm:pt modelId="{4F5B2DA5-8E5E-420C-B9E9-509F14386873}" type="sibTrans" cxnId="{D2E31662-DB8B-4184-A1C2-031B31569F71}">
      <dgm:prSet/>
      <dgm:spPr/>
      <dgm:t>
        <a:bodyPr/>
        <a:lstStyle/>
        <a:p>
          <a:endParaRPr lang="en-GB"/>
        </a:p>
      </dgm:t>
    </dgm:pt>
    <dgm:pt modelId="{5A7ADB22-90B6-477F-966C-3128092D147A}">
      <dgm:prSet phldrT="[Text]" phldr="0"/>
      <dgm:spPr/>
      <dgm:t>
        <a:bodyPr/>
        <a:lstStyle/>
        <a:p>
          <a:pPr rtl="0"/>
          <a:r>
            <a:rPr lang="en-GB" dirty="0">
              <a:latin typeface="Arial"/>
            </a:rPr>
            <a:t>Explore the data</a:t>
          </a:r>
          <a:endParaRPr lang="en-GB" dirty="0"/>
        </a:p>
      </dgm:t>
    </dgm:pt>
    <dgm:pt modelId="{E5A8F7E6-E4FA-4E2F-B05A-7A1C3C1660D8}" type="parTrans" cxnId="{82E905AC-61DB-4AAB-852D-C7B8D25C57D6}">
      <dgm:prSet/>
      <dgm:spPr/>
      <dgm:t>
        <a:bodyPr/>
        <a:lstStyle/>
        <a:p>
          <a:endParaRPr lang="en-GB"/>
        </a:p>
      </dgm:t>
    </dgm:pt>
    <dgm:pt modelId="{CC74FC65-1436-4822-9667-446950B4B1DD}" type="sibTrans" cxnId="{82E905AC-61DB-4AAB-852D-C7B8D25C57D6}">
      <dgm:prSet/>
      <dgm:spPr/>
      <dgm:t>
        <a:bodyPr/>
        <a:lstStyle/>
        <a:p>
          <a:endParaRPr lang="en-GB"/>
        </a:p>
      </dgm:t>
    </dgm:pt>
    <dgm:pt modelId="{A9C934B8-99A6-49BC-A8EA-9D68DDE7C3AF}">
      <dgm:prSet phldrT="[Text]" phldr="0"/>
      <dgm:spPr/>
      <dgm:t>
        <a:bodyPr/>
        <a:lstStyle/>
        <a:p>
          <a:pPr rtl="0"/>
          <a:r>
            <a:rPr lang="en-GB" dirty="0">
              <a:latin typeface="Arial"/>
            </a:rPr>
            <a:t>Analyse the data</a:t>
          </a:r>
          <a:endParaRPr lang="en-GB" dirty="0"/>
        </a:p>
      </dgm:t>
    </dgm:pt>
    <dgm:pt modelId="{103231DC-CD58-444A-89BC-5D20CCEE3C50}" type="parTrans" cxnId="{EE310685-C3A8-4BE7-B811-A37649DEDBC6}">
      <dgm:prSet/>
      <dgm:spPr/>
      <dgm:t>
        <a:bodyPr/>
        <a:lstStyle/>
        <a:p>
          <a:endParaRPr lang="en-GB"/>
        </a:p>
      </dgm:t>
    </dgm:pt>
    <dgm:pt modelId="{01117268-E4EF-47FA-82B1-1629A9AB7846}" type="sibTrans" cxnId="{EE310685-C3A8-4BE7-B811-A37649DEDBC6}">
      <dgm:prSet/>
      <dgm:spPr/>
      <dgm:t>
        <a:bodyPr/>
        <a:lstStyle/>
        <a:p>
          <a:endParaRPr lang="en-GB"/>
        </a:p>
      </dgm:t>
    </dgm:pt>
    <dgm:pt modelId="{FA021FDF-2F22-4410-9391-5C0AD0D4F8ED}">
      <dgm:prSet phldrT="[Text]" phldr="0"/>
      <dgm:spPr/>
      <dgm:t>
        <a:bodyPr/>
        <a:lstStyle/>
        <a:p>
          <a:pPr rtl="0"/>
          <a:r>
            <a:rPr lang="en-GB" dirty="0">
              <a:latin typeface="Arial"/>
            </a:rPr>
            <a:t>Communicate the results</a:t>
          </a:r>
          <a:endParaRPr lang="en-GB" dirty="0"/>
        </a:p>
      </dgm:t>
    </dgm:pt>
    <dgm:pt modelId="{7028731C-66DA-4416-A9D1-0089C28F7358}" type="parTrans" cxnId="{338571A3-192D-4BAB-9A2A-5F111263E72A}">
      <dgm:prSet/>
      <dgm:spPr/>
      <dgm:t>
        <a:bodyPr/>
        <a:lstStyle/>
        <a:p>
          <a:endParaRPr lang="en-GB"/>
        </a:p>
      </dgm:t>
    </dgm:pt>
    <dgm:pt modelId="{477F372F-3893-4674-A8E8-87A5A6EB53A4}" type="sibTrans" cxnId="{338571A3-192D-4BAB-9A2A-5F111263E72A}">
      <dgm:prSet/>
      <dgm:spPr/>
      <dgm:t>
        <a:bodyPr/>
        <a:lstStyle/>
        <a:p>
          <a:endParaRPr lang="en-GB"/>
        </a:p>
      </dgm:t>
    </dgm:pt>
    <dgm:pt modelId="{4B250F58-6460-4C8C-848A-F6B5654EC85F}" type="pres">
      <dgm:prSet presAssocID="{789FF6E3-76B6-4368-AC57-9FBBA4C1BE2A}" presName="Name0" presStyleCnt="0">
        <dgm:presLayoutVars>
          <dgm:dir/>
          <dgm:resizeHandles val="exact"/>
        </dgm:presLayoutVars>
      </dgm:prSet>
      <dgm:spPr/>
    </dgm:pt>
    <dgm:pt modelId="{E23757B0-4C8F-499D-B1C0-F2C3311E3A09}" type="pres">
      <dgm:prSet presAssocID="{789FF6E3-76B6-4368-AC57-9FBBA4C1BE2A}" presName="cycle" presStyleCnt="0"/>
      <dgm:spPr/>
    </dgm:pt>
    <dgm:pt modelId="{A9F4760C-4B3F-4082-854A-818336B0FDCB}" type="pres">
      <dgm:prSet presAssocID="{AA20D729-6051-454F-A00E-5CCB04AA0780}" presName="nodeFirstNode" presStyleLbl="node1" presStyleIdx="0" presStyleCnt="5">
        <dgm:presLayoutVars>
          <dgm:bulletEnabled val="1"/>
        </dgm:presLayoutVars>
      </dgm:prSet>
      <dgm:spPr/>
    </dgm:pt>
    <dgm:pt modelId="{F4B4E7FE-8249-4723-8BEC-7F1F0E75A774}" type="pres">
      <dgm:prSet presAssocID="{B484B74D-45EB-4EA1-B26C-CF9962D064A8}" presName="sibTransFirstNode" presStyleLbl="bgShp" presStyleIdx="0" presStyleCnt="1"/>
      <dgm:spPr/>
    </dgm:pt>
    <dgm:pt modelId="{7A82D0B3-F90E-42CF-B8C2-3123C60C50A3}" type="pres">
      <dgm:prSet presAssocID="{32D326DB-201E-48B0-93E5-340FBEB6CB3D}" presName="nodeFollowingNodes" presStyleLbl="node1" presStyleIdx="1" presStyleCnt="5">
        <dgm:presLayoutVars>
          <dgm:bulletEnabled val="1"/>
        </dgm:presLayoutVars>
      </dgm:prSet>
      <dgm:spPr/>
    </dgm:pt>
    <dgm:pt modelId="{FD816C04-D3EB-4577-A802-F722729A1006}" type="pres">
      <dgm:prSet presAssocID="{5A7ADB22-90B6-477F-966C-3128092D147A}" presName="nodeFollowingNodes" presStyleLbl="node1" presStyleIdx="2" presStyleCnt="5">
        <dgm:presLayoutVars>
          <dgm:bulletEnabled val="1"/>
        </dgm:presLayoutVars>
      </dgm:prSet>
      <dgm:spPr/>
    </dgm:pt>
    <dgm:pt modelId="{246C657E-7849-4140-B226-76767323D9F2}" type="pres">
      <dgm:prSet presAssocID="{A9C934B8-99A6-49BC-A8EA-9D68DDE7C3AF}" presName="nodeFollowingNodes" presStyleLbl="node1" presStyleIdx="3" presStyleCnt="5">
        <dgm:presLayoutVars>
          <dgm:bulletEnabled val="1"/>
        </dgm:presLayoutVars>
      </dgm:prSet>
      <dgm:spPr/>
    </dgm:pt>
    <dgm:pt modelId="{B496F8A5-1D37-4BAF-9E0D-A3E59122701A}" type="pres">
      <dgm:prSet presAssocID="{FA021FDF-2F22-4410-9391-5C0AD0D4F8ED}" presName="nodeFollowingNodes" presStyleLbl="node1" presStyleIdx="4" presStyleCnt="5">
        <dgm:presLayoutVars>
          <dgm:bulletEnabled val="1"/>
        </dgm:presLayoutVars>
      </dgm:prSet>
      <dgm:spPr/>
    </dgm:pt>
  </dgm:ptLst>
  <dgm:cxnLst>
    <dgm:cxn modelId="{E2420801-D52D-4659-8928-1831FBB3D3FA}" type="presOf" srcId="{AA20D729-6051-454F-A00E-5CCB04AA0780}" destId="{A9F4760C-4B3F-4082-854A-818336B0FDCB}" srcOrd="0" destOrd="0" presId="urn:microsoft.com/office/officeart/2005/8/layout/cycle3"/>
    <dgm:cxn modelId="{74AA682C-4F86-4F67-8367-D3D4BAEFC0FD}" type="presOf" srcId="{789FF6E3-76B6-4368-AC57-9FBBA4C1BE2A}" destId="{4B250F58-6460-4C8C-848A-F6B5654EC85F}" srcOrd="0" destOrd="0" presId="urn:microsoft.com/office/officeart/2005/8/layout/cycle3"/>
    <dgm:cxn modelId="{D2E31662-DB8B-4184-A1C2-031B31569F71}" srcId="{789FF6E3-76B6-4368-AC57-9FBBA4C1BE2A}" destId="{32D326DB-201E-48B0-93E5-340FBEB6CB3D}" srcOrd="1" destOrd="0" parTransId="{5B8EC573-0E2C-4218-B242-F9F4560A9FFA}" sibTransId="{4F5B2DA5-8E5E-420C-B9E9-509F14386873}"/>
    <dgm:cxn modelId="{42A76142-81EA-43C9-B856-E17D044A77B6}" type="presOf" srcId="{FA021FDF-2F22-4410-9391-5C0AD0D4F8ED}" destId="{B496F8A5-1D37-4BAF-9E0D-A3E59122701A}" srcOrd="0" destOrd="0" presId="urn:microsoft.com/office/officeart/2005/8/layout/cycle3"/>
    <dgm:cxn modelId="{0EBA1A49-23E9-4546-BEFE-3E2D11857203}" type="presOf" srcId="{5A7ADB22-90B6-477F-966C-3128092D147A}" destId="{FD816C04-D3EB-4577-A802-F722729A1006}" srcOrd="0" destOrd="0" presId="urn:microsoft.com/office/officeart/2005/8/layout/cycle3"/>
    <dgm:cxn modelId="{28B4E473-2A3E-407B-A2F7-AFFEC5FFFF4C}" srcId="{789FF6E3-76B6-4368-AC57-9FBBA4C1BE2A}" destId="{AA20D729-6051-454F-A00E-5CCB04AA0780}" srcOrd="0" destOrd="0" parTransId="{E0A20393-C877-4E41-ACA2-7A08649AD273}" sibTransId="{B484B74D-45EB-4EA1-B26C-CF9962D064A8}"/>
    <dgm:cxn modelId="{EE310685-C3A8-4BE7-B811-A37649DEDBC6}" srcId="{789FF6E3-76B6-4368-AC57-9FBBA4C1BE2A}" destId="{A9C934B8-99A6-49BC-A8EA-9D68DDE7C3AF}" srcOrd="3" destOrd="0" parTransId="{103231DC-CD58-444A-89BC-5D20CCEE3C50}" sibTransId="{01117268-E4EF-47FA-82B1-1629A9AB7846}"/>
    <dgm:cxn modelId="{338571A3-192D-4BAB-9A2A-5F111263E72A}" srcId="{789FF6E3-76B6-4368-AC57-9FBBA4C1BE2A}" destId="{FA021FDF-2F22-4410-9391-5C0AD0D4F8ED}" srcOrd="4" destOrd="0" parTransId="{7028731C-66DA-4416-A9D1-0089C28F7358}" sibTransId="{477F372F-3893-4674-A8E8-87A5A6EB53A4}"/>
    <dgm:cxn modelId="{82E905AC-61DB-4AAB-852D-C7B8D25C57D6}" srcId="{789FF6E3-76B6-4368-AC57-9FBBA4C1BE2A}" destId="{5A7ADB22-90B6-477F-966C-3128092D147A}" srcOrd="2" destOrd="0" parTransId="{E5A8F7E6-E4FA-4E2F-B05A-7A1C3C1660D8}" sibTransId="{CC74FC65-1436-4822-9667-446950B4B1DD}"/>
    <dgm:cxn modelId="{533868BC-5C3E-40B7-A824-A10DBCA7BBB7}" type="presOf" srcId="{A9C934B8-99A6-49BC-A8EA-9D68DDE7C3AF}" destId="{246C657E-7849-4140-B226-76767323D9F2}" srcOrd="0" destOrd="0" presId="urn:microsoft.com/office/officeart/2005/8/layout/cycle3"/>
    <dgm:cxn modelId="{96223BC9-07AC-4482-8B96-05B9DA6BDCA4}" type="presOf" srcId="{32D326DB-201E-48B0-93E5-340FBEB6CB3D}" destId="{7A82D0B3-F90E-42CF-B8C2-3123C60C50A3}" srcOrd="0" destOrd="0" presId="urn:microsoft.com/office/officeart/2005/8/layout/cycle3"/>
    <dgm:cxn modelId="{54BBF0FF-624F-4780-8D2D-A665B14C85E9}" type="presOf" srcId="{B484B74D-45EB-4EA1-B26C-CF9962D064A8}" destId="{F4B4E7FE-8249-4723-8BEC-7F1F0E75A774}" srcOrd="0" destOrd="0" presId="urn:microsoft.com/office/officeart/2005/8/layout/cycle3"/>
    <dgm:cxn modelId="{A24225EB-2632-404C-9785-B2A9C2F36E29}" type="presParOf" srcId="{4B250F58-6460-4C8C-848A-F6B5654EC85F}" destId="{E23757B0-4C8F-499D-B1C0-F2C3311E3A09}" srcOrd="0" destOrd="0" presId="urn:microsoft.com/office/officeart/2005/8/layout/cycle3"/>
    <dgm:cxn modelId="{5BB45E9F-3EC8-43F5-A227-EBA41C7FBC11}" type="presParOf" srcId="{E23757B0-4C8F-499D-B1C0-F2C3311E3A09}" destId="{A9F4760C-4B3F-4082-854A-818336B0FDCB}" srcOrd="0" destOrd="0" presId="urn:microsoft.com/office/officeart/2005/8/layout/cycle3"/>
    <dgm:cxn modelId="{2513AF78-1184-45D6-A90B-924D51949054}" type="presParOf" srcId="{E23757B0-4C8F-499D-B1C0-F2C3311E3A09}" destId="{F4B4E7FE-8249-4723-8BEC-7F1F0E75A774}" srcOrd="1" destOrd="0" presId="urn:microsoft.com/office/officeart/2005/8/layout/cycle3"/>
    <dgm:cxn modelId="{49203FA9-B0D6-4C06-89B2-991C5C6498A1}" type="presParOf" srcId="{E23757B0-4C8F-499D-B1C0-F2C3311E3A09}" destId="{7A82D0B3-F90E-42CF-B8C2-3123C60C50A3}" srcOrd="2" destOrd="0" presId="urn:microsoft.com/office/officeart/2005/8/layout/cycle3"/>
    <dgm:cxn modelId="{C6D0BB28-42B9-45E0-BC05-452BBD745B12}" type="presParOf" srcId="{E23757B0-4C8F-499D-B1C0-F2C3311E3A09}" destId="{FD816C04-D3EB-4577-A802-F722729A1006}" srcOrd="3" destOrd="0" presId="urn:microsoft.com/office/officeart/2005/8/layout/cycle3"/>
    <dgm:cxn modelId="{26C2B031-0B79-4919-9F6B-E68F0D86DE6B}" type="presParOf" srcId="{E23757B0-4C8F-499D-B1C0-F2C3311E3A09}" destId="{246C657E-7849-4140-B226-76767323D9F2}" srcOrd="4" destOrd="0" presId="urn:microsoft.com/office/officeart/2005/8/layout/cycle3"/>
    <dgm:cxn modelId="{E2706F42-31AC-46F2-9D76-27FBCEF18E4B}" type="presParOf" srcId="{E23757B0-4C8F-499D-B1C0-F2C3311E3A09}" destId="{B496F8A5-1D37-4BAF-9E0D-A3E59122701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9FF6E3-76B6-4368-AC57-9FBBA4C1BE2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GB"/>
        </a:p>
      </dgm:t>
    </dgm:pt>
    <dgm:pt modelId="{AA20D729-6051-454F-A00E-5CCB04AA0780}">
      <dgm:prSet phldrT="[Text]" phldr="0"/>
      <dgm:spPr/>
      <dgm:t>
        <a:bodyPr/>
        <a:lstStyle/>
        <a:p>
          <a:pPr rtl="0"/>
          <a:r>
            <a:rPr lang="en-GB" dirty="0">
              <a:latin typeface="Arial"/>
            </a:rPr>
            <a:t>Formulate the problem</a:t>
          </a:r>
          <a:endParaRPr lang="en-GB" dirty="0"/>
        </a:p>
      </dgm:t>
    </dgm:pt>
    <dgm:pt modelId="{E0A20393-C877-4E41-ACA2-7A08649AD273}" type="parTrans" cxnId="{28B4E473-2A3E-407B-A2F7-AFFEC5FFFF4C}">
      <dgm:prSet/>
      <dgm:spPr/>
      <dgm:t>
        <a:bodyPr/>
        <a:lstStyle/>
        <a:p>
          <a:endParaRPr lang="en-GB"/>
        </a:p>
      </dgm:t>
    </dgm:pt>
    <dgm:pt modelId="{B484B74D-45EB-4EA1-B26C-CF9962D064A8}" type="sibTrans" cxnId="{28B4E473-2A3E-407B-A2F7-AFFEC5FFFF4C}">
      <dgm:prSet/>
      <dgm:spPr/>
      <dgm:t>
        <a:bodyPr/>
        <a:lstStyle/>
        <a:p>
          <a:endParaRPr lang="en-GB"/>
        </a:p>
      </dgm:t>
    </dgm:pt>
    <dgm:pt modelId="{32D326DB-201E-48B0-93E5-340FBEB6CB3D}">
      <dgm:prSet phldrT="[Text]" phldr="0"/>
      <dgm:spPr/>
      <dgm:t>
        <a:bodyPr/>
        <a:lstStyle/>
        <a:p>
          <a:pPr rtl="0"/>
          <a:r>
            <a:rPr lang="en-GB" dirty="0">
              <a:latin typeface="Arial"/>
            </a:rPr>
            <a:t>Get the data</a:t>
          </a:r>
          <a:endParaRPr lang="en-GB" dirty="0"/>
        </a:p>
      </dgm:t>
      <dgm:extLst>
        <a:ext uri="{E40237B7-FDA0-4F09-8148-C483321AD2D9}">
          <dgm14:cNvPr xmlns:dgm14="http://schemas.microsoft.com/office/drawing/2010/diagram" id="0" name="" descr="The steps of the data science cycle."/>
        </a:ext>
      </dgm:extLst>
    </dgm:pt>
    <dgm:pt modelId="{5B8EC573-0E2C-4218-B242-F9F4560A9FFA}" type="parTrans" cxnId="{D2E31662-DB8B-4184-A1C2-031B31569F71}">
      <dgm:prSet/>
      <dgm:spPr/>
      <dgm:t>
        <a:bodyPr/>
        <a:lstStyle/>
        <a:p>
          <a:endParaRPr lang="en-GB"/>
        </a:p>
      </dgm:t>
    </dgm:pt>
    <dgm:pt modelId="{4F5B2DA5-8E5E-420C-B9E9-509F14386873}" type="sibTrans" cxnId="{D2E31662-DB8B-4184-A1C2-031B31569F71}">
      <dgm:prSet/>
      <dgm:spPr/>
      <dgm:t>
        <a:bodyPr/>
        <a:lstStyle/>
        <a:p>
          <a:endParaRPr lang="en-GB"/>
        </a:p>
      </dgm:t>
    </dgm:pt>
    <dgm:pt modelId="{5A7ADB22-90B6-477F-966C-3128092D147A}">
      <dgm:prSet phldrT="[Text]" phldr="0"/>
      <dgm:spPr/>
      <dgm:t>
        <a:bodyPr/>
        <a:lstStyle/>
        <a:p>
          <a:pPr rtl="0"/>
          <a:r>
            <a:rPr lang="en-GB" dirty="0">
              <a:latin typeface="Arial"/>
            </a:rPr>
            <a:t>Explore the data</a:t>
          </a:r>
          <a:endParaRPr lang="en-GB" dirty="0"/>
        </a:p>
      </dgm:t>
    </dgm:pt>
    <dgm:pt modelId="{E5A8F7E6-E4FA-4E2F-B05A-7A1C3C1660D8}" type="parTrans" cxnId="{82E905AC-61DB-4AAB-852D-C7B8D25C57D6}">
      <dgm:prSet/>
      <dgm:spPr/>
      <dgm:t>
        <a:bodyPr/>
        <a:lstStyle/>
        <a:p>
          <a:endParaRPr lang="en-GB"/>
        </a:p>
      </dgm:t>
    </dgm:pt>
    <dgm:pt modelId="{CC74FC65-1436-4822-9667-446950B4B1DD}" type="sibTrans" cxnId="{82E905AC-61DB-4AAB-852D-C7B8D25C57D6}">
      <dgm:prSet/>
      <dgm:spPr/>
      <dgm:t>
        <a:bodyPr/>
        <a:lstStyle/>
        <a:p>
          <a:endParaRPr lang="en-GB"/>
        </a:p>
      </dgm:t>
    </dgm:pt>
    <dgm:pt modelId="{A9C934B8-99A6-49BC-A8EA-9D68DDE7C3AF}">
      <dgm:prSet phldrT="[Text]" phldr="0"/>
      <dgm:spPr/>
      <dgm:t>
        <a:bodyPr/>
        <a:lstStyle/>
        <a:p>
          <a:pPr rtl="0"/>
          <a:r>
            <a:rPr lang="en-GB" dirty="0">
              <a:latin typeface="Arial"/>
            </a:rPr>
            <a:t>Analyse the data</a:t>
          </a:r>
          <a:endParaRPr lang="en-GB" dirty="0"/>
        </a:p>
      </dgm:t>
    </dgm:pt>
    <dgm:pt modelId="{103231DC-CD58-444A-89BC-5D20CCEE3C50}" type="parTrans" cxnId="{EE310685-C3A8-4BE7-B811-A37649DEDBC6}">
      <dgm:prSet/>
      <dgm:spPr/>
      <dgm:t>
        <a:bodyPr/>
        <a:lstStyle/>
        <a:p>
          <a:endParaRPr lang="en-GB"/>
        </a:p>
      </dgm:t>
    </dgm:pt>
    <dgm:pt modelId="{01117268-E4EF-47FA-82B1-1629A9AB7846}" type="sibTrans" cxnId="{EE310685-C3A8-4BE7-B811-A37649DEDBC6}">
      <dgm:prSet/>
      <dgm:spPr/>
      <dgm:t>
        <a:bodyPr/>
        <a:lstStyle/>
        <a:p>
          <a:endParaRPr lang="en-GB"/>
        </a:p>
      </dgm:t>
    </dgm:pt>
    <dgm:pt modelId="{FA021FDF-2F22-4410-9391-5C0AD0D4F8ED}">
      <dgm:prSet phldrT="[Text]" phldr="0"/>
      <dgm:spPr/>
      <dgm:t>
        <a:bodyPr/>
        <a:lstStyle/>
        <a:p>
          <a:pPr rtl="0"/>
          <a:r>
            <a:rPr lang="en-GB" dirty="0">
              <a:latin typeface="Arial"/>
            </a:rPr>
            <a:t>Communicate the results</a:t>
          </a:r>
          <a:endParaRPr lang="en-GB" dirty="0"/>
        </a:p>
      </dgm:t>
    </dgm:pt>
    <dgm:pt modelId="{7028731C-66DA-4416-A9D1-0089C28F7358}" type="parTrans" cxnId="{338571A3-192D-4BAB-9A2A-5F111263E72A}">
      <dgm:prSet/>
      <dgm:spPr/>
      <dgm:t>
        <a:bodyPr/>
        <a:lstStyle/>
        <a:p>
          <a:endParaRPr lang="en-GB"/>
        </a:p>
      </dgm:t>
    </dgm:pt>
    <dgm:pt modelId="{477F372F-3893-4674-A8E8-87A5A6EB53A4}" type="sibTrans" cxnId="{338571A3-192D-4BAB-9A2A-5F111263E72A}">
      <dgm:prSet/>
      <dgm:spPr/>
      <dgm:t>
        <a:bodyPr/>
        <a:lstStyle/>
        <a:p>
          <a:endParaRPr lang="en-GB"/>
        </a:p>
      </dgm:t>
    </dgm:pt>
    <dgm:pt modelId="{4B250F58-6460-4C8C-848A-F6B5654EC85F}" type="pres">
      <dgm:prSet presAssocID="{789FF6E3-76B6-4368-AC57-9FBBA4C1BE2A}" presName="Name0" presStyleCnt="0">
        <dgm:presLayoutVars>
          <dgm:dir/>
          <dgm:resizeHandles val="exact"/>
        </dgm:presLayoutVars>
      </dgm:prSet>
      <dgm:spPr/>
    </dgm:pt>
    <dgm:pt modelId="{E23757B0-4C8F-499D-B1C0-F2C3311E3A09}" type="pres">
      <dgm:prSet presAssocID="{789FF6E3-76B6-4368-AC57-9FBBA4C1BE2A}" presName="cycle" presStyleCnt="0"/>
      <dgm:spPr/>
    </dgm:pt>
    <dgm:pt modelId="{A9F4760C-4B3F-4082-854A-818336B0FDCB}" type="pres">
      <dgm:prSet presAssocID="{AA20D729-6051-454F-A00E-5CCB04AA0780}" presName="nodeFirstNode" presStyleLbl="node1" presStyleIdx="0" presStyleCnt="5">
        <dgm:presLayoutVars>
          <dgm:bulletEnabled val="1"/>
        </dgm:presLayoutVars>
      </dgm:prSet>
      <dgm:spPr/>
    </dgm:pt>
    <dgm:pt modelId="{F4B4E7FE-8249-4723-8BEC-7F1F0E75A774}" type="pres">
      <dgm:prSet presAssocID="{B484B74D-45EB-4EA1-B26C-CF9962D064A8}" presName="sibTransFirstNode" presStyleLbl="bgShp" presStyleIdx="0" presStyleCnt="1"/>
      <dgm:spPr/>
    </dgm:pt>
    <dgm:pt modelId="{7A82D0B3-F90E-42CF-B8C2-3123C60C50A3}" type="pres">
      <dgm:prSet presAssocID="{32D326DB-201E-48B0-93E5-340FBEB6CB3D}" presName="nodeFollowingNodes" presStyleLbl="node1" presStyleIdx="1" presStyleCnt="5">
        <dgm:presLayoutVars>
          <dgm:bulletEnabled val="1"/>
        </dgm:presLayoutVars>
      </dgm:prSet>
      <dgm:spPr/>
    </dgm:pt>
    <dgm:pt modelId="{FD816C04-D3EB-4577-A802-F722729A1006}" type="pres">
      <dgm:prSet presAssocID="{5A7ADB22-90B6-477F-966C-3128092D147A}" presName="nodeFollowingNodes" presStyleLbl="node1" presStyleIdx="2" presStyleCnt="5">
        <dgm:presLayoutVars>
          <dgm:bulletEnabled val="1"/>
        </dgm:presLayoutVars>
      </dgm:prSet>
      <dgm:spPr/>
    </dgm:pt>
    <dgm:pt modelId="{246C657E-7849-4140-B226-76767323D9F2}" type="pres">
      <dgm:prSet presAssocID="{A9C934B8-99A6-49BC-A8EA-9D68DDE7C3AF}" presName="nodeFollowingNodes" presStyleLbl="node1" presStyleIdx="3" presStyleCnt="5">
        <dgm:presLayoutVars>
          <dgm:bulletEnabled val="1"/>
        </dgm:presLayoutVars>
      </dgm:prSet>
      <dgm:spPr/>
    </dgm:pt>
    <dgm:pt modelId="{B496F8A5-1D37-4BAF-9E0D-A3E59122701A}" type="pres">
      <dgm:prSet presAssocID="{FA021FDF-2F22-4410-9391-5C0AD0D4F8ED}" presName="nodeFollowingNodes" presStyleLbl="node1" presStyleIdx="4" presStyleCnt="5">
        <dgm:presLayoutVars>
          <dgm:bulletEnabled val="1"/>
        </dgm:presLayoutVars>
      </dgm:prSet>
      <dgm:spPr/>
    </dgm:pt>
  </dgm:ptLst>
  <dgm:cxnLst>
    <dgm:cxn modelId="{E2420801-D52D-4659-8928-1831FBB3D3FA}" type="presOf" srcId="{AA20D729-6051-454F-A00E-5CCB04AA0780}" destId="{A9F4760C-4B3F-4082-854A-818336B0FDCB}" srcOrd="0" destOrd="0" presId="urn:microsoft.com/office/officeart/2005/8/layout/cycle3"/>
    <dgm:cxn modelId="{74AA682C-4F86-4F67-8367-D3D4BAEFC0FD}" type="presOf" srcId="{789FF6E3-76B6-4368-AC57-9FBBA4C1BE2A}" destId="{4B250F58-6460-4C8C-848A-F6B5654EC85F}" srcOrd="0" destOrd="0" presId="urn:microsoft.com/office/officeart/2005/8/layout/cycle3"/>
    <dgm:cxn modelId="{D2E31662-DB8B-4184-A1C2-031B31569F71}" srcId="{789FF6E3-76B6-4368-AC57-9FBBA4C1BE2A}" destId="{32D326DB-201E-48B0-93E5-340FBEB6CB3D}" srcOrd="1" destOrd="0" parTransId="{5B8EC573-0E2C-4218-B242-F9F4560A9FFA}" sibTransId="{4F5B2DA5-8E5E-420C-B9E9-509F14386873}"/>
    <dgm:cxn modelId="{42A76142-81EA-43C9-B856-E17D044A77B6}" type="presOf" srcId="{FA021FDF-2F22-4410-9391-5C0AD0D4F8ED}" destId="{B496F8A5-1D37-4BAF-9E0D-A3E59122701A}" srcOrd="0" destOrd="0" presId="urn:microsoft.com/office/officeart/2005/8/layout/cycle3"/>
    <dgm:cxn modelId="{0EBA1A49-23E9-4546-BEFE-3E2D11857203}" type="presOf" srcId="{5A7ADB22-90B6-477F-966C-3128092D147A}" destId="{FD816C04-D3EB-4577-A802-F722729A1006}" srcOrd="0" destOrd="0" presId="urn:microsoft.com/office/officeart/2005/8/layout/cycle3"/>
    <dgm:cxn modelId="{28B4E473-2A3E-407B-A2F7-AFFEC5FFFF4C}" srcId="{789FF6E3-76B6-4368-AC57-9FBBA4C1BE2A}" destId="{AA20D729-6051-454F-A00E-5CCB04AA0780}" srcOrd="0" destOrd="0" parTransId="{E0A20393-C877-4E41-ACA2-7A08649AD273}" sibTransId="{B484B74D-45EB-4EA1-B26C-CF9962D064A8}"/>
    <dgm:cxn modelId="{EE310685-C3A8-4BE7-B811-A37649DEDBC6}" srcId="{789FF6E3-76B6-4368-AC57-9FBBA4C1BE2A}" destId="{A9C934B8-99A6-49BC-A8EA-9D68DDE7C3AF}" srcOrd="3" destOrd="0" parTransId="{103231DC-CD58-444A-89BC-5D20CCEE3C50}" sibTransId="{01117268-E4EF-47FA-82B1-1629A9AB7846}"/>
    <dgm:cxn modelId="{338571A3-192D-4BAB-9A2A-5F111263E72A}" srcId="{789FF6E3-76B6-4368-AC57-9FBBA4C1BE2A}" destId="{FA021FDF-2F22-4410-9391-5C0AD0D4F8ED}" srcOrd="4" destOrd="0" parTransId="{7028731C-66DA-4416-A9D1-0089C28F7358}" sibTransId="{477F372F-3893-4674-A8E8-87A5A6EB53A4}"/>
    <dgm:cxn modelId="{82E905AC-61DB-4AAB-852D-C7B8D25C57D6}" srcId="{789FF6E3-76B6-4368-AC57-9FBBA4C1BE2A}" destId="{5A7ADB22-90B6-477F-966C-3128092D147A}" srcOrd="2" destOrd="0" parTransId="{E5A8F7E6-E4FA-4E2F-B05A-7A1C3C1660D8}" sibTransId="{CC74FC65-1436-4822-9667-446950B4B1DD}"/>
    <dgm:cxn modelId="{533868BC-5C3E-40B7-A824-A10DBCA7BBB7}" type="presOf" srcId="{A9C934B8-99A6-49BC-A8EA-9D68DDE7C3AF}" destId="{246C657E-7849-4140-B226-76767323D9F2}" srcOrd="0" destOrd="0" presId="urn:microsoft.com/office/officeart/2005/8/layout/cycle3"/>
    <dgm:cxn modelId="{96223BC9-07AC-4482-8B96-05B9DA6BDCA4}" type="presOf" srcId="{32D326DB-201E-48B0-93E5-340FBEB6CB3D}" destId="{7A82D0B3-F90E-42CF-B8C2-3123C60C50A3}" srcOrd="0" destOrd="0" presId="urn:microsoft.com/office/officeart/2005/8/layout/cycle3"/>
    <dgm:cxn modelId="{54BBF0FF-624F-4780-8D2D-A665B14C85E9}" type="presOf" srcId="{B484B74D-45EB-4EA1-B26C-CF9962D064A8}" destId="{F4B4E7FE-8249-4723-8BEC-7F1F0E75A774}" srcOrd="0" destOrd="0" presId="urn:microsoft.com/office/officeart/2005/8/layout/cycle3"/>
    <dgm:cxn modelId="{A24225EB-2632-404C-9785-B2A9C2F36E29}" type="presParOf" srcId="{4B250F58-6460-4C8C-848A-F6B5654EC85F}" destId="{E23757B0-4C8F-499D-B1C0-F2C3311E3A09}" srcOrd="0" destOrd="0" presId="urn:microsoft.com/office/officeart/2005/8/layout/cycle3"/>
    <dgm:cxn modelId="{5BB45E9F-3EC8-43F5-A227-EBA41C7FBC11}" type="presParOf" srcId="{E23757B0-4C8F-499D-B1C0-F2C3311E3A09}" destId="{A9F4760C-4B3F-4082-854A-818336B0FDCB}" srcOrd="0" destOrd="0" presId="urn:microsoft.com/office/officeart/2005/8/layout/cycle3"/>
    <dgm:cxn modelId="{2513AF78-1184-45D6-A90B-924D51949054}" type="presParOf" srcId="{E23757B0-4C8F-499D-B1C0-F2C3311E3A09}" destId="{F4B4E7FE-8249-4723-8BEC-7F1F0E75A774}" srcOrd="1" destOrd="0" presId="urn:microsoft.com/office/officeart/2005/8/layout/cycle3"/>
    <dgm:cxn modelId="{49203FA9-B0D6-4C06-89B2-991C5C6498A1}" type="presParOf" srcId="{E23757B0-4C8F-499D-B1C0-F2C3311E3A09}" destId="{7A82D0B3-F90E-42CF-B8C2-3123C60C50A3}" srcOrd="2" destOrd="0" presId="urn:microsoft.com/office/officeart/2005/8/layout/cycle3"/>
    <dgm:cxn modelId="{C6D0BB28-42B9-45E0-BC05-452BBD745B12}" type="presParOf" srcId="{E23757B0-4C8F-499D-B1C0-F2C3311E3A09}" destId="{FD816C04-D3EB-4577-A802-F722729A1006}" srcOrd="3" destOrd="0" presId="urn:microsoft.com/office/officeart/2005/8/layout/cycle3"/>
    <dgm:cxn modelId="{26C2B031-0B79-4919-9F6B-E68F0D86DE6B}" type="presParOf" srcId="{E23757B0-4C8F-499D-B1C0-F2C3311E3A09}" destId="{246C657E-7849-4140-B226-76767323D9F2}" srcOrd="4" destOrd="0" presId="urn:microsoft.com/office/officeart/2005/8/layout/cycle3"/>
    <dgm:cxn modelId="{E2706F42-31AC-46F2-9D76-27FBCEF18E4B}" type="presParOf" srcId="{E23757B0-4C8F-499D-B1C0-F2C3311E3A09}" destId="{B496F8A5-1D37-4BAF-9E0D-A3E59122701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73D00C-ABE2-4A53-822C-2288A7E019C3}"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GB"/>
        </a:p>
      </dgm:t>
    </dgm:pt>
    <dgm:pt modelId="{9079F976-0B27-4AF1-A351-6BD6DDD11659}">
      <dgm:prSet phldrT="[Text]" phldr="0"/>
      <dgm:spPr/>
      <dgm:t>
        <a:bodyPr/>
        <a:lstStyle/>
        <a:p>
          <a:r>
            <a:rPr lang="en-GB" dirty="0">
              <a:latin typeface="Arial"/>
            </a:rPr>
            <a:t>Problem</a:t>
          </a:r>
          <a:endParaRPr lang="en-GB" dirty="0"/>
        </a:p>
      </dgm:t>
    </dgm:pt>
    <dgm:pt modelId="{EC95FFFD-A65E-4388-A27C-8326B8F001E8}" type="parTrans" cxnId="{703F8BD8-370D-4F5A-A2FD-615362F59F74}">
      <dgm:prSet/>
      <dgm:spPr/>
      <dgm:t>
        <a:bodyPr/>
        <a:lstStyle/>
        <a:p>
          <a:endParaRPr lang="en-GB"/>
        </a:p>
      </dgm:t>
    </dgm:pt>
    <dgm:pt modelId="{B4606D02-C23F-4849-BDA2-EDB36D4236DB}" type="sibTrans" cxnId="{703F8BD8-370D-4F5A-A2FD-615362F59F74}">
      <dgm:prSet/>
      <dgm:spPr/>
      <dgm:t>
        <a:bodyPr/>
        <a:lstStyle/>
        <a:p>
          <a:endParaRPr lang="en-GB"/>
        </a:p>
      </dgm:t>
    </dgm:pt>
    <dgm:pt modelId="{BA0AEF09-AB1D-4A32-AD00-44C4D65DA67E}">
      <dgm:prSet phldrT="[Text]" phldr="0"/>
      <dgm:spPr/>
      <dgm:t>
        <a:bodyPr/>
        <a:lstStyle/>
        <a:p>
          <a:r>
            <a:rPr lang="en-GB" dirty="0">
              <a:latin typeface="Arial"/>
            </a:rPr>
            <a:t>Conclusion</a:t>
          </a:r>
          <a:endParaRPr lang="en-GB" dirty="0"/>
        </a:p>
      </dgm:t>
      <dgm:extLst>
        <a:ext uri="{E40237B7-FDA0-4F09-8148-C483321AD2D9}">
          <dgm14:cNvPr xmlns:dgm14="http://schemas.microsoft.com/office/drawing/2010/diagram" id="0" name="" descr="The steps of the PPDAC cycle."/>
        </a:ext>
      </dgm:extLst>
    </dgm:pt>
    <dgm:pt modelId="{337BD295-0CA2-43F6-AB69-E5783F03603B}" type="parTrans" cxnId="{24D25E54-D284-4CDF-BEFC-1EECAC9F0371}">
      <dgm:prSet/>
      <dgm:spPr/>
      <dgm:t>
        <a:bodyPr/>
        <a:lstStyle/>
        <a:p>
          <a:endParaRPr lang="en-GB"/>
        </a:p>
      </dgm:t>
    </dgm:pt>
    <dgm:pt modelId="{A7C774CE-6125-4DC9-B1F8-839D8D56576B}" type="sibTrans" cxnId="{24D25E54-D284-4CDF-BEFC-1EECAC9F0371}">
      <dgm:prSet/>
      <dgm:spPr/>
      <dgm:t>
        <a:bodyPr/>
        <a:lstStyle/>
        <a:p>
          <a:endParaRPr lang="en-GB"/>
        </a:p>
      </dgm:t>
    </dgm:pt>
    <dgm:pt modelId="{34B8EDFF-42DB-4C67-ADF8-8EA33B668BCF}">
      <dgm:prSet phldr="0"/>
      <dgm:spPr/>
      <dgm:t>
        <a:bodyPr/>
        <a:lstStyle/>
        <a:p>
          <a:r>
            <a:rPr lang="en-GB" dirty="0">
              <a:latin typeface="Arial"/>
            </a:rPr>
            <a:t>Plan</a:t>
          </a:r>
        </a:p>
      </dgm:t>
    </dgm:pt>
    <dgm:pt modelId="{E024C1FC-0947-42C2-8FCF-758A4E845AE2}" type="parTrans" cxnId="{CB85E03B-D8F5-4A54-BB1D-17161C5688A9}">
      <dgm:prSet/>
      <dgm:spPr/>
      <dgm:t>
        <a:bodyPr/>
        <a:lstStyle/>
        <a:p>
          <a:endParaRPr lang="en-GB"/>
        </a:p>
      </dgm:t>
    </dgm:pt>
    <dgm:pt modelId="{497DD9AF-5E67-42E1-8BBA-88935E39826D}" type="sibTrans" cxnId="{CB85E03B-D8F5-4A54-BB1D-17161C5688A9}">
      <dgm:prSet/>
      <dgm:spPr/>
      <dgm:t>
        <a:bodyPr/>
        <a:lstStyle/>
        <a:p>
          <a:endParaRPr lang="en-GB"/>
        </a:p>
      </dgm:t>
    </dgm:pt>
    <dgm:pt modelId="{7E76BF09-CB83-46DD-8B2C-B243F8FED002}">
      <dgm:prSet phldr="0"/>
      <dgm:spPr/>
      <dgm:t>
        <a:bodyPr/>
        <a:lstStyle/>
        <a:p>
          <a:pPr rtl="0"/>
          <a:r>
            <a:rPr lang="en-GB" dirty="0">
              <a:latin typeface="Arial"/>
            </a:rPr>
            <a:t>Data</a:t>
          </a:r>
        </a:p>
      </dgm:t>
    </dgm:pt>
    <dgm:pt modelId="{DE87F447-28B0-4F15-9DD0-A8EB88634EB2}" type="parTrans" cxnId="{00CD43D5-899B-4A9E-984D-F8CBB665944F}">
      <dgm:prSet/>
      <dgm:spPr/>
      <dgm:t>
        <a:bodyPr/>
        <a:lstStyle/>
        <a:p>
          <a:endParaRPr lang="en-GB"/>
        </a:p>
      </dgm:t>
    </dgm:pt>
    <dgm:pt modelId="{B54017A1-4B1C-4B0B-A001-C45CDC63BC7E}" type="sibTrans" cxnId="{00CD43D5-899B-4A9E-984D-F8CBB665944F}">
      <dgm:prSet/>
      <dgm:spPr/>
      <dgm:t>
        <a:bodyPr/>
        <a:lstStyle/>
        <a:p>
          <a:endParaRPr lang="en-GB"/>
        </a:p>
      </dgm:t>
    </dgm:pt>
    <dgm:pt modelId="{3CFD6134-D4D8-44CA-9D9A-502045CA879D}">
      <dgm:prSet phldr="0"/>
      <dgm:spPr/>
      <dgm:t>
        <a:bodyPr/>
        <a:lstStyle/>
        <a:p>
          <a:pPr rtl="0"/>
          <a:r>
            <a:rPr lang="en-GB" dirty="0">
              <a:latin typeface="Arial"/>
            </a:rPr>
            <a:t>Analysis</a:t>
          </a:r>
        </a:p>
      </dgm:t>
    </dgm:pt>
    <dgm:pt modelId="{70B23B4C-240B-4D78-A54D-A3057251A9BD}" type="parTrans" cxnId="{A35114D5-3B63-4DBA-ABDB-B2929E9FDD8F}">
      <dgm:prSet/>
      <dgm:spPr/>
      <dgm:t>
        <a:bodyPr/>
        <a:lstStyle/>
        <a:p>
          <a:endParaRPr lang="en-GB"/>
        </a:p>
      </dgm:t>
    </dgm:pt>
    <dgm:pt modelId="{8394A133-B8CD-4F2C-A0D4-AD2F2A13BEEB}" type="sibTrans" cxnId="{A35114D5-3B63-4DBA-ABDB-B2929E9FDD8F}">
      <dgm:prSet/>
      <dgm:spPr/>
      <dgm:t>
        <a:bodyPr/>
        <a:lstStyle/>
        <a:p>
          <a:endParaRPr lang="en-GB"/>
        </a:p>
      </dgm:t>
    </dgm:pt>
    <dgm:pt modelId="{51D622EE-258A-443A-8B67-4FE0EB2D4E80}" type="pres">
      <dgm:prSet presAssocID="{B973D00C-ABE2-4A53-822C-2288A7E019C3}" presName="cycle" presStyleCnt="0">
        <dgm:presLayoutVars>
          <dgm:dir/>
          <dgm:resizeHandles val="exact"/>
        </dgm:presLayoutVars>
      </dgm:prSet>
      <dgm:spPr/>
    </dgm:pt>
    <dgm:pt modelId="{6FE51D1C-C704-4CC6-B21C-697ADBBB4684}" type="pres">
      <dgm:prSet presAssocID="{9079F976-0B27-4AF1-A351-6BD6DDD11659}" presName="node" presStyleLbl="node1" presStyleIdx="0" presStyleCnt="5">
        <dgm:presLayoutVars>
          <dgm:bulletEnabled val="1"/>
        </dgm:presLayoutVars>
      </dgm:prSet>
      <dgm:spPr/>
    </dgm:pt>
    <dgm:pt modelId="{EC6B8C82-9C48-4F71-A07B-5EBD396A7906}" type="pres">
      <dgm:prSet presAssocID="{9079F976-0B27-4AF1-A351-6BD6DDD11659}" presName="spNode" presStyleCnt="0"/>
      <dgm:spPr/>
    </dgm:pt>
    <dgm:pt modelId="{2489D7D6-3091-4B44-A979-8C5EF0C857D6}" type="pres">
      <dgm:prSet presAssocID="{B4606D02-C23F-4849-BDA2-EDB36D4236DB}" presName="sibTrans" presStyleLbl="sibTrans1D1" presStyleIdx="0" presStyleCnt="5"/>
      <dgm:spPr/>
    </dgm:pt>
    <dgm:pt modelId="{D70E866D-EFCB-47FD-BFFB-59DEE1673B77}" type="pres">
      <dgm:prSet presAssocID="{34B8EDFF-42DB-4C67-ADF8-8EA33B668BCF}" presName="node" presStyleLbl="node1" presStyleIdx="1" presStyleCnt="5">
        <dgm:presLayoutVars>
          <dgm:bulletEnabled val="1"/>
        </dgm:presLayoutVars>
      </dgm:prSet>
      <dgm:spPr/>
    </dgm:pt>
    <dgm:pt modelId="{1E9BD047-BFB4-4EB6-8F94-0CF6B2B875AF}" type="pres">
      <dgm:prSet presAssocID="{34B8EDFF-42DB-4C67-ADF8-8EA33B668BCF}" presName="spNode" presStyleCnt="0"/>
      <dgm:spPr/>
    </dgm:pt>
    <dgm:pt modelId="{B3CE093A-E807-429A-BFA9-081900A27CE9}" type="pres">
      <dgm:prSet presAssocID="{497DD9AF-5E67-42E1-8BBA-88935E39826D}" presName="sibTrans" presStyleLbl="sibTrans1D1" presStyleIdx="1" presStyleCnt="5"/>
      <dgm:spPr/>
    </dgm:pt>
    <dgm:pt modelId="{BE1BC129-234B-4921-9486-C13EE8A1E78C}" type="pres">
      <dgm:prSet presAssocID="{7E76BF09-CB83-46DD-8B2C-B243F8FED002}" presName="node" presStyleLbl="node1" presStyleIdx="2" presStyleCnt="5">
        <dgm:presLayoutVars>
          <dgm:bulletEnabled val="1"/>
        </dgm:presLayoutVars>
      </dgm:prSet>
      <dgm:spPr/>
    </dgm:pt>
    <dgm:pt modelId="{08947311-76E8-423E-932C-600CAA61BFE0}" type="pres">
      <dgm:prSet presAssocID="{7E76BF09-CB83-46DD-8B2C-B243F8FED002}" presName="spNode" presStyleCnt="0"/>
      <dgm:spPr/>
    </dgm:pt>
    <dgm:pt modelId="{7E191D49-7BB1-4F4A-8131-27449172D95B}" type="pres">
      <dgm:prSet presAssocID="{B54017A1-4B1C-4B0B-A001-C45CDC63BC7E}" presName="sibTrans" presStyleLbl="sibTrans1D1" presStyleIdx="2" presStyleCnt="5"/>
      <dgm:spPr/>
    </dgm:pt>
    <dgm:pt modelId="{7D32D6A4-8CF2-4136-8E9E-DE49B349C8BF}" type="pres">
      <dgm:prSet presAssocID="{3CFD6134-D4D8-44CA-9D9A-502045CA879D}" presName="node" presStyleLbl="node1" presStyleIdx="3" presStyleCnt="5">
        <dgm:presLayoutVars>
          <dgm:bulletEnabled val="1"/>
        </dgm:presLayoutVars>
      </dgm:prSet>
      <dgm:spPr/>
    </dgm:pt>
    <dgm:pt modelId="{FF60D4FA-5646-48F9-B88D-60BF50F320F3}" type="pres">
      <dgm:prSet presAssocID="{3CFD6134-D4D8-44CA-9D9A-502045CA879D}" presName="spNode" presStyleCnt="0"/>
      <dgm:spPr/>
    </dgm:pt>
    <dgm:pt modelId="{0C6DDA7A-4476-4F7A-944C-842A61DF981F}" type="pres">
      <dgm:prSet presAssocID="{8394A133-B8CD-4F2C-A0D4-AD2F2A13BEEB}" presName="sibTrans" presStyleLbl="sibTrans1D1" presStyleIdx="3" presStyleCnt="5"/>
      <dgm:spPr/>
    </dgm:pt>
    <dgm:pt modelId="{F1E9A418-24E0-4AA9-B1F5-B8362158E03E}" type="pres">
      <dgm:prSet presAssocID="{BA0AEF09-AB1D-4A32-AD00-44C4D65DA67E}" presName="node" presStyleLbl="node1" presStyleIdx="4" presStyleCnt="5">
        <dgm:presLayoutVars>
          <dgm:bulletEnabled val="1"/>
        </dgm:presLayoutVars>
      </dgm:prSet>
      <dgm:spPr/>
    </dgm:pt>
    <dgm:pt modelId="{6332808F-5320-4B60-9D28-54452D5D5256}" type="pres">
      <dgm:prSet presAssocID="{BA0AEF09-AB1D-4A32-AD00-44C4D65DA67E}" presName="spNode" presStyleCnt="0"/>
      <dgm:spPr/>
    </dgm:pt>
    <dgm:pt modelId="{A934760E-FD07-42DF-9A41-EF664373E6A2}" type="pres">
      <dgm:prSet presAssocID="{A7C774CE-6125-4DC9-B1F8-839D8D56576B}" presName="sibTrans" presStyleLbl="sibTrans1D1" presStyleIdx="4" presStyleCnt="5"/>
      <dgm:spPr/>
    </dgm:pt>
  </dgm:ptLst>
  <dgm:cxnLst>
    <dgm:cxn modelId="{09216C08-701F-42C6-BEC5-FEE6064987DF}" type="presOf" srcId="{BA0AEF09-AB1D-4A32-AD00-44C4D65DA67E}" destId="{F1E9A418-24E0-4AA9-B1F5-B8362158E03E}" srcOrd="0" destOrd="0" presId="urn:microsoft.com/office/officeart/2005/8/layout/cycle5"/>
    <dgm:cxn modelId="{2F70AF3B-F286-40DC-90A0-3D22ABE016BB}" type="presOf" srcId="{3CFD6134-D4D8-44CA-9D9A-502045CA879D}" destId="{7D32D6A4-8CF2-4136-8E9E-DE49B349C8BF}" srcOrd="0" destOrd="0" presId="urn:microsoft.com/office/officeart/2005/8/layout/cycle5"/>
    <dgm:cxn modelId="{CB85E03B-D8F5-4A54-BB1D-17161C5688A9}" srcId="{B973D00C-ABE2-4A53-822C-2288A7E019C3}" destId="{34B8EDFF-42DB-4C67-ADF8-8EA33B668BCF}" srcOrd="1" destOrd="0" parTransId="{E024C1FC-0947-42C2-8FCF-758A4E845AE2}" sibTransId="{497DD9AF-5E67-42E1-8BBA-88935E39826D}"/>
    <dgm:cxn modelId="{AE7D445F-6679-452A-9079-FFEDC090E113}" type="presOf" srcId="{B4606D02-C23F-4849-BDA2-EDB36D4236DB}" destId="{2489D7D6-3091-4B44-A979-8C5EF0C857D6}" srcOrd="0" destOrd="0" presId="urn:microsoft.com/office/officeart/2005/8/layout/cycle5"/>
    <dgm:cxn modelId="{721D3F61-15BD-40E2-956E-05CDD2B74EAA}" type="presOf" srcId="{7E76BF09-CB83-46DD-8B2C-B243F8FED002}" destId="{BE1BC129-234B-4921-9486-C13EE8A1E78C}" srcOrd="0" destOrd="0" presId="urn:microsoft.com/office/officeart/2005/8/layout/cycle5"/>
    <dgm:cxn modelId="{4640916E-7A89-42A6-89ED-29F376349210}" type="presOf" srcId="{8394A133-B8CD-4F2C-A0D4-AD2F2A13BEEB}" destId="{0C6DDA7A-4476-4F7A-944C-842A61DF981F}" srcOrd="0" destOrd="0" presId="urn:microsoft.com/office/officeart/2005/8/layout/cycle5"/>
    <dgm:cxn modelId="{24D25E54-D284-4CDF-BEFC-1EECAC9F0371}" srcId="{B973D00C-ABE2-4A53-822C-2288A7E019C3}" destId="{BA0AEF09-AB1D-4A32-AD00-44C4D65DA67E}" srcOrd="4" destOrd="0" parTransId="{337BD295-0CA2-43F6-AB69-E5783F03603B}" sibTransId="{A7C774CE-6125-4DC9-B1F8-839D8D56576B}"/>
    <dgm:cxn modelId="{F025C776-5790-4663-99BA-7D19378987D2}" type="presOf" srcId="{9079F976-0B27-4AF1-A351-6BD6DDD11659}" destId="{6FE51D1C-C704-4CC6-B21C-697ADBBB4684}" srcOrd="0" destOrd="0" presId="urn:microsoft.com/office/officeart/2005/8/layout/cycle5"/>
    <dgm:cxn modelId="{C30D4B7B-C36A-4E21-B79A-0EF999C94068}" type="presOf" srcId="{B54017A1-4B1C-4B0B-A001-C45CDC63BC7E}" destId="{7E191D49-7BB1-4F4A-8131-27449172D95B}" srcOrd="0" destOrd="0" presId="urn:microsoft.com/office/officeart/2005/8/layout/cycle5"/>
    <dgm:cxn modelId="{15A795AB-9624-48D4-A1CB-C483A23F97A0}" type="presOf" srcId="{34B8EDFF-42DB-4C67-ADF8-8EA33B668BCF}" destId="{D70E866D-EFCB-47FD-BFFB-59DEE1673B77}" srcOrd="0" destOrd="0" presId="urn:microsoft.com/office/officeart/2005/8/layout/cycle5"/>
    <dgm:cxn modelId="{82E891BC-7802-4C04-B522-26533B38CB04}" type="presOf" srcId="{A7C774CE-6125-4DC9-B1F8-839D8D56576B}" destId="{A934760E-FD07-42DF-9A41-EF664373E6A2}" srcOrd="0" destOrd="0" presId="urn:microsoft.com/office/officeart/2005/8/layout/cycle5"/>
    <dgm:cxn modelId="{A35114D5-3B63-4DBA-ABDB-B2929E9FDD8F}" srcId="{B973D00C-ABE2-4A53-822C-2288A7E019C3}" destId="{3CFD6134-D4D8-44CA-9D9A-502045CA879D}" srcOrd="3" destOrd="0" parTransId="{70B23B4C-240B-4D78-A54D-A3057251A9BD}" sibTransId="{8394A133-B8CD-4F2C-A0D4-AD2F2A13BEEB}"/>
    <dgm:cxn modelId="{00CD43D5-899B-4A9E-984D-F8CBB665944F}" srcId="{B973D00C-ABE2-4A53-822C-2288A7E019C3}" destId="{7E76BF09-CB83-46DD-8B2C-B243F8FED002}" srcOrd="2" destOrd="0" parTransId="{DE87F447-28B0-4F15-9DD0-A8EB88634EB2}" sibTransId="{B54017A1-4B1C-4B0B-A001-C45CDC63BC7E}"/>
    <dgm:cxn modelId="{9A7B5FD8-69A1-4C84-934D-4A86181188AF}" type="presOf" srcId="{B973D00C-ABE2-4A53-822C-2288A7E019C3}" destId="{51D622EE-258A-443A-8B67-4FE0EB2D4E80}" srcOrd="0" destOrd="0" presId="urn:microsoft.com/office/officeart/2005/8/layout/cycle5"/>
    <dgm:cxn modelId="{703F8BD8-370D-4F5A-A2FD-615362F59F74}" srcId="{B973D00C-ABE2-4A53-822C-2288A7E019C3}" destId="{9079F976-0B27-4AF1-A351-6BD6DDD11659}" srcOrd="0" destOrd="0" parTransId="{EC95FFFD-A65E-4388-A27C-8326B8F001E8}" sibTransId="{B4606D02-C23F-4849-BDA2-EDB36D4236DB}"/>
    <dgm:cxn modelId="{419E49DE-5AD5-405A-8C53-33BA0BC1F77B}" type="presOf" srcId="{497DD9AF-5E67-42E1-8BBA-88935E39826D}" destId="{B3CE093A-E807-429A-BFA9-081900A27CE9}" srcOrd="0" destOrd="0" presId="urn:microsoft.com/office/officeart/2005/8/layout/cycle5"/>
    <dgm:cxn modelId="{C41629AE-FCF0-45B8-82D0-2EF66DF50E73}" type="presParOf" srcId="{51D622EE-258A-443A-8B67-4FE0EB2D4E80}" destId="{6FE51D1C-C704-4CC6-B21C-697ADBBB4684}" srcOrd="0" destOrd="0" presId="urn:microsoft.com/office/officeart/2005/8/layout/cycle5"/>
    <dgm:cxn modelId="{2AE0CD5F-F00E-4D2D-A5C4-C4765768087D}" type="presParOf" srcId="{51D622EE-258A-443A-8B67-4FE0EB2D4E80}" destId="{EC6B8C82-9C48-4F71-A07B-5EBD396A7906}" srcOrd="1" destOrd="0" presId="urn:microsoft.com/office/officeart/2005/8/layout/cycle5"/>
    <dgm:cxn modelId="{A58272C3-B1F8-4002-B1CB-736CE8F6A657}" type="presParOf" srcId="{51D622EE-258A-443A-8B67-4FE0EB2D4E80}" destId="{2489D7D6-3091-4B44-A979-8C5EF0C857D6}" srcOrd="2" destOrd="0" presId="urn:microsoft.com/office/officeart/2005/8/layout/cycle5"/>
    <dgm:cxn modelId="{9EE2D29C-6D86-483E-9805-D518AFEAF209}" type="presParOf" srcId="{51D622EE-258A-443A-8B67-4FE0EB2D4E80}" destId="{D70E866D-EFCB-47FD-BFFB-59DEE1673B77}" srcOrd="3" destOrd="0" presId="urn:microsoft.com/office/officeart/2005/8/layout/cycle5"/>
    <dgm:cxn modelId="{2DF23277-07A2-4C60-A45C-A8AE6751DF14}" type="presParOf" srcId="{51D622EE-258A-443A-8B67-4FE0EB2D4E80}" destId="{1E9BD047-BFB4-4EB6-8F94-0CF6B2B875AF}" srcOrd="4" destOrd="0" presId="urn:microsoft.com/office/officeart/2005/8/layout/cycle5"/>
    <dgm:cxn modelId="{64751CF2-2D6D-4542-858D-489E43D41BE5}" type="presParOf" srcId="{51D622EE-258A-443A-8B67-4FE0EB2D4E80}" destId="{B3CE093A-E807-429A-BFA9-081900A27CE9}" srcOrd="5" destOrd="0" presId="urn:microsoft.com/office/officeart/2005/8/layout/cycle5"/>
    <dgm:cxn modelId="{064BB5BC-F6DE-4B76-8F99-27906162ED04}" type="presParOf" srcId="{51D622EE-258A-443A-8B67-4FE0EB2D4E80}" destId="{BE1BC129-234B-4921-9486-C13EE8A1E78C}" srcOrd="6" destOrd="0" presId="urn:microsoft.com/office/officeart/2005/8/layout/cycle5"/>
    <dgm:cxn modelId="{C7C602E8-07AC-4ED9-B7C3-B85B459EC14F}" type="presParOf" srcId="{51D622EE-258A-443A-8B67-4FE0EB2D4E80}" destId="{08947311-76E8-423E-932C-600CAA61BFE0}" srcOrd="7" destOrd="0" presId="urn:microsoft.com/office/officeart/2005/8/layout/cycle5"/>
    <dgm:cxn modelId="{A9BEA5F9-5A8B-4D74-B2ED-C6B31FF75FDA}" type="presParOf" srcId="{51D622EE-258A-443A-8B67-4FE0EB2D4E80}" destId="{7E191D49-7BB1-4F4A-8131-27449172D95B}" srcOrd="8" destOrd="0" presId="urn:microsoft.com/office/officeart/2005/8/layout/cycle5"/>
    <dgm:cxn modelId="{556BCE23-FA27-49E8-87A4-2AD4FDE5C68A}" type="presParOf" srcId="{51D622EE-258A-443A-8B67-4FE0EB2D4E80}" destId="{7D32D6A4-8CF2-4136-8E9E-DE49B349C8BF}" srcOrd="9" destOrd="0" presId="urn:microsoft.com/office/officeart/2005/8/layout/cycle5"/>
    <dgm:cxn modelId="{2251772C-2920-4212-91B4-416C6E40A58C}" type="presParOf" srcId="{51D622EE-258A-443A-8B67-4FE0EB2D4E80}" destId="{FF60D4FA-5646-48F9-B88D-60BF50F320F3}" srcOrd="10" destOrd="0" presId="urn:microsoft.com/office/officeart/2005/8/layout/cycle5"/>
    <dgm:cxn modelId="{64EE4242-12C8-416E-85EC-4309847D6340}" type="presParOf" srcId="{51D622EE-258A-443A-8B67-4FE0EB2D4E80}" destId="{0C6DDA7A-4476-4F7A-944C-842A61DF981F}" srcOrd="11" destOrd="0" presId="urn:microsoft.com/office/officeart/2005/8/layout/cycle5"/>
    <dgm:cxn modelId="{DD094B9C-6BC3-4F42-A9EF-A58785305C62}" type="presParOf" srcId="{51D622EE-258A-443A-8B67-4FE0EB2D4E80}" destId="{F1E9A418-24E0-4AA9-B1F5-B8362158E03E}" srcOrd="12" destOrd="0" presId="urn:microsoft.com/office/officeart/2005/8/layout/cycle5"/>
    <dgm:cxn modelId="{B8A9F24E-E8CD-4965-AB6E-6C0E5A8A4927}" type="presParOf" srcId="{51D622EE-258A-443A-8B67-4FE0EB2D4E80}" destId="{6332808F-5320-4B60-9D28-54452D5D5256}" srcOrd="13" destOrd="0" presId="urn:microsoft.com/office/officeart/2005/8/layout/cycle5"/>
    <dgm:cxn modelId="{CE830DB6-0BAC-4BBE-9BAD-E191187F6577}" type="presParOf" srcId="{51D622EE-258A-443A-8B67-4FE0EB2D4E80}" destId="{A934760E-FD07-42DF-9A41-EF664373E6A2}"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4E7FE-8249-4723-8BEC-7F1F0E75A774}">
      <dsp:nvSpPr>
        <dsp:cNvPr id="0" name=""/>
        <dsp:cNvSpPr/>
      </dsp:nvSpPr>
      <dsp:spPr>
        <a:xfrm>
          <a:off x="1343325" y="-21750"/>
          <a:ext cx="3869643" cy="3869643"/>
        </a:xfrm>
        <a:prstGeom prst="circularArrow">
          <a:avLst>
            <a:gd name="adj1" fmla="val 5544"/>
            <a:gd name="adj2" fmla="val 330680"/>
            <a:gd name="adj3" fmla="val 13804620"/>
            <a:gd name="adj4" fmla="val 17368525"/>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F4760C-4B3F-4082-854A-818336B0FDCB}">
      <dsp:nvSpPr>
        <dsp:cNvPr id="0" name=""/>
        <dsp:cNvSpPr/>
      </dsp:nvSpPr>
      <dsp:spPr>
        <a:xfrm>
          <a:off x="2383379" y="1226"/>
          <a:ext cx="1789535" cy="894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GB" sz="1900" kern="1200" dirty="0">
              <a:latin typeface="Arial"/>
            </a:rPr>
            <a:t>Formulate the problem</a:t>
          </a:r>
          <a:endParaRPr lang="en-GB" sz="1900" kern="1200" dirty="0"/>
        </a:p>
      </dsp:txBody>
      <dsp:txXfrm>
        <a:off x="2427058" y="44905"/>
        <a:ext cx="1702177" cy="807409"/>
      </dsp:txXfrm>
    </dsp:sp>
    <dsp:sp modelId="{7A82D0B3-F90E-42CF-B8C2-3123C60C50A3}">
      <dsp:nvSpPr>
        <dsp:cNvPr id="0" name=""/>
        <dsp:cNvSpPr/>
      </dsp:nvSpPr>
      <dsp:spPr>
        <a:xfrm>
          <a:off x="3952782" y="1141464"/>
          <a:ext cx="1789535" cy="894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GB" sz="1900" kern="1200" dirty="0">
              <a:latin typeface="Arial"/>
            </a:rPr>
            <a:t>Get the data</a:t>
          </a:r>
          <a:endParaRPr lang="en-GB" sz="1900" kern="1200" dirty="0"/>
        </a:p>
      </dsp:txBody>
      <dsp:txXfrm>
        <a:off x="3996461" y="1185143"/>
        <a:ext cx="1702177" cy="807409"/>
      </dsp:txXfrm>
    </dsp:sp>
    <dsp:sp modelId="{FD816C04-D3EB-4577-A802-F722729A1006}">
      <dsp:nvSpPr>
        <dsp:cNvPr id="0" name=""/>
        <dsp:cNvSpPr/>
      </dsp:nvSpPr>
      <dsp:spPr>
        <a:xfrm>
          <a:off x="3353323" y="2986408"/>
          <a:ext cx="1789535" cy="894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GB" sz="1900" kern="1200" dirty="0">
              <a:latin typeface="Arial"/>
            </a:rPr>
            <a:t>Explore the data</a:t>
          </a:r>
          <a:endParaRPr lang="en-GB" sz="1900" kern="1200" dirty="0"/>
        </a:p>
      </dsp:txBody>
      <dsp:txXfrm>
        <a:off x="3397002" y="3030087"/>
        <a:ext cx="1702177" cy="807409"/>
      </dsp:txXfrm>
    </dsp:sp>
    <dsp:sp modelId="{246C657E-7849-4140-B226-76767323D9F2}">
      <dsp:nvSpPr>
        <dsp:cNvPr id="0" name=""/>
        <dsp:cNvSpPr/>
      </dsp:nvSpPr>
      <dsp:spPr>
        <a:xfrm>
          <a:off x="1413434" y="2986408"/>
          <a:ext cx="1789535" cy="894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GB" sz="1900" kern="1200" dirty="0">
              <a:latin typeface="Arial"/>
            </a:rPr>
            <a:t>Analyse the data</a:t>
          </a:r>
          <a:endParaRPr lang="en-GB" sz="1900" kern="1200" dirty="0"/>
        </a:p>
      </dsp:txBody>
      <dsp:txXfrm>
        <a:off x="1457113" y="3030087"/>
        <a:ext cx="1702177" cy="807409"/>
      </dsp:txXfrm>
    </dsp:sp>
    <dsp:sp modelId="{B496F8A5-1D37-4BAF-9E0D-A3E59122701A}">
      <dsp:nvSpPr>
        <dsp:cNvPr id="0" name=""/>
        <dsp:cNvSpPr/>
      </dsp:nvSpPr>
      <dsp:spPr>
        <a:xfrm>
          <a:off x="813976" y="1141464"/>
          <a:ext cx="1789535" cy="89476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rtl="0">
            <a:lnSpc>
              <a:spcPct val="90000"/>
            </a:lnSpc>
            <a:spcBef>
              <a:spcPct val="0"/>
            </a:spcBef>
            <a:spcAft>
              <a:spcPct val="35000"/>
            </a:spcAft>
            <a:buNone/>
          </a:pPr>
          <a:r>
            <a:rPr lang="en-GB" sz="1900" kern="1200" dirty="0">
              <a:latin typeface="Arial"/>
            </a:rPr>
            <a:t>Communicate the results</a:t>
          </a:r>
          <a:endParaRPr lang="en-GB" sz="1900" kern="1200" dirty="0"/>
        </a:p>
      </dsp:txBody>
      <dsp:txXfrm>
        <a:off x="857655" y="1185143"/>
        <a:ext cx="1702177" cy="8074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4E7FE-8249-4723-8BEC-7F1F0E75A774}">
      <dsp:nvSpPr>
        <dsp:cNvPr id="0" name=""/>
        <dsp:cNvSpPr/>
      </dsp:nvSpPr>
      <dsp:spPr>
        <a:xfrm>
          <a:off x="1486878" y="-28552"/>
          <a:ext cx="4750117" cy="4750117"/>
        </a:xfrm>
        <a:prstGeom prst="circularArrow">
          <a:avLst>
            <a:gd name="adj1" fmla="val 5544"/>
            <a:gd name="adj2" fmla="val 330680"/>
            <a:gd name="adj3" fmla="val 13775056"/>
            <a:gd name="adj4" fmla="val 17386493"/>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F4760C-4B3F-4082-854A-818336B0FDCB}">
      <dsp:nvSpPr>
        <dsp:cNvPr id="0" name=""/>
        <dsp:cNvSpPr/>
      </dsp:nvSpPr>
      <dsp:spPr>
        <a:xfrm>
          <a:off x="2749367" y="1307"/>
          <a:ext cx="2225139" cy="1112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Formulate the problem</a:t>
          </a:r>
          <a:endParaRPr lang="en-GB" sz="2400" kern="1200" dirty="0"/>
        </a:p>
      </dsp:txBody>
      <dsp:txXfrm>
        <a:off x="2803678" y="55618"/>
        <a:ext cx="2116517" cy="1003947"/>
      </dsp:txXfrm>
    </dsp:sp>
    <dsp:sp modelId="{7A82D0B3-F90E-42CF-B8C2-3123C60C50A3}">
      <dsp:nvSpPr>
        <dsp:cNvPr id="0" name=""/>
        <dsp:cNvSpPr/>
      </dsp:nvSpPr>
      <dsp:spPr>
        <a:xfrm>
          <a:off x="4675862" y="1400988"/>
          <a:ext cx="2225139" cy="1112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Get the data</a:t>
          </a:r>
          <a:endParaRPr lang="en-GB" sz="2400" kern="1200" dirty="0"/>
        </a:p>
      </dsp:txBody>
      <dsp:txXfrm>
        <a:off x="4730173" y="1455299"/>
        <a:ext cx="2116517" cy="1003947"/>
      </dsp:txXfrm>
    </dsp:sp>
    <dsp:sp modelId="{FD816C04-D3EB-4577-A802-F722729A1006}">
      <dsp:nvSpPr>
        <dsp:cNvPr id="0" name=""/>
        <dsp:cNvSpPr/>
      </dsp:nvSpPr>
      <dsp:spPr>
        <a:xfrm>
          <a:off x="3940006" y="3665718"/>
          <a:ext cx="2225139" cy="1112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Explore the data</a:t>
          </a:r>
          <a:endParaRPr lang="en-GB" sz="2400" kern="1200" dirty="0"/>
        </a:p>
      </dsp:txBody>
      <dsp:txXfrm>
        <a:off x="3994317" y="3720029"/>
        <a:ext cx="2116517" cy="1003947"/>
      </dsp:txXfrm>
    </dsp:sp>
    <dsp:sp modelId="{246C657E-7849-4140-B226-76767323D9F2}">
      <dsp:nvSpPr>
        <dsp:cNvPr id="0" name=""/>
        <dsp:cNvSpPr/>
      </dsp:nvSpPr>
      <dsp:spPr>
        <a:xfrm>
          <a:off x="1558727" y="3665718"/>
          <a:ext cx="2225139" cy="1112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Analyse the data</a:t>
          </a:r>
          <a:endParaRPr lang="en-GB" sz="2400" kern="1200" dirty="0"/>
        </a:p>
      </dsp:txBody>
      <dsp:txXfrm>
        <a:off x="1613038" y="3720029"/>
        <a:ext cx="2116517" cy="1003947"/>
      </dsp:txXfrm>
    </dsp:sp>
    <dsp:sp modelId="{B496F8A5-1D37-4BAF-9E0D-A3E59122701A}">
      <dsp:nvSpPr>
        <dsp:cNvPr id="0" name=""/>
        <dsp:cNvSpPr/>
      </dsp:nvSpPr>
      <dsp:spPr>
        <a:xfrm>
          <a:off x="822872" y="1400988"/>
          <a:ext cx="2225139" cy="11125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Communicate the results</a:t>
          </a:r>
          <a:endParaRPr lang="en-GB" sz="2400" kern="1200" dirty="0"/>
        </a:p>
      </dsp:txBody>
      <dsp:txXfrm>
        <a:off x="877183" y="1455299"/>
        <a:ext cx="2116517" cy="1003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B4E7FE-8249-4723-8BEC-7F1F0E75A774}">
      <dsp:nvSpPr>
        <dsp:cNvPr id="0" name=""/>
        <dsp:cNvSpPr/>
      </dsp:nvSpPr>
      <dsp:spPr>
        <a:xfrm>
          <a:off x="1349631" y="-28384"/>
          <a:ext cx="4704755" cy="4704755"/>
        </a:xfrm>
        <a:prstGeom prst="circularArrow">
          <a:avLst>
            <a:gd name="adj1" fmla="val 5544"/>
            <a:gd name="adj2" fmla="val 330680"/>
            <a:gd name="adj3" fmla="val 13781180"/>
            <a:gd name="adj4" fmla="val 17382767"/>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F4760C-4B3F-4082-854A-818336B0FDCB}">
      <dsp:nvSpPr>
        <dsp:cNvPr id="0" name=""/>
        <dsp:cNvSpPr/>
      </dsp:nvSpPr>
      <dsp:spPr>
        <a:xfrm>
          <a:off x="2602975" y="838"/>
          <a:ext cx="2198068" cy="109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Formulate the problem</a:t>
          </a:r>
          <a:endParaRPr lang="en-GB" sz="2400" kern="1200" dirty="0"/>
        </a:p>
      </dsp:txBody>
      <dsp:txXfrm>
        <a:off x="2656625" y="54488"/>
        <a:ext cx="2090768" cy="991734"/>
      </dsp:txXfrm>
    </dsp:sp>
    <dsp:sp modelId="{7A82D0B3-F90E-42CF-B8C2-3123C60C50A3}">
      <dsp:nvSpPr>
        <dsp:cNvPr id="0" name=""/>
        <dsp:cNvSpPr/>
      </dsp:nvSpPr>
      <dsp:spPr>
        <a:xfrm>
          <a:off x="4511072" y="1387152"/>
          <a:ext cx="2198068" cy="109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Get the data</a:t>
          </a:r>
          <a:endParaRPr lang="en-GB" sz="2400" kern="1200" dirty="0"/>
        </a:p>
      </dsp:txBody>
      <dsp:txXfrm>
        <a:off x="4564722" y="1440802"/>
        <a:ext cx="2090768" cy="991734"/>
      </dsp:txXfrm>
    </dsp:sp>
    <dsp:sp modelId="{FD816C04-D3EB-4577-A802-F722729A1006}">
      <dsp:nvSpPr>
        <dsp:cNvPr id="0" name=""/>
        <dsp:cNvSpPr/>
      </dsp:nvSpPr>
      <dsp:spPr>
        <a:xfrm>
          <a:off x="3782244" y="3630255"/>
          <a:ext cx="2198068" cy="109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Explore the data</a:t>
          </a:r>
          <a:endParaRPr lang="en-GB" sz="2400" kern="1200" dirty="0"/>
        </a:p>
      </dsp:txBody>
      <dsp:txXfrm>
        <a:off x="3835894" y="3683905"/>
        <a:ext cx="2090768" cy="991734"/>
      </dsp:txXfrm>
    </dsp:sp>
    <dsp:sp modelId="{246C657E-7849-4140-B226-76767323D9F2}">
      <dsp:nvSpPr>
        <dsp:cNvPr id="0" name=""/>
        <dsp:cNvSpPr/>
      </dsp:nvSpPr>
      <dsp:spPr>
        <a:xfrm>
          <a:off x="1423706" y="3630255"/>
          <a:ext cx="2198068" cy="109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Analyse the data</a:t>
          </a:r>
          <a:endParaRPr lang="en-GB" sz="2400" kern="1200" dirty="0"/>
        </a:p>
      </dsp:txBody>
      <dsp:txXfrm>
        <a:off x="1477356" y="3683905"/>
        <a:ext cx="2090768" cy="991734"/>
      </dsp:txXfrm>
    </dsp:sp>
    <dsp:sp modelId="{B496F8A5-1D37-4BAF-9E0D-A3E59122701A}">
      <dsp:nvSpPr>
        <dsp:cNvPr id="0" name=""/>
        <dsp:cNvSpPr/>
      </dsp:nvSpPr>
      <dsp:spPr>
        <a:xfrm>
          <a:off x="694878" y="1387152"/>
          <a:ext cx="2198068" cy="109903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n-GB" sz="2400" kern="1200" dirty="0">
              <a:latin typeface="Arial"/>
            </a:rPr>
            <a:t>Communicate the results</a:t>
          </a:r>
          <a:endParaRPr lang="en-GB" sz="2400" kern="1200" dirty="0"/>
        </a:p>
      </dsp:txBody>
      <dsp:txXfrm>
        <a:off x="748528" y="1440802"/>
        <a:ext cx="2090768" cy="9917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51D1C-C704-4CC6-B21C-697ADBBB4684}">
      <dsp:nvSpPr>
        <dsp:cNvPr id="0" name=""/>
        <dsp:cNvSpPr/>
      </dsp:nvSpPr>
      <dsp:spPr>
        <a:xfrm>
          <a:off x="2386612" y="2612"/>
          <a:ext cx="1570425" cy="10207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a:rPr>
            <a:t>Problem</a:t>
          </a:r>
          <a:endParaRPr lang="en-GB" sz="2000" kern="1200" dirty="0"/>
        </a:p>
      </dsp:txBody>
      <dsp:txXfrm>
        <a:off x="2436442" y="52442"/>
        <a:ext cx="1470765" cy="921116"/>
      </dsp:txXfrm>
    </dsp:sp>
    <dsp:sp modelId="{2489D7D6-3091-4B44-A979-8C5EF0C857D6}">
      <dsp:nvSpPr>
        <dsp:cNvPr id="0" name=""/>
        <dsp:cNvSpPr/>
      </dsp:nvSpPr>
      <dsp:spPr>
        <a:xfrm>
          <a:off x="1133082" y="513000"/>
          <a:ext cx="4077485" cy="4077485"/>
        </a:xfrm>
        <a:custGeom>
          <a:avLst/>
          <a:gdLst/>
          <a:ahLst/>
          <a:cxnLst/>
          <a:rect l="0" t="0" r="0" b="0"/>
          <a:pathLst>
            <a:path>
              <a:moveTo>
                <a:pt x="3034178" y="259535"/>
              </a:moveTo>
              <a:arcTo wR="2038742" hR="2038742" stAng="17953575" swAng="121131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70E866D-EFCB-47FD-BFFB-59DEE1673B77}">
      <dsp:nvSpPr>
        <dsp:cNvPr id="0" name=""/>
        <dsp:cNvSpPr/>
      </dsp:nvSpPr>
      <dsp:spPr>
        <a:xfrm>
          <a:off x="4325572" y="1411349"/>
          <a:ext cx="1570425" cy="10207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a:rPr>
            <a:t>Plan</a:t>
          </a:r>
        </a:p>
      </dsp:txBody>
      <dsp:txXfrm>
        <a:off x="4375402" y="1461179"/>
        <a:ext cx="1470765" cy="921116"/>
      </dsp:txXfrm>
    </dsp:sp>
    <dsp:sp modelId="{B3CE093A-E807-429A-BFA9-081900A27CE9}">
      <dsp:nvSpPr>
        <dsp:cNvPr id="0" name=""/>
        <dsp:cNvSpPr/>
      </dsp:nvSpPr>
      <dsp:spPr>
        <a:xfrm>
          <a:off x="1133082" y="513000"/>
          <a:ext cx="4077485" cy="4077485"/>
        </a:xfrm>
        <a:custGeom>
          <a:avLst/>
          <a:gdLst/>
          <a:ahLst/>
          <a:cxnLst/>
          <a:rect l="0" t="0" r="0" b="0"/>
          <a:pathLst>
            <a:path>
              <a:moveTo>
                <a:pt x="4072592" y="2179914"/>
              </a:moveTo>
              <a:arcTo wR="2038742" hR="2038742" stAng="21838235" swAng="135955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E1BC129-234B-4921-9486-C13EE8A1E78C}">
      <dsp:nvSpPr>
        <dsp:cNvPr id="0" name=""/>
        <dsp:cNvSpPr/>
      </dsp:nvSpPr>
      <dsp:spPr>
        <a:xfrm>
          <a:off x="3584955" y="3690733"/>
          <a:ext cx="1570425" cy="10207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kern="1200" dirty="0">
              <a:latin typeface="Arial"/>
            </a:rPr>
            <a:t>Data</a:t>
          </a:r>
        </a:p>
      </dsp:txBody>
      <dsp:txXfrm>
        <a:off x="3634785" y="3740563"/>
        <a:ext cx="1470765" cy="921116"/>
      </dsp:txXfrm>
    </dsp:sp>
    <dsp:sp modelId="{7E191D49-7BB1-4F4A-8131-27449172D95B}">
      <dsp:nvSpPr>
        <dsp:cNvPr id="0" name=""/>
        <dsp:cNvSpPr/>
      </dsp:nvSpPr>
      <dsp:spPr>
        <a:xfrm>
          <a:off x="1133082" y="513000"/>
          <a:ext cx="4077485" cy="4077485"/>
        </a:xfrm>
        <a:custGeom>
          <a:avLst/>
          <a:gdLst/>
          <a:ahLst/>
          <a:cxnLst/>
          <a:rect l="0" t="0" r="0" b="0"/>
          <a:pathLst>
            <a:path>
              <a:moveTo>
                <a:pt x="2288870" y="4062084"/>
              </a:moveTo>
              <a:arcTo wR="2038742" hR="2038742" stAng="4977167" swAng="84566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D32D6A4-8CF2-4136-8E9E-DE49B349C8BF}">
      <dsp:nvSpPr>
        <dsp:cNvPr id="0" name=""/>
        <dsp:cNvSpPr/>
      </dsp:nvSpPr>
      <dsp:spPr>
        <a:xfrm>
          <a:off x="1188269" y="3690733"/>
          <a:ext cx="1570425" cy="10207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kern="1200" dirty="0">
              <a:latin typeface="Arial"/>
            </a:rPr>
            <a:t>Analysis</a:t>
          </a:r>
        </a:p>
      </dsp:txBody>
      <dsp:txXfrm>
        <a:off x="1238099" y="3740563"/>
        <a:ext cx="1470765" cy="921116"/>
      </dsp:txXfrm>
    </dsp:sp>
    <dsp:sp modelId="{0C6DDA7A-4476-4F7A-944C-842A61DF981F}">
      <dsp:nvSpPr>
        <dsp:cNvPr id="0" name=""/>
        <dsp:cNvSpPr/>
      </dsp:nvSpPr>
      <dsp:spPr>
        <a:xfrm>
          <a:off x="1133082" y="513000"/>
          <a:ext cx="4077485" cy="4077485"/>
        </a:xfrm>
        <a:custGeom>
          <a:avLst/>
          <a:gdLst/>
          <a:ahLst/>
          <a:cxnLst/>
          <a:rect l="0" t="0" r="0" b="0"/>
          <a:pathLst>
            <a:path>
              <a:moveTo>
                <a:pt x="216267" y="2952557"/>
              </a:moveTo>
              <a:arcTo wR="2038742" hR="2038742" stAng="9202210" swAng="1359555"/>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1E9A418-24E0-4AA9-B1F5-B8362158E03E}">
      <dsp:nvSpPr>
        <dsp:cNvPr id="0" name=""/>
        <dsp:cNvSpPr/>
      </dsp:nvSpPr>
      <dsp:spPr>
        <a:xfrm>
          <a:off x="447652" y="1411349"/>
          <a:ext cx="1570425" cy="102077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a:rPr>
            <a:t>Conclusion</a:t>
          </a:r>
          <a:endParaRPr lang="en-GB" sz="2000" kern="1200" dirty="0"/>
        </a:p>
      </dsp:txBody>
      <dsp:txXfrm>
        <a:off x="497482" y="1461179"/>
        <a:ext cx="1470765" cy="921116"/>
      </dsp:txXfrm>
    </dsp:sp>
    <dsp:sp modelId="{A934760E-FD07-42DF-9A41-EF664373E6A2}">
      <dsp:nvSpPr>
        <dsp:cNvPr id="0" name=""/>
        <dsp:cNvSpPr/>
      </dsp:nvSpPr>
      <dsp:spPr>
        <a:xfrm>
          <a:off x="1133082" y="513000"/>
          <a:ext cx="4077485" cy="4077485"/>
        </a:xfrm>
        <a:custGeom>
          <a:avLst/>
          <a:gdLst/>
          <a:ahLst/>
          <a:cxnLst/>
          <a:rect l="0" t="0" r="0" b="0"/>
          <a:pathLst>
            <a:path>
              <a:moveTo>
                <a:pt x="490439" y="712383"/>
              </a:moveTo>
              <a:arcTo wR="2038742" hR="2038742" stAng="13235108" swAng="1211318"/>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8400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this lesson you will meet what is known as “the data science cycle”. This is a way of describing the steps involve in working on a problem:</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Start by defining what your problem is.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Then get the data you need.</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Once you have the data, you need to explore it. This is sometimes referred to as being a </a:t>
            </a:r>
            <a:r>
              <a:rPr lang="en-GB" sz="1800" i="1" dirty="0">
                <a:effectLst/>
                <a:latin typeface="Arial" panose="020B0604020202020204" pitchFamily="34" charset="0"/>
                <a:ea typeface="Calibri" panose="020F0502020204030204" pitchFamily="34" charset="0"/>
              </a:rPr>
              <a:t>data detective</a:t>
            </a:r>
            <a:r>
              <a:rPr lang="en-GB" sz="1800" dirty="0">
                <a:effectLst/>
                <a:latin typeface="Arial" panose="020B0604020202020204" pitchFamily="34" charset="0"/>
                <a:ea typeface="Calibri" panose="020F0502020204030204" pitchFamily="34" charset="0"/>
              </a:rPr>
              <a:t>: you will explore the data to see what patterns there are by trying lots of charts and statistics.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When you have found some patterns, you can complete your more formal analysis of the data to confirm these.</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will then be able to communicate the results to your audience and this will often involve using visualisations.</a:t>
            </a:r>
          </a:p>
          <a:p>
            <a:r>
              <a:rPr lang="en-GB" sz="1800" dirty="0">
                <a:effectLst/>
                <a:latin typeface="Arial" panose="020B0604020202020204" pitchFamily="34" charset="0"/>
                <a:ea typeface="Calibri" panose="020F0502020204030204" pitchFamily="34" charset="0"/>
              </a:rPr>
              <a:t>The cycle shows that this is a non-linear, iterative process: you might go round the cycle a few times and you might want to jump back a step or two. For example, when you start exploring the data you might realise you need more data.</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2</a:t>
            </a:fld>
            <a:endParaRPr lang="en-US"/>
          </a:p>
        </p:txBody>
      </p:sp>
    </p:spTree>
    <p:extLst>
      <p:ext uri="{BB962C8B-B14F-4D97-AF65-F5344CB8AC3E}">
        <p14:creationId xmlns:p14="http://schemas.microsoft.com/office/powerpoint/2010/main" val="279717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the activity for this lesson you should choose one of the following as the starting point for an investigation. You will use the data science cycle as a checklist for how to progress with the investigation.</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4a is based on the Cars data from the AQA large data set</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4b is based on the Weather data from the Edexcel large data set</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4c is based on the Countries data from one of the MEI large data sets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4d is based on the Travel by local authority data from the OCR large data set</a:t>
            </a:r>
          </a:p>
          <a:p>
            <a:r>
              <a:rPr lang="en-GB" sz="1800" dirty="0">
                <a:effectLst/>
                <a:latin typeface="Arial" panose="020B0604020202020204" pitchFamily="34" charset="0"/>
                <a:ea typeface="Calibri" panose="020F0502020204030204" pitchFamily="34" charset="0"/>
              </a:rPr>
              <a:t>If you’re studying A Level Maths you should just do the activity relevant to your A Level; if you’re studying Core Maths you can choose whichever of these interests you the most.</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86298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the activity you worked through the data science cycle in context. It is worth reflecting now on the iterative nature of the cycle: as you worked through it did you:</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Go round the cycle more than once?</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Jump back a stage in the cycle?</a:t>
            </a:r>
          </a:p>
          <a:p>
            <a:r>
              <a:rPr lang="en-GB" sz="1800" dirty="0">
                <a:effectLst/>
                <a:latin typeface="Arial" panose="020B0604020202020204" pitchFamily="34" charset="0"/>
                <a:ea typeface="Calibri" panose="020F0502020204030204" pitchFamily="34" charset="0"/>
              </a:rPr>
              <a:t>You might have noticed that when you started communicating your results, your findings suggested other ways you could explore further.</a:t>
            </a:r>
            <a:endParaRPr lang="en-GB" dirty="0">
              <a:cs typeface="Calibri" panose="020F0502020204030204"/>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a:p>
        </p:txBody>
      </p:sp>
    </p:spTree>
    <p:extLst>
      <p:ext uri="{BB962C8B-B14F-4D97-AF65-F5344CB8AC3E}">
        <p14:creationId xmlns:p14="http://schemas.microsoft.com/office/powerpoint/2010/main" val="142769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An alternative that is often used to describe the data science cycle is the shorthand: PPDAC. This stands for Problem, Plan, Data, Analysis, Conclusion. This is useful as it emphasises that:</a:t>
            </a:r>
          </a:p>
          <a:p>
            <a:pPr marL="342900" lvl="0" indent="-342900">
              <a:spcBef>
                <a:spcPts val="1200"/>
              </a:spcBef>
              <a:buFont typeface="Symbol" panose="05050102010706020507" pitchFamily="18" charset="2"/>
              <a:buChar char=""/>
            </a:pPr>
            <a:r>
              <a:rPr lang="en-GB" sz="1800" b="1" dirty="0">
                <a:effectLst/>
                <a:latin typeface="Arial" panose="020B0604020202020204" pitchFamily="34" charset="0"/>
                <a:ea typeface="Calibri" panose="020F0502020204030204" pitchFamily="34" charset="0"/>
              </a:rPr>
              <a:t>Problem: </a:t>
            </a:r>
            <a:r>
              <a:rPr lang="en-GB" sz="1800" dirty="0">
                <a:effectLst/>
                <a:latin typeface="Arial" panose="020B0604020202020204" pitchFamily="34" charset="0"/>
                <a:ea typeface="Calibri" panose="020F0502020204030204" pitchFamily="34" charset="0"/>
              </a:rPr>
              <a:t>You will often start with a “real world” problem described in words.</a:t>
            </a:r>
          </a:p>
          <a:p>
            <a:pPr marL="342900" lvl="0" indent="-342900">
              <a:buFont typeface="Symbol" panose="05050102010706020507" pitchFamily="18" charset="2"/>
              <a:buChar char=""/>
            </a:pPr>
            <a:r>
              <a:rPr lang="en-GB" sz="1800" b="1" dirty="0">
                <a:effectLst/>
                <a:latin typeface="Arial" panose="020B0604020202020204" pitchFamily="34" charset="0"/>
                <a:ea typeface="Calibri" panose="020F0502020204030204" pitchFamily="34" charset="0"/>
              </a:rPr>
              <a:t>Plan: </a:t>
            </a:r>
            <a:r>
              <a:rPr lang="en-GB" sz="1800" dirty="0">
                <a:effectLst/>
                <a:latin typeface="Arial" panose="020B0604020202020204" pitchFamily="34" charset="0"/>
                <a:ea typeface="Calibri" panose="020F0502020204030204" pitchFamily="34" charset="0"/>
              </a:rPr>
              <a:t>You will then need to plan how you are going to get data to help you solve this problem.</a:t>
            </a:r>
          </a:p>
          <a:p>
            <a:pPr marL="342900" lvl="0" indent="-342900">
              <a:buFont typeface="Symbol" panose="05050102010706020507" pitchFamily="18" charset="2"/>
              <a:buChar char=""/>
            </a:pPr>
            <a:r>
              <a:rPr lang="en-GB" sz="1800" b="1" dirty="0">
                <a:effectLst/>
                <a:latin typeface="Arial" panose="020B0604020202020204" pitchFamily="34" charset="0"/>
                <a:ea typeface="Calibri" panose="020F0502020204030204" pitchFamily="34" charset="0"/>
              </a:rPr>
              <a:t>Data: </a:t>
            </a:r>
            <a:r>
              <a:rPr lang="en-GB" sz="1800" dirty="0">
                <a:effectLst/>
                <a:latin typeface="Arial" panose="020B0604020202020204" pitchFamily="34" charset="0"/>
                <a:ea typeface="Calibri" panose="020F0502020204030204" pitchFamily="34" charset="0"/>
              </a:rPr>
              <a:t>Once you have the data it is likely that it will need some pre-processing.</a:t>
            </a:r>
          </a:p>
          <a:p>
            <a:pPr marL="342900" lvl="0" indent="-342900">
              <a:buFont typeface="Symbol" panose="05050102010706020507" pitchFamily="18" charset="2"/>
              <a:buChar char=""/>
            </a:pPr>
            <a:r>
              <a:rPr lang="en-GB" sz="1800" b="1" dirty="0">
                <a:effectLst/>
                <a:latin typeface="Arial" panose="020B0604020202020204" pitchFamily="34" charset="0"/>
                <a:ea typeface="Calibri" panose="020F0502020204030204" pitchFamily="34" charset="0"/>
              </a:rPr>
              <a:t>Analysis: </a:t>
            </a:r>
            <a:r>
              <a:rPr lang="en-GB" sz="1800" dirty="0">
                <a:effectLst/>
                <a:latin typeface="Arial" panose="020B0604020202020204" pitchFamily="34" charset="0"/>
                <a:ea typeface="Calibri" panose="020F0502020204030204" pitchFamily="34" charset="0"/>
              </a:rPr>
              <a:t>The analysis is where you calculate the statistics – this is where school statistics often focusses, but it is only one aspect of solving problems with data.</a:t>
            </a:r>
          </a:p>
          <a:p>
            <a:pPr marL="342900" lvl="0" indent="-342900">
              <a:buFont typeface="Symbol" panose="05050102010706020507" pitchFamily="18" charset="2"/>
              <a:buChar char=""/>
            </a:pPr>
            <a:r>
              <a:rPr lang="en-GB" sz="1800" b="1" dirty="0">
                <a:effectLst/>
                <a:latin typeface="Arial" panose="020B0604020202020204" pitchFamily="34" charset="0"/>
                <a:ea typeface="Calibri" panose="020F0502020204030204" pitchFamily="34" charset="0"/>
              </a:rPr>
              <a:t>Conclusion: </a:t>
            </a:r>
            <a:r>
              <a:rPr lang="en-GB" sz="1800" dirty="0">
                <a:effectLst/>
                <a:latin typeface="Arial" panose="020B0604020202020204" pitchFamily="34" charset="0"/>
                <a:ea typeface="Calibri" panose="020F0502020204030204" pitchFamily="34" charset="0"/>
              </a:rPr>
              <a:t>Your conclusion then needs to be communicated effectively – good domain knowledge and skill with visualisation are useful here.</a:t>
            </a:r>
          </a:p>
          <a:p>
            <a:r>
              <a:rPr lang="en-GB" sz="1800" dirty="0">
                <a:effectLst/>
                <a:latin typeface="Arial" panose="020B0604020202020204" pitchFamily="34" charset="0"/>
                <a:ea typeface="Calibri" panose="020F0502020204030204" pitchFamily="34" charset="0"/>
              </a:rPr>
              <a:t>You can think about how this process differs from the data science cycle given in the earlier slide. How would your work on the investigation have been different if you’d used this cycle?</a:t>
            </a:r>
            <a:endParaRPr lang="en-GB" dirty="0">
              <a:cs typeface="Calibri" panose="020F0502020204030204"/>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2090077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An alternative description of the stages in data science is describe by the shorthand CRISP-DM or the Cross Industry Standard Process for Data Mining. This is used by many organisations and businesses for describing how they work with data. It has more of a focus on how the data can be used by businesses to make improvements. </a:t>
            </a:r>
          </a:p>
          <a:p>
            <a:pPr>
              <a:spcBef>
                <a:spcPts val="1200"/>
              </a:spcBef>
            </a:pPr>
            <a:r>
              <a:rPr lang="en-GB" sz="1800" dirty="0">
                <a:effectLst/>
                <a:latin typeface="Arial" panose="020B0604020202020204" pitchFamily="34" charset="0"/>
                <a:ea typeface="Calibri" panose="020F0502020204030204" pitchFamily="34" charset="0"/>
              </a:rPr>
              <a:t>CRISP DM has the following steps:</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Start by understanding the business needs.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Once you understand the business needs you should try to understand the data you have available to you. Sometimes you will be able to choose what data is collected but at other times the data will be given to you.</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The data will need pre-processing. As discussed in lesson 2 this will often be a time-consuming stage in the process.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CRISP-DM emphasises the importance of building models with the data. For example, you might wish to build a </a:t>
            </a:r>
            <a:r>
              <a:rPr lang="en-GB" sz="1800" i="1" dirty="0">
                <a:effectLst/>
                <a:latin typeface="Arial" panose="020B0604020202020204" pitchFamily="34" charset="0"/>
                <a:ea typeface="Calibri" panose="020F0502020204030204" pitchFamily="34" charset="0"/>
              </a:rPr>
              <a:t>model</a:t>
            </a:r>
            <a:r>
              <a:rPr lang="en-GB" sz="1800" dirty="0">
                <a:effectLst/>
                <a:latin typeface="Arial" panose="020B0604020202020204" pitchFamily="34" charset="0"/>
                <a:ea typeface="Calibri" panose="020F0502020204030204" pitchFamily="34" charset="0"/>
              </a:rPr>
              <a:t> that predicts which customers will return to a site based on their previous behaviour.</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The evaluation is an attempt to measure how well your predictions form your models match the real world.</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can then deploy the models, if they appear to be useful, or go back to the start of the process if they are not.</a:t>
            </a:r>
          </a:p>
          <a:p>
            <a:r>
              <a:rPr lang="en-GB" sz="1800">
                <a:effectLst/>
                <a:latin typeface="Arial" panose="020B0604020202020204" pitchFamily="34" charset="0"/>
                <a:ea typeface="Calibri" panose="020F0502020204030204" pitchFamily="34" charset="0"/>
              </a:rPr>
              <a:t>If you want to know more about how data science is applied in practice, please see the further reading in this section.</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1718208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5"/>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3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sv-SE" sz="2800" b="1" dirty="0"/>
              <a:t>Lesson 4: </a:t>
            </a:r>
            <a:r>
              <a:rPr lang="en-GB" sz="2800" b="1" dirty="0"/>
              <a:t>The data science cycle</a:t>
            </a:r>
          </a:p>
        </p:txBody>
      </p:sp>
      <p:graphicFrame>
        <p:nvGraphicFramePr>
          <p:cNvPr id="283" name="Diagram 25">
            <a:extLst>
              <a:ext uri="{FF2B5EF4-FFF2-40B4-BE49-F238E27FC236}">
                <a16:creationId xmlns:a16="http://schemas.microsoft.com/office/drawing/2014/main" id="{DD786846-F782-4467-BE02-5F07098E5959}"/>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113798191"/>
              </p:ext>
            </p:extLst>
          </p:nvPr>
        </p:nvGraphicFramePr>
        <p:xfrm>
          <a:off x="21982" y="1269599"/>
          <a:ext cx="6556294" cy="3882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50052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The data science cycle</a:t>
            </a:r>
          </a:p>
        </p:txBody>
      </p:sp>
      <p:graphicFrame>
        <p:nvGraphicFramePr>
          <p:cNvPr id="826" name="Diagram 25" descr="The steps of the data science cycle.">
            <a:extLst>
              <a:ext uri="{FF2B5EF4-FFF2-40B4-BE49-F238E27FC236}">
                <a16:creationId xmlns:a16="http://schemas.microsoft.com/office/drawing/2014/main" id="{9E5ABE61-9C86-45C6-8501-30AD5A442551}"/>
              </a:ext>
            </a:extLst>
          </p:cNvPr>
          <p:cNvGraphicFramePr/>
          <p:nvPr>
            <p:extLst>
              <p:ext uri="{D42A27DB-BD31-4B8C-83A1-F6EECF244321}">
                <p14:modId xmlns:p14="http://schemas.microsoft.com/office/powerpoint/2010/main" val="2635163592"/>
              </p:ext>
            </p:extLst>
          </p:nvPr>
        </p:nvGraphicFramePr>
        <p:xfrm>
          <a:off x="2231475" y="1718196"/>
          <a:ext cx="7723874" cy="47795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02021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Activities</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700808"/>
            <a:ext cx="5054352" cy="4425360"/>
          </a:xfrm>
        </p:spPr>
        <p:txBody>
          <a:bodyPr vert="horz" lIns="91440" tIns="45720" rIns="91440" bIns="45720" anchor="t"/>
          <a:lstStyle/>
          <a:p>
            <a:pPr marL="0" indent="0">
              <a:buNone/>
            </a:pPr>
            <a:r>
              <a:rPr lang="en-GB" sz="2400" dirty="0">
                <a:latin typeface="Arial"/>
                <a:cs typeface="Arial"/>
              </a:rPr>
              <a:t>There is a choice of 4 activities for this lesson:</a:t>
            </a:r>
            <a:br>
              <a:rPr lang="en-GB" sz="2400" dirty="0"/>
            </a:br>
            <a:r>
              <a:rPr lang="en-GB" sz="2400" dirty="0">
                <a:latin typeface="Arial"/>
                <a:cs typeface="Arial"/>
              </a:rPr>
              <a:t> </a:t>
            </a:r>
            <a:endParaRPr lang="en-GB" sz="2400" dirty="0"/>
          </a:p>
          <a:p>
            <a:r>
              <a:rPr lang="en-GB" sz="2400" dirty="0">
                <a:latin typeface="Arial"/>
                <a:cs typeface="Arial"/>
              </a:rPr>
              <a:t>Activity 4a – Cars data</a:t>
            </a:r>
            <a:br>
              <a:rPr lang="en-GB" sz="2400" dirty="0"/>
            </a:br>
            <a:endParaRPr lang="en-GB" sz="2400" dirty="0"/>
          </a:p>
          <a:p>
            <a:r>
              <a:rPr lang="en-GB" sz="2400" dirty="0"/>
              <a:t>Activity 4b – Weather data</a:t>
            </a:r>
            <a:br>
              <a:rPr lang="en-GB" sz="2400" dirty="0"/>
            </a:br>
            <a:endParaRPr lang="en-GB" sz="2400" dirty="0"/>
          </a:p>
          <a:p>
            <a:r>
              <a:rPr lang="en-GB" sz="2400" dirty="0"/>
              <a:t>Activity 4c – Countries data</a:t>
            </a:r>
            <a:br>
              <a:rPr lang="en-GB" sz="2400" dirty="0"/>
            </a:br>
            <a:endParaRPr lang="en-GB" sz="2400" dirty="0"/>
          </a:p>
          <a:p>
            <a:r>
              <a:rPr lang="en-GB" sz="2400" dirty="0"/>
              <a:t>Activity 4d – Travel data</a:t>
            </a:r>
          </a:p>
          <a:p>
            <a:endParaRPr lang="en-GB" sz="2400" dirty="0"/>
          </a:p>
        </p:txBody>
      </p:sp>
      <p:pic>
        <p:nvPicPr>
          <p:cNvPr id="4" name="Picture 3" descr="Example of a notebook with some data analysis.">
            <a:extLst>
              <a:ext uri="{FF2B5EF4-FFF2-40B4-BE49-F238E27FC236}">
                <a16:creationId xmlns:a16="http://schemas.microsoft.com/office/drawing/2014/main" id="{662D17F8-3C46-484B-AC8C-976BD997DFDF}"/>
              </a:ext>
            </a:extLst>
          </p:cNvPr>
          <p:cNvPicPr>
            <a:picLocks noChangeAspect="1"/>
          </p:cNvPicPr>
          <p:nvPr/>
        </p:nvPicPr>
        <p:blipFill>
          <a:blip r:embed="rId3"/>
          <a:stretch>
            <a:fillRect/>
          </a:stretch>
        </p:blipFill>
        <p:spPr>
          <a:xfrm>
            <a:off x="6096000" y="1865507"/>
            <a:ext cx="5518434" cy="4095961"/>
          </a:xfrm>
          <a:prstGeom prst="rect">
            <a:avLst/>
          </a:prstGeom>
          <a:ln>
            <a:solidFill>
              <a:schemeClr val="tx1"/>
            </a:solidFill>
          </a:ln>
        </p:spPr>
      </p:pic>
    </p:spTree>
    <p:extLst>
      <p:ext uri="{BB962C8B-B14F-4D97-AF65-F5344CB8AC3E}">
        <p14:creationId xmlns:p14="http://schemas.microsoft.com/office/powerpoint/2010/main" val="2278930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Recap: The data science cycle</a:t>
            </a:r>
          </a:p>
        </p:txBody>
      </p:sp>
      <p:graphicFrame>
        <p:nvGraphicFramePr>
          <p:cNvPr id="19" name="Diagram 18" descr="The steps of the data science cycle.">
            <a:extLst>
              <a:ext uri="{FF2B5EF4-FFF2-40B4-BE49-F238E27FC236}">
                <a16:creationId xmlns:a16="http://schemas.microsoft.com/office/drawing/2014/main" id="{99D868EB-0266-4990-8344-51EFD7560D39}"/>
              </a:ext>
            </a:extLst>
          </p:cNvPr>
          <p:cNvGraphicFramePr/>
          <p:nvPr>
            <p:extLst>
              <p:ext uri="{D42A27DB-BD31-4B8C-83A1-F6EECF244321}">
                <p14:modId xmlns:p14="http://schemas.microsoft.com/office/powerpoint/2010/main" val="27030798"/>
              </p:ext>
            </p:extLst>
          </p:nvPr>
        </p:nvGraphicFramePr>
        <p:xfrm>
          <a:off x="2393707" y="1793474"/>
          <a:ext cx="7404019" cy="47301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44866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a:xfrm>
            <a:off x="445951" y="836650"/>
            <a:ext cx="10972800" cy="580926"/>
          </a:xfrm>
        </p:spPr>
        <p:txBody>
          <a:bodyPr/>
          <a:lstStyle/>
          <a:p>
            <a:r>
              <a:rPr lang="en-GB" dirty="0"/>
              <a:t>PPDAC</a:t>
            </a:r>
          </a:p>
        </p:txBody>
      </p:sp>
      <p:graphicFrame>
        <p:nvGraphicFramePr>
          <p:cNvPr id="3" name="Diagram 3" descr="The steps of the PPDAC cycle.">
            <a:extLst>
              <a:ext uri="{FF2B5EF4-FFF2-40B4-BE49-F238E27FC236}">
                <a16:creationId xmlns:a16="http://schemas.microsoft.com/office/drawing/2014/main" id="{85B00A49-1361-4128-B058-D0D86FCE6DB4}"/>
              </a:ext>
            </a:extLst>
          </p:cNvPr>
          <p:cNvGraphicFramePr/>
          <p:nvPr>
            <p:extLst>
              <p:ext uri="{D42A27DB-BD31-4B8C-83A1-F6EECF244321}">
                <p14:modId xmlns:p14="http://schemas.microsoft.com/office/powerpoint/2010/main" val="996276732"/>
              </p:ext>
            </p:extLst>
          </p:nvPr>
        </p:nvGraphicFramePr>
        <p:xfrm>
          <a:off x="2762250" y="1714500"/>
          <a:ext cx="6343650" cy="4781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48275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B8A39-9BAB-4009-ABE2-5ED42FFFB58E}"/>
              </a:ext>
            </a:extLst>
          </p:cNvPr>
          <p:cNvSpPr>
            <a:spLocks noGrp="1"/>
          </p:cNvSpPr>
          <p:nvPr>
            <p:ph type="title"/>
          </p:nvPr>
        </p:nvSpPr>
        <p:spPr/>
        <p:txBody>
          <a:bodyPr/>
          <a:lstStyle/>
          <a:p>
            <a:r>
              <a:rPr lang="en-GB" dirty="0"/>
              <a:t>CRISP-DM</a:t>
            </a:r>
          </a:p>
        </p:txBody>
      </p:sp>
      <p:sp>
        <p:nvSpPr>
          <p:cNvPr id="3" name="Content Placeholder 2">
            <a:extLst>
              <a:ext uri="{FF2B5EF4-FFF2-40B4-BE49-F238E27FC236}">
                <a16:creationId xmlns:a16="http://schemas.microsoft.com/office/drawing/2014/main" id="{B9FCACDA-97D7-407E-B694-E486D6EF5A26}"/>
              </a:ext>
            </a:extLst>
          </p:cNvPr>
          <p:cNvSpPr>
            <a:spLocks noGrp="1"/>
          </p:cNvSpPr>
          <p:nvPr>
            <p:ph idx="1"/>
          </p:nvPr>
        </p:nvSpPr>
        <p:spPr>
          <a:xfrm>
            <a:off x="6240016" y="2924944"/>
            <a:ext cx="4694310" cy="1252731"/>
          </a:xfrm>
        </p:spPr>
        <p:txBody>
          <a:bodyPr/>
          <a:lstStyle/>
          <a:p>
            <a:pPr marL="0" indent="0">
              <a:buNone/>
            </a:pPr>
            <a:r>
              <a:rPr lang="en-GB" dirty="0"/>
              <a:t>Cross Industry Standard Process for Data Mining </a:t>
            </a:r>
          </a:p>
        </p:txBody>
      </p:sp>
      <p:sp>
        <p:nvSpPr>
          <p:cNvPr id="4" name="Rectangle 3">
            <a:extLst>
              <a:ext uri="{FF2B5EF4-FFF2-40B4-BE49-F238E27FC236}">
                <a16:creationId xmlns:a16="http://schemas.microsoft.com/office/drawing/2014/main" id="{E48BE0B4-D978-4595-B5BD-AE11C525455A}"/>
              </a:ext>
              <a:ext uri="{C183D7F6-B498-43B3-948B-1728B52AA6E4}">
                <adec:decorative xmlns:adec="http://schemas.microsoft.com/office/drawing/2017/decorative" val="1"/>
              </a:ext>
            </a:extLst>
          </p:cNvPr>
          <p:cNvSpPr/>
          <p:nvPr/>
        </p:nvSpPr>
        <p:spPr>
          <a:xfrm>
            <a:off x="2495600" y="6165304"/>
            <a:ext cx="9696400" cy="523220"/>
          </a:xfrm>
          <a:prstGeom prst="rect">
            <a:avLst/>
          </a:prstGeom>
        </p:spPr>
        <p:txBody>
          <a:bodyPr wrap="square">
            <a:spAutoFit/>
          </a:bodyPr>
          <a:lstStyle/>
          <a:p>
            <a:pPr algn="r"/>
            <a:r>
              <a:rPr lang="en-GB" sz="1400" i="1" dirty="0">
                <a:latin typeface="+mn-lt"/>
              </a:rPr>
              <a:t>Image by Kenneth Jensen</a:t>
            </a:r>
            <a:br>
              <a:rPr lang="en-GB" sz="1400" i="1" dirty="0">
                <a:latin typeface="+mn-lt"/>
              </a:rPr>
            </a:br>
            <a:r>
              <a:rPr lang="en-GB" sz="1400" i="1" dirty="0">
                <a:latin typeface="+mn-lt"/>
              </a:rPr>
              <a:t>https://commons.wikimedia.org/wiki/File:CRISP-DM_Process_Diagram.png</a:t>
            </a:r>
          </a:p>
        </p:txBody>
      </p:sp>
      <p:pic>
        <p:nvPicPr>
          <p:cNvPr id="6" name="Picture 5">
            <a:extLst>
              <a:ext uri="{FF2B5EF4-FFF2-40B4-BE49-F238E27FC236}">
                <a16:creationId xmlns:a16="http://schemas.microsoft.com/office/drawing/2014/main" id="{93BE7D5A-0D27-430D-846D-D359C897903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11424" y="1667823"/>
            <a:ext cx="4392488" cy="4400783"/>
          </a:xfrm>
          <a:prstGeom prst="rect">
            <a:avLst/>
          </a:prstGeom>
        </p:spPr>
      </p:pic>
    </p:spTree>
    <p:extLst>
      <p:ext uri="{BB962C8B-B14F-4D97-AF65-F5344CB8AC3E}">
        <p14:creationId xmlns:p14="http://schemas.microsoft.com/office/powerpoint/2010/main" val="818246459"/>
      </p:ext>
    </p:extLst>
  </p:cSld>
  <p:clrMapOvr>
    <a:masterClrMapping/>
  </p:clrMapOvr>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A36650-B1BB-431C-936D-E4F7C101B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8B6F47-7CBE-47EA-AAAE-B484644AC51B}">
  <ds:schemaRefs>
    <ds:schemaRef ds:uri="http://schemas.microsoft.com/office/2006/metadata/properties"/>
    <ds:schemaRef ds:uri="http://schemas.microsoft.com/office/infopath/2007/PartnerControls"/>
    <ds:schemaRef ds:uri="8539b3b0-f0f5-46b2-8568-3b953e3ca8b7"/>
    <ds:schemaRef ds:uri="52f52b02-703c-4390-aac7-b9f7239ac5d6"/>
  </ds:schemaRefs>
</ds:datastoreItem>
</file>

<file path=customXml/itemProps3.xml><?xml version="1.0" encoding="utf-8"?>
<ds:datastoreItem xmlns:ds="http://schemas.openxmlformats.org/officeDocument/2006/customXml" ds:itemID="{0D3152A8-813B-4D1B-A9AB-E1BE028AB2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961</Words>
  <Application>Microsoft Office PowerPoint</Application>
  <PresentationFormat>Widescreen</PresentationFormat>
  <Paragraphs>73</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Symbol</vt:lpstr>
      <vt:lpstr>Times</vt:lpstr>
      <vt:lpstr>Wingdings</vt:lpstr>
      <vt:lpstr>Blank Presentation</vt:lpstr>
      <vt:lpstr>MEI Introduction to Data Science</vt:lpstr>
      <vt:lpstr>The data science cycle</vt:lpstr>
      <vt:lpstr>Activities</vt:lpstr>
      <vt:lpstr>Recap: The data science cycle</vt:lpstr>
      <vt:lpstr>PPDAC</vt:lpstr>
      <vt:lpstr>CRISP-DM</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Tom Button</cp:lastModifiedBy>
  <cp:revision>130</cp:revision>
  <cp:lastPrinted>2020-01-19T20:00:46Z</cp:lastPrinted>
  <dcterms:created xsi:type="dcterms:W3CDTF">2012-04-23T14:18:00Z</dcterms:created>
  <dcterms:modified xsi:type="dcterms:W3CDTF">2023-05-12T07:12:42Z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MediaServiceImageTags">
    <vt:lpwstr/>
  </property>
</Properties>
</file>