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3"/>
  </p:notesMasterIdLst>
  <p:handoutMasterIdLst>
    <p:handoutMasterId r:id="rId14"/>
  </p:handoutMasterIdLst>
  <p:sldIdLst>
    <p:sldId id="353" r:id="rId5"/>
    <p:sldId id="352" r:id="rId6"/>
    <p:sldId id="351" r:id="rId7"/>
    <p:sldId id="350" r:id="rId8"/>
    <p:sldId id="349" r:id="rId9"/>
    <p:sldId id="356" r:id="rId10"/>
    <p:sldId id="355" r:id="rId11"/>
    <p:sldId id="354" r:id="rId12"/>
  </p:sldIdLst>
  <p:sldSz cx="12192000" cy="6858000"/>
  <p:notesSz cx="9926638" cy="6797675"/>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0249A8-58D0-4821-BFFC-B099B641B69D}" v="493" dt="2023-05-12T07:29:50.1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1"/>
    <p:restoredTop sz="71486" autoAdjust="0"/>
  </p:normalViewPr>
  <p:slideViewPr>
    <p:cSldViewPr>
      <p:cViewPr varScale="1">
        <p:scale>
          <a:sx n="78" d="100"/>
          <a:sy n="78" d="100"/>
        </p:scale>
        <p:origin x="1410" y="8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70" d="100"/>
          <a:sy n="70"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Button" userId="cf0642dc-ffe1-44b7-bcb8-6fade5cb6393" providerId="ADAL" clId="{4F0249A8-58D0-4821-BFFC-B099B641B69D}"/>
    <pc:docChg chg="modSld">
      <pc:chgData name="Tom Button" userId="cf0642dc-ffe1-44b7-bcb8-6fade5cb6393" providerId="ADAL" clId="{4F0249A8-58D0-4821-BFFC-B099B641B69D}" dt="2023-05-12T07:32:38.634" v="1657" actId="208"/>
      <pc:docMkLst>
        <pc:docMk/>
      </pc:docMkLst>
      <pc:sldChg chg="modSp modNotesTx">
        <pc:chgData name="Tom Button" userId="cf0642dc-ffe1-44b7-bcb8-6fade5cb6393" providerId="ADAL" clId="{4F0249A8-58D0-4821-BFFC-B099B641B69D}" dt="2023-05-12T07:32:01.212" v="1653"/>
        <pc:sldMkLst>
          <pc:docMk/>
          <pc:sldMk cId="431332445" sldId="349"/>
        </pc:sldMkLst>
        <pc:picChg chg="mod">
          <ac:chgData name="Tom Button" userId="cf0642dc-ffe1-44b7-bcb8-6fade5cb6393" providerId="ADAL" clId="{4F0249A8-58D0-4821-BFFC-B099B641B69D}" dt="2023-05-12T07:27:49.863" v="841" actId="962"/>
          <ac:picMkLst>
            <pc:docMk/>
            <pc:sldMk cId="431332445" sldId="349"/>
            <ac:picMk id="1026" creationId="{8544FC24-D488-479E-8740-2350E7ACC6B1}"/>
          </ac:picMkLst>
        </pc:picChg>
      </pc:sldChg>
      <pc:sldChg chg="modSp mod modNotesTx">
        <pc:chgData name="Tom Button" userId="cf0642dc-ffe1-44b7-bcb8-6fade5cb6393" providerId="ADAL" clId="{4F0249A8-58D0-4821-BFFC-B099B641B69D}" dt="2023-05-12T07:31:52.748" v="1652"/>
        <pc:sldMkLst>
          <pc:docMk/>
          <pc:sldMk cId="2998282854" sldId="350"/>
        </pc:sldMkLst>
        <pc:spChg chg="mod">
          <ac:chgData name="Tom Button" userId="cf0642dc-ffe1-44b7-bcb8-6fade5cb6393" providerId="ADAL" clId="{4F0249A8-58D0-4821-BFFC-B099B641B69D}" dt="2023-05-12T07:30:50.722" v="1644" actId="962"/>
          <ac:spMkLst>
            <pc:docMk/>
            <pc:sldMk cId="2998282854" sldId="350"/>
            <ac:spMk id="6" creationId="{51D0974B-EA55-40FC-96FF-DD8A5D3E363C}"/>
          </ac:spMkLst>
        </pc:spChg>
        <pc:spChg chg="mod">
          <ac:chgData name="Tom Button" userId="cf0642dc-ffe1-44b7-bcb8-6fade5cb6393" providerId="ADAL" clId="{4F0249A8-58D0-4821-BFFC-B099B641B69D}" dt="2023-05-12T07:30:53.875" v="1645" actId="962"/>
          <ac:spMkLst>
            <pc:docMk/>
            <pc:sldMk cId="2998282854" sldId="350"/>
            <ac:spMk id="7" creationId="{0736CA05-8E90-440B-BF4B-4DE22BC45956}"/>
          </ac:spMkLst>
        </pc:spChg>
        <pc:spChg chg="mod">
          <ac:chgData name="Tom Button" userId="cf0642dc-ffe1-44b7-bcb8-6fade5cb6393" providerId="ADAL" clId="{4F0249A8-58D0-4821-BFFC-B099B641B69D}" dt="2023-05-12T07:30:50.226" v="1643" actId="962"/>
          <ac:spMkLst>
            <pc:docMk/>
            <pc:sldMk cId="2998282854" sldId="350"/>
            <ac:spMk id="9" creationId="{BB7709BF-B2F5-4356-AA0E-FBAAE3ACEAE4}"/>
          </ac:spMkLst>
        </pc:spChg>
        <pc:picChg chg="mod">
          <ac:chgData name="Tom Button" userId="cf0642dc-ffe1-44b7-bcb8-6fade5cb6393" providerId="ADAL" clId="{4F0249A8-58D0-4821-BFFC-B099B641B69D}" dt="2023-05-12T07:27:21.767" v="615" actId="962"/>
          <ac:picMkLst>
            <pc:docMk/>
            <pc:sldMk cId="2998282854" sldId="350"/>
            <ac:picMk id="1028" creationId="{F7AF7F20-5801-462D-9EEC-441426CD8A6B}"/>
          </ac:picMkLst>
        </pc:picChg>
      </pc:sldChg>
      <pc:sldChg chg="modSp mod modNotesTx">
        <pc:chgData name="Tom Button" userId="cf0642dc-ffe1-44b7-bcb8-6fade5cb6393" providerId="ADAL" clId="{4F0249A8-58D0-4821-BFFC-B099B641B69D}" dt="2023-05-12T07:31:38.979" v="1650"/>
        <pc:sldMkLst>
          <pc:docMk/>
          <pc:sldMk cId="4114987758" sldId="351"/>
        </pc:sldMkLst>
        <pc:picChg chg="mod">
          <ac:chgData name="Tom Button" userId="cf0642dc-ffe1-44b7-bcb8-6fade5cb6393" providerId="ADAL" clId="{4F0249A8-58D0-4821-BFFC-B099B641B69D}" dt="2023-05-12T07:26:54.662" v="427" actId="962"/>
          <ac:picMkLst>
            <pc:docMk/>
            <pc:sldMk cId="4114987758" sldId="351"/>
            <ac:picMk id="6" creationId="{DBCF06E5-50A0-4600-9D57-AB9C2E224860}"/>
          </ac:picMkLst>
        </pc:picChg>
      </pc:sldChg>
      <pc:sldChg chg="modSp mod modNotesTx">
        <pc:chgData name="Tom Button" userId="cf0642dc-ffe1-44b7-bcb8-6fade5cb6393" providerId="ADAL" clId="{4F0249A8-58D0-4821-BFFC-B099B641B69D}" dt="2023-05-12T07:31:23.206" v="1648"/>
        <pc:sldMkLst>
          <pc:docMk/>
          <pc:sldMk cId="3804297857" sldId="352"/>
        </pc:sldMkLst>
        <pc:picChg chg="mod">
          <ac:chgData name="Tom Button" userId="cf0642dc-ffe1-44b7-bcb8-6fade5cb6393" providerId="ADAL" clId="{4F0249A8-58D0-4821-BFFC-B099B641B69D}" dt="2023-05-12T07:26:05.884" v="145" actId="962"/>
          <ac:picMkLst>
            <pc:docMk/>
            <pc:sldMk cId="3804297857" sldId="352"/>
            <ac:picMk id="4" creationId="{4B701F22-07B1-46C0-AB05-F1B47AAFE36F}"/>
          </ac:picMkLst>
        </pc:picChg>
        <pc:picChg chg="mod">
          <ac:chgData name="Tom Button" userId="cf0642dc-ffe1-44b7-bcb8-6fade5cb6393" providerId="ADAL" clId="{4F0249A8-58D0-4821-BFFC-B099B641B69D}" dt="2023-05-12T07:26:15.765" v="229" actId="962"/>
          <ac:picMkLst>
            <pc:docMk/>
            <pc:sldMk cId="3804297857" sldId="352"/>
            <ac:picMk id="6" creationId="{AE9564C9-6B0A-407E-84E0-2E7201ED8AC7}"/>
          </ac:picMkLst>
        </pc:picChg>
      </pc:sldChg>
      <pc:sldChg chg="modSp mod">
        <pc:chgData name="Tom Button" userId="cf0642dc-ffe1-44b7-bcb8-6fade5cb6393" providerId="ADAL" clId="{4F0249A8-58D0-4821-BFFC-B099B641B69D}" dt="2023-05-12T07:30:42.835" v="1642"/>
        <pc:sldMkLst>
          <pc:docMk/>
          <pc:sldMk cId="3800361676" sldId="353"/>
        </pc:sldMkLst>
        <pc:spChg chg="ord">
          <ac:chgData name="Tom Button" userId="cf0642dc-ffe1-44b7-bcb8-6fade5cb6393" providerId="ADAL" clId="{4F0249A8-58D0-4821-BFFC-B099B641B69D}" dt="2023-05-12T07:30:42.835" v="1642"/>
          <ac:spMkLst>
            <pc:docMk/>
            <pc:sldMk cId="3800361676" sldId="353"/>
            <ac:spMk id="8" creationId="{00000000-0000-0000-0000-000000000000}"/>
          </ac:spMkLst>
        </pc:spChg>
        <pc:picChg chg="mod">
          <ac:chgData name="Tom Button" userId="cf0642dc-ffe1-44b7-bcb8-6fade5cb6393" providerId="ADAL" clId="{4F0249A8-58D0-4821-BFFC-B099B641B69D}" dt="2023-05-12T07:30:41.370" v="1641" actId="962"/>
          <ac:picMkLst>
            <pc:docMk/>
            <pc:sldMk cId="3800361676" sldId="353"/>
            <ac:picMk id="3" creationId="{73EA1329-3661-450F-899A-9D641C2913EE}"/>
          </ac:picMkLst>
        </pc:picChg>
      </pc:sldChg>
      <pc:sldChg chg="modSp mod modNotesTx">
        <pc:chgData name="Tom Button" userId="cf0642dc-ffe1-44b7-bcb8-6fade5cb6393" providerId="ADAL" clId="{4F0249A8-58D0-4821-BFFC-B099B641B69D}" dt="2023-05-12T07:32:38.634" v="1657" actId="208"/>
        <pc:sldMkLst>
          <pc:docMk/>
          <pc:sldMk cId="3481214712" sldId="354"/>
        </pc:sldMkLst>
        <pc:graphicFrameChg chg="mod">
          <ac:chgData name="Tom Button" userId="cf0642dc-ffe1-44b7-bcb8-6fade5cb6393" providerId="ADAL" clId="{4F0249A8-58D0-4821-BFFC-B099B641B69D}" dt="2023-05-12T07:29:50.128" v="1368" actId="962"/>
          <ac:graphicFrameMkLst>
            <pc:docMk/>
            <pc:sldMk cId="3481214712" sldId="354"/>
            <ac:graphicFrameMk id="19" creationId="{9B080DEF-5362-B065-8E5F-51F0130EEC6E}"/>
          </ac:graphicFrameMkLst>
        </pc:graphicFrameChg>
        <pc:picChg chg="mod ord">
          <ac:chgData name="Tom Button" userId="cf0642dc-ffe1-44b7-bcb8-6fade5cb6393" providerId="ADAL" clId="{4F0249A8-58D0-4821-BFFC-B099B641B69D}" dt="2023-05-12T07:32:38.634" v="1657" actId="208"/>
          <ac:picMkLst>
            <pc:docMk/>
            <pc:sldMk cId="3481214712" sldId="354"/>
            <ac:picMk id="7" creationId="{EC5784CB-4B91-4AC7-BE8B-187570984031}"/>
          </ac:picMkLst>
        </pc:picChg>
      </pc:sldChg>
      <pc:sldChg chg="addSp modSp mod modNotesTx">
        <pc:chgData name="Tom Button" userId="cf0642dc-ffe1-44b7-bcb8-6fade5cb6393" providerId="ADAL" clId="{4F0249A8-58D0-4821-BFFC-B099B641B69D}" dt="2023-05-12T07:32:22.735" v="1655"/>
        <pc:sldMkLst>
          <pc:docMk/>
          <pc:sldMk cId="135340257" sldId="355"/>
        </pc:sldMkLst>
        <pc:spChg chg="mod">
          <ac:chgData name="Tom Button" userId="cf0642dc-ffe1-44b7-bcb8-6fade5cb6393" providerId="ADAL" clId="{4F0249A8-58D0-4821-BFFC-B099B641B69D}" dt="2023-05-12T07:29:10.024" v="1046" actId="164"/>
          <ac:spMkLst>
            <pc:docMk/>
            <pc:sldMk cId="135340257" sldId="355"/>
            <ac:spMk id="4" creationId="{95F42C1B-D4C3-4021-9B19-7287F839CB98}"/>
          </ac:spMkLst>
        </pc:spChg>
        <pc:spChg chg="mod">
          <ac:chgData name="Tom Button" userId="cf0642dc-ffe1-44b7-bcb8-6fade5cb6393" providerId="ADAL" clId="{4F0249A8-58D0-4821-BFFC-B099B641B69D}" dt="2023-05-12T07:29:10.024" v="1046" actId="164"/>
          <ac:spMkLst>
            <pc:docMk/>
            <pc:sldMk cId="135340257" sldId="355"/>
            <ac:spMk id="5" creationId="{583B97D9-8B23-4238-9EEE-91795A78ACBB}"/>
          </ac:spMkLst>
        </pc:spChg>
        <pc:spChg chg="mod">
          <ac:chgData name="Tom Button" userId="cf0642dc-ffe1-44b7-bcb8-6fade5cb6393" providerId="ADAL" clId="{4F0249A8-58D0-4821-BFFC-B099B641B69D}" dt="2023-05-12T07:29:10.024" v="1046" actId="164"/>
          <ac:spMkLst>
            <pc:docMk/>
            <pc:sldMk cId="135340257" sldId="355"/>
            <ac:spMk id="6" creationId="{1489B2E2-E529-4133-A361-0009B6027EF5}"/>
          </ac:spMkLst>
        </pc:spChg>
        <pc:spChg chg="mod">
          <ac:chgData name="Tom Button" userId="cf0642dc-ffe1-44b7-bcb8-6fade5cb6393" providerId="ADAL" clId="{4F0249A8-58D0-4821-BFFC-B099B641B69D}" dt="2023-05-12T07:29:10.024" v="1046" actId="164"/>
          <ac:spMkLst>
            <pc:docMk/>
            <pc:sldMk cId="135340257" sldId="355"/>
            <ac:spMk id="7" creationId="{E85946E7-01AA-46FF-8745-4FCEB92E1EE5}"/>
          </ac:spMkLst>
        </pc:spChg>
        <pc:spChg chg="mod">
          <ac:chgData name="Tom Button" userId="cf0642dc-ffe1-44b7-bcb8-6fade5cb6393" providerId="ADAL" clId="{4F0249A8-58D0-4821-BFFC-B099B641B69D}" dt="2023-05-12T07:29:10.024" v="1046" actId="164"/>
          <ac:spMkLst>
            <pc:docMk/>
            <pc:sldMk cId="135340257" sldId="355"/>
            <ac:spMk id="8" creationId="{21C51DE9-7AB9-405E-AF1B-35E24A077D70}"/>
          </ac:spMkLst>
        </pc:spChg>
        <pc:spChg chg="mod">
          <ac:chgData name="Tom Button" userId="cf0642dc-ffe1-44b7-bcb8-6fade5cb6393" providerId="ADAL" clId="{4F0249A8-58D0-4821-BFFC-B099B641B69D}" dt="2023-05-12T07:29:10.024" v="1046" actId="164"/>
          <ac:spMkLst>
            <pc:docMk/>
            <pc:sldMk cId="135340257" sldId="355"/>
            <ac:spMk id="18" creationId="{3890A3E7-5E3A-4B4F-96A3-C4214209C00C}"/>
          </ac:spMkLst>
        </pc:spChg>
        <pc:spChg chg="mod">
          <ac:chgData name="Tom Button" userId="cf0642dc-ffe1-44b7-bcb8-6fade5cb6393" providerId="ADAL" clId="{4F0249A8-58D0-4821-BFFC-B099B641B69D}" dt="2023-05-12T07:29:10.024" v="1046" actId="164"/>
          <ac:spMkLst>
            <pc:docMk/>
            <pc:sldMk cId="135340257" sldId="355"/>
            <ac:spMk id="19" creationId="{1B1EA9F6-DC75-4B7D-9B33-CA2B443D7218}"/>
          </ac:spMkLst>
        </pc:spChg>
        <pc:spChg chg="mod">
          <ac:chgData name="Tom Button" userId="cf0642dc-ffe1-44b7-bcb8-6fade5cb6393" providerId="ADAL" clId="{4F0249A8-58D0-4821-BFFC-B099B641B69D}" dt="2023-05-12T07:29:10.024" v="1046" actId="164"/>
          <ac:spMkLst>
            <pc:docMk/>
            <pc:sldMk cId="135340257" sldId="355"/>
            <ac:spMk id="74" creationId="{D4E91404-237C-4F99-86B8-8E0330E38F6B}"/>
          </ac:spMkLst>
        </pc:spChg>
        <pc:spChg chg="mod">
          <ac:chgData name="Tom Button" userId="cf0642dc-ffe1-44b7-bcb8-6fade5cb6393" providerId="ADAL" clId="{4F0249A8-58D0-4821-BFFC-B099B641B69D}" dt="2023-05-12T07:29:10.024" v="1046" actId="164"/>
          <ac:spMkLst>
            <pc:docMk/>
            <pc:sldMk cId="135340257" sldId="355"/>
            <ac:spMk id="76" creationId="{D74BC259-2A00-4486-887F-3BA077E931BD}"/>
          </ac:spMkLst>
        </pc:spChg>
        <pc:spChg chg="mod">
          <ac:chgData name="Tom Button" userId="cf0642dc-ffe1-44b7-bcb8-6fade5cb6393" providerId="ADAL" clId="{4F0249A8-58D0-4821-BFFC-B099B641B69D}" dt="2023-05-12T07:29:10.024" v="1046" actId="164"/>
          <ac:spMkLst>
            <pc:docMk/>
            <pc:sldMk cId="135340257" sldId="355"/>
            <ac:spMk id="78" creationId="{00B90B85-BFA8-4CCE-ADF2-EB2F8D75D226}"/>
          </ac:spMkLst>
        </pc:spChg>
        <pc:spChg chg="mod">
          <ac:chgData name="Tom Button" userId="cf0642dc-ffe1-44b7-bcb8-6fade5cb6393" providerId="ADAL" clId="{4F0249A8-58D0-4821-BFFC-B099B641B69D}" dt="2023-05-12T07:29:10.024" v="1046" actId="164"/>
          <ac:spMkLst>
            <pc:docMk/>
            <pc:sldMk cId="135340257" sldId="355"/>
            <ac:spMk id="79" creationId="{C555A82B-6D39-4375-AAF0-02F5094AC3FE}"/>
          </ac:spMkLst>
        </pc:spChg>
        <pc:spChg chg="mod">
          <ac:chgData name="Tom Button" userId="cf0642dc-ffe1-44b7-bcb8-6fade5cb6393" providerId="ADAL" clId="{4F0249A8-58D0-4821-BFFC-B099B641B69D}" dt="2023-05-12T07:29:10.024" v="1046" actId="164"/>
          <ac:spMkLst>
            <pc:docMk/>
            <pc:sldMk cId="135340257" sldId="355"/>
            <ac:spMk id="81" creationId="{2F918AC9-6AE3-4F26-B51F-BE1B492D8FA6}"/>
          </ac:spMkLst>
        </pc:spChg>
        <pc:spChg chg="mod">
          <ac:chgData name="Tom Button" userId="cf0642dc-ffe1-44b7-bcb8-6fade5cb6393" providerId="ADAL" clId="{4F0249A8-58D0-4821-BFFC-B099B641B69D}" dt="2023-05-12T07:29:10.024" v="1046" actId="164"/>
          <ac:spMkLst>
            <pc:docMk/>
            <pc:sldMk cId="135340257" sldId="355"/>
            <ac:spMk id="82" creationId="{D2D7D044-7B01-4953-A06D-5E287E7AECCA}"/>
          </ac:spMkLst>
        </pc:spChg>
        <pc:grpChg chg="add mod">
          <ac:chgData name="Tom Button" userId="cf0642dc-ffe1-44b7-bcb8-6fade5cb6393" providerId="ADAL" clId="{4F0249A8-58D0-4821-BFFC-B099B641B69D}" dt="2023-05-12T07:29:35.318" v="1290" actId="962"/>
          <ac:grpSpMkLst>
            <pc:docMk/>
            <pc:sldMk cId="135340257" sldId="355"/>
            <ac:grpSpMk id="9" creationId="{3798D749-AF91-B72B-6348-8F1DA72AD31F}"/>
          </ac:grpSpMkLst>
        </pc:grpChg>
      </pc:sldChg>
      <pc:sldChg chg="modSp mod modNotesTx">
        <pc:chgData name="Tom Button" userId="cf0642dc-ffe1-44b7-bcb8-6fade5cb6393" providerId="ADAL" clId="{4F0249A8-58D0-4821-BFFC-B099B641B69D}" dt="2023-05-12T07:32:13.671" v="1654"/>
        <pc:sldMkLst>
          <pc:docMk/>
          <pc:sldMk cId="2154304668" sldId="356"/>
        </pc:sldMkLst>
        <pc:spChg chg="mod">
          <ac:chgData name="Tom Button" userId="cf0642dc-ffe1-44b7-bcb8-6fade5cb6393" providerId="ADAL" clId="{4F0249A8-58D0-4821-BFFC-B099B641B69D}" dt="2023-05-12T07:28:19.773" v="969" actId="20577"/>
          <ac:spMkLst>
            <pc:docMk/>
            <pc:sldMk cId="2154304668" sldId="356"/>
            <ac:spMk id="2" creationId="{3EC41E93-2FEE-430C-BF42-EDBE3D89A3CD}"/>
          </ac:spMkLst>
        </pc:spChg>
        <pc:spChg chg="mod">
          <ac:chgData name="Tom Button" userId="cf0642dc-ffe1-44b7-bcb8-6fade5cb6393" providerId="ADAL" clId="{4F0249A8-58D0-4821-BFFC-B099B641B69D}" dt="2023-05-12T07:28:41.653" v="1045" actId="962"/>
          <ac:spMkLst>
            <pc:docMk/>
            <pc:sldMk cId="2154304668" sldId="356"/>
            <ac:spMk id="9" creationId="{75AD4F2C-864B-403D-A079-26B1FDF3FAC0}"/>
          </ac:spMkLst>
        </pc:spChg>
      </pc:sldChg>
    </pc:docChg>
  </pc:docChgLst>
  <pc:docChgLst>
    <pc:chgData name="Ian Dickerson" userId="S::ian.dickerson@mei.org.uk::4c1dbfd8-199c-4247-a2cb-d6fd350a2e9d" providerId="AD" clId="Web-{F770B216-7134-E3E1-14A4-F0728CEBE980}"/>
    <pc:docChg chg="addSld delSld modSld">
      <pc:chgData name="Ian Dickerson" userId="S::ian.dickerson@mei.org.uk::4c1dbfd8-199c-4247-a2cb-d6fd350a2e9d" providerId="AD" clId="Web-{F770B216-7134-E3E1-14A4-F0728CEBE980}" dt="2023-04-17T14:11:34.736" v="75"/>
      <pc:docMkLst>
        <pc:docMk/>
      </pc:docMkLst>
      <pc:sldChg chg="modSp">
        <pc:chgData name="Ian Dickerson" userId="S::ian.dickerson@mei.org.uk::4c1dbfd8-199c-4247-a2cb-d6fd350a2e9d" providerId="AD" clId="Web-{F770B216-7134-E3E1-14A4-F0728CEBE980}" dt="2023-04-17T14:08:16.106" v="57" actId="20577"/>
        <pc:sldMkLst>
          <pc:docMk/>
          <pc:sldMk cId="2358444486" sldId="286"/>
        </pc:sldMkLst>
        <pc:spChg chg="mod">
          <ac:chgData name="Ian Dickerson" userId="S::ian.dickerson@mei.org.uk::4c1dbfd8-199c-4247-a2cb-d6fd350a2e9d" providerId="AD" clId="Web-{F770B216-7134-E3E1-14A4-F0728CEBE980}" dt="2023-04-17T14:08:16.106" v="57" actId="20577"/>
          <ac:spMkLst>
            <pc:docMk/>
            <pc:sldMk cId="2358444486" sldId="286"/>
            <ac:spMk id="2" creationId="{00000000-0000-0000-0000-000000000000}"/>
          </ac:spMkLst>
        </pc:spChg>
      </pc:sldChg>
      <pc:sldChg chg="add">
        <pc:chgData name="Ian Dickerson" userId="S::ian.dickerson@mei.org.uk::4c1dbfd8-199c-4247-a2cb-d6fd350a2e9d" providerId="AD" clId="Web-{F770B216-7134-E3E1-14A4-F0728CEBE980}" dt="2023-04-17T13:31:06.481" v="0"/>
        <pc:sldMkLst>
          <pc:docMk/>
          <pc:sldMk cId="3921953861" sldId="318"/>
        </pc:sldMkLst>
      </pc:sldChg>
      <pc:sldChg chg="add">
        <pc:chgData name="Ian Dickerson" userId="S::ian.dickerson@mei.org.uk::4c1dbfd8-199c-4247-a2cb-d6fd350a2e9d" providerId="AD" clId="Web-{F770B216-7134-E3E1-14A4-F0728CEBE980}" dt="2023-04-17T13:31:06.622" v="1"/>
        <pc:sldMkLst>
          <pc:docMk/>
          <pc:sldMk cId="2303965402" sldId="319"/>
        </pc:sldMkLst>
      </pc:sldChg>
      <pc:sldChg chg="modSp add">
        <pc:chgData name="Ian Dickerson" userId="S::ian.dickerson@mei.org.uk::4c1dbfd8-199c-4247-a2cb-d6fd350a2e9d" providerId="AD" clId="Web-{F770B216-7134-E3E1-14A4-F0728CEBE980}" dt="2023-04-17T14:09:19.858" v="59" actId="20577"/>
        <pc:sldMkLst>
          <pc:docMk/>
          <pc:sldMk cId="2368548220" sldId="320"/>
        </pc:sldMkLst>
        <pc:spChg chg="mod">
          <ac:chgData name="Ian Dickerson" userId="S::ian.dickerson@mei.org.uk::4c1dbfd8-199c-4247-a2cb-d6fd350a2e9d" providerId="AD" clId="Web-{F770B216-7134-E3E1-14A4-F0728CEBE980}" dt="2023-04-17T14:09:19.858" v="59" actId="20577"/>
          <ac:spMkLst>
            <pc:docMk/>
            <pc:sldMk cId="2368548220" sldId="320"/>
            <ac:spMk id="3" creationId="{DCAC8709-9E9D-476C-A171-65328F2F856C}"/>
          </ac:spMkLst>
        </pc:spChg>
      </pc:sldChg>
      <pc:sldChg chg="add">
        <pc:chgData name="Ian Dickerson" userId="S::ian.dickerson@mei.org.uk::4c1dbfd8-199c-4247-a2cb-d6fd350a2e9d" providerId="AD" clId="Web-{F770B216-7134-E3E1-14A4-F0728CEBE980}" dt="2023-04-17T13:31:06.809" v="3"/>
        <pc:sldMkLst>
          <pc:docMk/>
          <pc:sldMk cId="3566427336" sldId="321"/>
        </pc:sldMkLst>
      </pc:sldChg>
      <pc:sldChg chg="add">
        <pc:chgData name="Ian Dickerson" userId="S::ian.dickerson@mei.org.uk::4c1dbfd8-199c-4247-a2cb-d6fd350a2e9d" providerId="AD" clId="Web-{F770B216-7134-E3E1-14A4-F0728CEBE980}" dt="2023-04-17T13:31:06.919" v="4"/>
        <pc:sldMkLst>
          <pc:docMk/>
          <pc:sldMk cId="2145472305" sldId="322"/>
        </pc:sldMkLst>
      </pc:sldChg>
      <pc:sldChg chg="add del">
        <pc:chgData name="Ian Dickerson" userId="S::ian.dickerson@mei.org.uk::4c1dbfd8-199c-4247-a2cb-d6fd350a2e9d" providerId="AD" clId="Web-{F770B216-7134-E3E1-14A4-F0728CEBE980}" dt="2023-04-17T14:09:13.280" v="58"/>
        <pc:sldMkLst>
          <pc:docMk/>
          <pc:sldMk cId="3721472852" sldId="323"/>
        </pc:sldMkLst>
      </pc:sldChg>
      <pc:sldChg chg="add">
        <pc:chgData name="Ian Dickerson" userId="S::ian.dickerson@mei.org.uk::4c1dbfd8-199c-4247-a2cb-d6fd350a2e9d" providerId="AD" clId="Web-{F770B216-7134-E3E1-14A4-F0728CEBE980}" dt="2023-04-17T13:31:25.716" v="6"/>
        <pc:sldMkLst>
          <pc:docMk/>
          <pc:sldMk cId="3317544007" sldId="324"/>
        </pc:sldMkLst>
      </pc:sldChg>
      <pc:sldChg chg="add">
        <pc:chgData name="Ian Dickerson" userId="S::ian.dickerson@mei.org.uk::4c1dbfd8-199c-4247-a2cb-d6fd350a2e9d" providerId="AD" clId="Web-{F770B216-7134-E3E1-14A4-F0728CEBE980}" dt="2023-04-17T13:31:25.825" v="7"/>
        <pc:sldMkLst>
          <pc:docMk/>
          <pc:sldMk cId="1859747249" sldId="325"/>
        </pc:sldMkLst>
      </pc:sldChg>
      <pc:sldChg chg="add">
        <pc:chgData name="Ian Dickerson" userId="S::ian.dickerson@mei.org.uk::4c1dbfd8-199c-4247-a2cb-d6fd350a2e9d" providerId="AD" clId="Web-{F770B216-7134-E3E1-14A4-F0728CEBE980}" dt="2023-04-17T13:31:25.919" v="8"/>
        <pc:sldMkLst>
          <pc:docMk/>
          <pc:sldMk cId="573313786" sldId="326"/>
        </pc:sldMkLst>
      </pc:sldChg>
      <pc:sldChg chg="add">
        <pc:chgData name="Ian Dickerson" userId="S::ian.dickerson@mei.org.uk::4c1dbfd8-199c-4247-a2cb-d6fd350a2e9d" providerId="AD" clId="Web-{F770B216-7134-E3E1-14A4-F0728CEBE980}" dt="2023-04-17T13:31:26.044" v="9"/>
        <pc:sldMkLst>
          <pc:docMk/>
          <pc:sldMk cId="73989892" sldId="327"/>
        </pc:sldMkLst>
      </pc:sldChg>
      <pc:sldChg chg="modSp add">
        <pc:chgData name="Ian Dickerson" userId="S::ian.dickerson@mei.org.uk::4c1dbfd8-199c-4247-a2cb-d6fd350a2e9d" providerId="AD" clId="Web-{F770B216-7134-E3E1-14A4-F0728CEBE980}" dt="2023-04-17T14:09:36.655" v="62" actId="20577"/>
        <pc:sldMkLst>
          <pc:docMk/>
          <pc:sldMk cId="1876569029" sldId="328"/>
        </pc:sldMkLst>
        <pc:spChg chg="mod">
          <ac:chgData name="Ian Dickerson" userId="S::ian.dickerson@mei.org.uk::4c1dbfd8-199c-4247-a2cb-d6fd350a2e9d" providerId="AD" clId="Web-{F770B216-7134-E3E1-14A4-F0728CEBE980}" dt="2023-04-17T14:09:36.655" v="62" actId="20577"/>
          <ac:spMkLst>
            <pc:docMk/>
            <pc:sldMk cId="1876569029" sldId="328"/>
            <ac:spMk id="2" creationId="{00000000-0000-0000-0000-000000000000}"/>
          </ac:spMkLst>
        </pc:spChg>
      </pc:sldChg>
      <pc:sldChg chg="add">
        <pc:chgData name="Ian Dickerson" userId="S::ian.dickerson@mei.org.uk::4c1dbfd8-199c-4247-a2cb-d6fd350a2e9d" providerId="AD" clId="Web-{F770B216-7134-E3E1-14A4-F0728CEBE980}" dt="2023-04-17T13:31:39.826" v="11"/>
        <pc:sldMkLst>
          <pc:docMk/>
          <pc:sldMk cId="1195709100" sldId="329"/>
        </pc:sldMkLst>
      </pc:sldChg>
      <pc:sldChg chg="add">
        <pc:chgData name="Ian Dickerson" userId="S::ian.dickerson@mei.org.uk::4c1dbfd8-199c-4247-a2cb-d6fd350a2e9d" providerId="AD" clId="Web-{F770B216-7134-E3E1-14A4-F0728CEBE980}" dt="2023-04-17T13:31:39.966" v="12"/>
        <pc:sldMkLst>
          <pc:docMk/>
          <pc:sldMk cId="2005838953" sldId="330"/>
        </pc:sldMkLst>
      </pc:sldChg>
      <pc:sldChg chg="add del">
        <pc:chgData name="Ian Dickerson" userId="S::ian.dickerson@mei.org.uk::4c1dbfd8-199c-4247-a2cb-d6fd350a2e9d" providerId="AD" clId="Web-{F770B216-7134-E3E1-14A4-F0728CEBE980}" dt="2023-04-17T14:09:49.265" v="63"/>
        <pc:sldMkLst>
          <pc:docMk/>
          <pc:sldMk cId="2787946945" sldId="331"/>
        </pc:sldMkLst>
      </pc:sldChg>
      <pc:sldChg chg="add">
        <pc:chgData name="Ian Dickerson" userId="S::ian.dickerson@mei.org.uk::4c1dbfd8-199c-4247-a2cb-d6fd350a2e9d" providerId="AD" clId="Web-{F770B216-7134-E3E1-14A4-F0728CEBE980}" dt="2023-04-17T13:31:55.498" v="14"/>
        <pc:sldMkLst>
          <pc:docMk/>
          <pc:sldMk cId="19384167" sldId="332"/>
        </pc:sldMkLst>
      </pc:sldChg>
      <pc:sldChg chg="add">
        <pc:chgData name="Ian Dickerson" userId="S::ian.dickerson@mei.org.uk::4c1dbfd8-199c-4247-a2cb-d6fd350a2e9d" providerId="AD" clId="Web-{F770B216-7134-E3E1-14A4-F0728CEBE980}" dt="2023-04-17T13:31:55.623" v="15"/>
        <pc:sldMkLst>
          <pc:docMk/>
          <pc:sldMk cId="2301513747" sldId="333"/>
        </pc:sldMkLst>
      </pc:sldChg>
      <pc:sldChg chg="add">
        <pc:chgData name="Ian Dickerson" userId="S::ian.dickerson@mei.org.uk::4c1dbfd8-199c-4247-a2cb-d6fd350a2e9d" providerId="AD" clId="Web-{F770B216-7134-E3E1-14A4-F0728CEBE980}" dt="2023-04-17T13:31:55.748" v="16"/>
        <pc:sldMkLst>
          <pc:docMk/>
          <pc:sldMk cId="428553801" sldId="334"/>
        </pc:sldMkLst>
      </pc:sldChg>
      <pc:sldChg chg="add">
        <pc:chgData name="Ian Dickerson" userId="S::ian.dickerson@mei.org.uk::4c1dbfd8-199c-4247-a2cb-d6fd350a2e9d" providerId="AD" clId="Web-{F770B216-7134-E3E1-14A4-F0728CEBE980}" dt="2023-04-17T13:31:57.248" v="17"/>
        <pc:sldMkLst>
          <pc:docMk/>
          <pc:sldMk cId="2682134727" sldId="335"/>
        </pc:sldMkLst>
      </pc:sldChg>
      <pc:sldChg chg="modSp add">
        <pc:chgData name="Ian Dickerson" userId="S::ian.dickerson@mei.org.uk::4c1dbfd8-199c-4247-a2cb-d6fd350a2e9d" providerId="AD" clId="Web-{F770B216-7134-E3E1-14A4-F0728CEBE980}" dt="2023-04-17T14:10:52.688" v="68" actId="20577"/>
        <pc:sldMkLst>
          <pc:docMk/>
          <pc:sldMk cId="4193093255" sldId="336"/>
        </pc:sldMkLst>
        <pc:spChg chg="mod">
          <ac:chgData name="Ian Dickerson" userId="S::ian.dickerson@mei.org.uk::4c1dbfd8-199c-4247-a2cb-d6fd350a2e9d" providerId="AD" clId="Web-{F770B216-7134-E3E1-14A4-F0728CEBE980}" dt="2023-04-17T14:10:52.688" v="68" actId="20577"/>
          <ac:spMkLst>
            <pc:docMk/>
            <pc:sldMk cId="4193093255" sldId="336"/>
            <ac:spMk id="2" creationId="{00000000-0000-0000-0000-000000000000}"/>
          </ac:spMkLst>
        </pc:spChg>
      </pc:sldChg>
      <pc:sldChg chg="delSp add delAnim">
        <pc:chgData name="Ian Dickerson" userId="S::ian.dickerson@mei.org.uk::4c1dbfd8-199c-4247-a2cb-d6fd350a2e9d" providerId="AD" clId="Web-{F770B216-7134-E3E1-14A4-F0728CEBE980}" dt="2023-04-17T13:36:07.131" v="44"/>
        <pc:sldMkLst>
          <pc:docMk/>
          <pc:sldMk cId="2974407772" sldId="337"/>
        </pc:sldMkLst>
        <pc:picChg chg="del">
          <ac:chgData name="Ian Dickerson" userId="S::ian.dickerson@mei.org.uk::4c1dbfd8-199c-4247-a2cb-d6fd350a2e9d" providerId="AD" clId="Web-{F770B216-7134-E3E1-14A4-F0728CEBE980}" dt="2023-04-17T13:36:07.131" v="44"/>
          <ac:picMkLst>
            <pc:docMk/>
            <pc:sldMk cId="2974407772" sldId="337"/>
            <ac:picMk id="8" creationId="{8C940DFB-57F3-4AB4-8A50-D50ED3D5DAFC}"/>
          </ac:picMkLst>
        </pc:picChg>
      </pc:sldChg>
      <pc:sldChg chg="delSp add delAnim">
        <pc:chgData name="Ian Dickerson" userId="S::ian.dickerson@mei.org.uk::4c1dbfd8-199c-4247-a2cb-d6fd350a2e9d" providerId="AD" clId="Web-{F770B216-7134-E3E1-14A4-F0728CEBE980}" dt="2023-04-17T13:36:04.615" v="43"/>
        <pc:sldMkLst>
          <pc:docMk/>
          <pc:sldMk cId="1656544313" sldId="338"/>
        </pc:sldMkLst>
        <pc:picChg chg="del">
          <ac:chgData name="Ian Dickerson" userId="S::ian.dickerson@mei.org.uk::4c1dbfd8-199c-4247-a2cb-d6fd350a2e9d" providerId="AD" clId="Web-{F770B216-7134-E3E1-14A4-F0728CEBE980}" dt="2023-04-17T13:36:04.615" v="43"/>
          <ac:picMkLst>
            <pc:docMk/>
            <pc:sldMk cId="1656544313" sldId="338"/>
            <ac:picMk id="3" creationId="{AD287A28-0E1A-4D72-A2DB-5F713027FD90}"/>
          </ac:picMkLst>
        </pc:picChg>
      </pc:sldChg>
      <pc:sldChg chg="delSp add delAnim">
        <pc:chgData name="Ian Dickerson" userId="S::ian.dickerson@mei.org.uk::4c1dbfd8-199c-4247-a2cb-d6fd350a2e9d" providerId="AD" clId="Web-{F770B216-7134-E3E1-14A4-F0728CEBE980}" dt="2023-04-17T13:36:01.240" v="42"/>
        <pc:sldMkLst>
          <pc:docMk/>
          <pc:sldMk cId="794707012" sldId="339"/>
        </pc:sldMkLst>
        <pc:picChg chg="del">
          <ac:chgData name="Ian Dickerson" userId="S::ian.dickerson@mei.org.uk::4c1dbfd8-199c-4247-a2cb-d6fd350a2e9d" providerId="AD" clId="Web-{F770B216-7134-E3E1-14A4-F0728CEBE980}" dt="2023-04-17T13:36:01.240" v="42"/>
          <ac:picMkLst>
            <pc:docMk/>
            <pc:sldMk cId="794707012" sldId="339"/>
            <ac:picMk id="4" creationId="{60FEA6CA-3926-44DF-9930-B94256A91ECD}"/>
          </ac:picMkLst>
        </pc:picChg>
      </pc:sldChg>
      <pc:sldChg chg="delSp add delAnim">
        <pc:chgData name="Ian Dickerson" userId="S::ian.dickerson@mei.org.uk::4c1dbfd8-199c-4247-a2cb-d6fd350a2e9d" providerId="AD" clId="Web-{F770B216-7134-E3E1-14A4-F0728CEBE980}" dt="2023-04-17T13:35:58.943" v="41"/>
        <pc:sldMkLst>
          <pc:docMk/>
          <pc:sldMk cId="1177571075" sldId="340"/>
        </pc:sldMkLst>
        <pc:picChg chg="del">
          <ac:chgData name="Ian Dickerson" userId="S::ian.dickerson@mei.org.uk::4c1dbfd8-199c-4247-a2cb-d6fd350a2e9d" providerId="AD" clId="Web-{F770B216-7134-E3E1-14A4-F0728CEBE980}" dt="2023-04-17T13:35:58.943" v="41"/>
          <ac:picMkLst>
            <pc:docMk/>
            <pc:sldMk cId="1177571075" sldId="340"/>
            <ac:picMk id="7" creationId="{C329E8FE-4C2C-4BF6-869C-C9811AD93373}"/>
          </ac:picMkLst>
        </pc:picChg>
      </pc:sldChg>
      <pc:sldChg chg="delSp add del delAnim">
        <pc:chgData name="Ian Dickerson" userId="S::ian.dickerson@mei.org.uk::4c1dbfd8-199c-4247-a2cb-d6fd350a2e9d" providerId="AD" clId="Web-{F770B216-7134-E3E1-14A4-F0728CEBE980}" dt="2023-04-17T14:10:24.625" v="64"/>
        <pc:sldMkLst>
          <pc:docMk/>
          <pc:sldMk cId="766300427" sldId="341"/>
        </pc:sldMkLst>
        <pc:picChg chg="del">
          <ac:chgData name="Ian Dickerson" userId="S::ian.dickerson@mei.org.uk::4c1dbfd8-199c-4247-a2cb-d6fd350a2e9d" providerId="AD" clId="Web-{F770B216-7134-E3E1-14A4-F0728CEBE980}" dt="2023-04-17T13:35:56.224" v="40"/>
          <ac:picMkLst>
            <pc:docMk/>
            <pc:sldMk cId="766300427" sldId="341"/>
            <ac:picMk id="3" creationId="{3E181076-9BE2-4FFD-8BFD-E39A10B0477F}"/>
          </ac:picMkLst>
        </pc:picChg>
      </pc:sldChg>
      <pc:sldChg chg="add">
        <pc:chgData name="Ian Dickerson" userId="S::ian.dickerson@mei.org.uk::4c1dbfd8-199c-4247-a2cb-d6fd350a2e9d" providerId="AD" clId="Web-{F770B216-7134-E3E1-14A4-F0728CEBE980}" dt="2023-04-17T13:32:43.453" v="24"/>
        <pc:sldMkLst>
          <pc:docMk/>
          <pc:sldMk cId="2278930358" sldId="342"/>
        </pc:sldMkLst>
      </pc:sldChg>
      <pc:sldChg chg="add">
        <pc:chgData name="Ian Dickerson" userId="S::ian.dickerson@mei.org.uk::4c1dbfd8-199c-4247-a2cb-d6fd350a2e9d" providerId="AD" clId="Web-{F770B216-7134-E3E1-14A4-F0728CEBE980}" dt="2023-04-17T13:32:43.562" v="25"/>
        <pc:sldMkLst>
          <pc:docMk/>
          <pc:sldMk cId="902021350" sldId="343"/>
        </pc:sldMkLst>
      </pc:sldChg>
      <pc:sldChg chg="modSp add">
        <pc:chgData name="Ian Dickerson" userId="S::ian.dickerson@mei.org.uk::4c1dbfd8-199c-4247-a2cb-d6fd350a2e9d" providerId="AD" clId="Web-{F770B216-7134-E3E1-14A4-F0728CEBE980}" dt="2023-04-17T14:11:19.486" v="71" actId="20577"/>
        <pc:sldMkLst>
          <pc:docMk/>
          <pc:sldMk cId="2050052287" sldId="344"/>
        </pc:sldMkLst>
        <pc:spChg chg="mod">
          <ac:chgData name="Ian Dickerson" userId="S::ian.dickerson@mei.org.uk::4c1dbfd8-199c-4247-a2cb-d6fd350a2e9d" providerId="AD" clId="Web-{F770B216-7134-E3E1-14A4-F0728CEBE980}" dt="2023-04-17T14:11:19.486" v="71" actId="20577"/>
          <ac:spMkLst>
            <pc:docMk/>
            <pc:sldMk cId="2050052287" sldId="344"/>
            <ac:spMk id="2" creationId="{00000000-0000-0000-0000-000000000000}"/>
          </ac:spMkLst>
        </pc:spChg>
      </pc:sldChg>
      <pc:sldChg chg="add">
        <pc:chgData name="Ian Dickerson" userId="S::ian.dickerson@mei.org.uk::4c1dbfd8-199c-4247-a2cb-d6fd350a2e9d" providerId="AD" clId="Web-{F770B216-7134-E3E1-14A4-F0728CEBE980}" dt="2023-04-17T13:32:58.422" v="27"/>
        <pc:sldMkLst>
          <pc:docMk/>
          <pc:sldMk cId="818246459" sldId="345"/>
        </pc:sldMkLst>
      </pc:sldChg>
      <pc:sldChg chg="add">
        <pc:chgData name="Ian Dickerson" userId="S::ian.dickerson@mei.org.uk::4c1dbfd8-199c-4247-a2cb-d6fd350a2e9d" providerId="AD" clId="Web-{F770B216-7134-E3E1-14A4-F0728CEBE980}" dt="2023-04-17T13:32:58.516" v="28"/>
        <pc:sldMkLst>
          <pc:docMk/>
          <pc:sldMk cId="1348275667" sldId="346"/>
        </pc:sldMkLst>
      </pc:sldChg>
      <pc:sldChg chg="add">
        <pc:chgData name="Ian Dickerson" userId="S::ian.dickerson@mei.org.uk::4c1dbfd8-199c-4247-a2cb-d6fd350a2e9d" providerId="AD" clId="Web-{F770B216-7134-E3E1-14A4-F0728CEBE980}" dt="2023-04-17T13:32:58.625" v="29"/>
        <pc:sldMkLst>
          <pc:docMk/>
          <pc:sldMk cId="2044866265" sldId="347"/>
        </pc:sldMkLst>
      </pc:sldChg>
      <pc:sldChg chg="add del">
        <pc:chgData name="Ian Dickerson" userId="S::ian.dickerson@mei.org.uk::4c1dbfd8-199c-4247-a2cb-d6fd350a2e9d" providerId="AD" clId="Web-{F770B216-7134-E3E1-14A4-F0728CEBE980}" dt="2023-04-17T14:11:22.064" v="72"/>
        <pc:sldMkLst>
          <pc:docMk/>
          <pc:sldMk cId="846577913" sldId="348"/>
        </pc:sldMkLst>
      </pc:sldChg>
      <pc:sldChg chg="delSp add delAnim">
        <pc:chgData name="Ian Dickerson" userId="S::ian.dickerson@mei.org.uk::4c1dbfd8-199c-4247-a2cb-d6fd350a2e9d" providerId="AD" clId="Web-{F770B216-7134-E3E1-14A4-F0728CEBE980}" dt="2023-04-17T13:36:40.647" v="49"/>
        <pc:sldMkLst>
          <pc:docMk/>
          <pc:sldMk cId="431332445" sldId="349"/>
        </pc:sldMkLst>
        <pc:picChg chg="del">
          <ac:chgData name="Ian Dickerson" userId="S::ian.dickerson@mei.org.uk::4c1dbfd8-199c-4247-a2cb-d6fd350a2e9d" providerId="AD" clId="Web-{F770B216-7134-E3E1-14A4-F0728CEBE980}" dt="2023-04-17T13:36:40.647" v="49"/>
          <ac:picMkLst>
            <pc:docMk/>
            <pc:sldMk cId="431332445" sldId="349"/>
            <ac:picMk id="4" creationId="{383F0DEE-0B41-41CD-8952-C708251CAD91}"/>
          </ac:picMkLst>
        </pc:picChg>
      </pc:sldChg>
      <pc:sldChg chg="delSp add delAnim">
        <pc:chgData name="Ian Dickerson" userId="S::ian.dickerson@mei.org.uk::4c1dbfd8-199c-4247-a2cb-d6fd350a2e9d" providerId="AD" clId="Web-{F770B216-7134-E3E1-14A4-F0728CEBE980}" dt="2023-04-17T13:36:37.803" v="48"/>
        <pc:sldMkLst>
          <pc:docMk/>
          <pc:sldMk cId="2998282854" sldId="350"/>
        </pc:sldMkLst>
        <pc:picChg chg="del">
          <ac:chgData name="Ian Dickerson" userId="S::ian.dickerson@mei.org.uk::4c1dbfd8-199c-4247-a2cb-d6fd350a2e9d" providerId="AD" clId="Web-{F770B216-7134-E3E1-14A4-F0728CEBE980}" dt="2023-04-17T13:36:37.803" v="48"/>
          <ac:picMkLst>
            <pc:docMk/>
            <pc:sldMk cId="2998282854" sldId="350"/>
            <ac:picMk id="3" creationId="{7433802B-79C6-42D3-AE24-8DE308F02802}"/>
          </ac:picMkLst>
        </pc:picChg>
      </pc:sldChg>
      <pc:sldChg chg="delSp add delAnim">
        <pc:chgData name="Ian Dickerson" userId="S::ian.dickerson@mei.org.uk::4c1dbfd8-199c-4247-a2cb-d6fd350a2e9d" providerId="AD" clId="Web-{F770B216-7134-E3E1-14A4-F0728CEBE980}" dt="2023-04-17T13:36:34.303" v="47"/>
        <pc:sldMkLst>
          <pc:docMk/>
          <pc:sldMk cId="4114987758" sldId="351"/>
        </pc:sldMkLst>
        <pc:picChg chg="del">
          <ac:chgData name="Ian Dickerson" userId="S::ian.dickerson@mei.org.uk::4c1dbfd8-199c-4247-a2cb-d6fd350a2e9d" providerId="AD" clId="Web-{F770B216-7134-E3E1-14A4-F0728CEBE980}" dt="2023-04-17T13:36:34.303" v="47"/>
          <ac:picMkLst>
            <pc:docMk/>
            <pc:sldMk cId="4114987758" sldId="351"/>
            <ac:picMk id="4" creationId="{A87C30EC-87B5-46D6-A78B-16F237A96796}"/>
          </ac:picMkLst>
        </pc:picChg>
      </pc:sldChg>
      <pc:sldChg chg="delSp add delAnim">
        <pc:chgData name="Ian Dickerson" userId="S::ian.dickerson@mei.org.uk::4c1dbfd8-199c-4247-a2cb-d6fd350a2e9d" providerId="AD" clId="Web-{F770B216-7134-E3E1-14A4-F0728CEBE980}" dt="2023-04-17T13:36:31.897" v="46"/>
        <pc:sldMkLst>
          <pc:docMk/>
          <pc:sldMk cId="3804297857" sldId="352"/>
        </pc:sldMkLst>
        <pc:picChg chg="del">
          <ac:chgData name="Ian Dickerson" userId="S::ian.dickerson@mei.org.uk::4c1dbfd8-199c-4247-a2cb-d6fd350a2e9d" providerId="AD" clId="Web-{F770B216-7134-E3E1-14A4-F0728CEBE980}" dt="2023-04-17T13:36:31.897" v="46"/>
          <ac:picMkLst>
            <pc:docMk/>
            <pc:sldMk cId="3804297857" sldId="352"/>
            <ac:picMk id="7" creationId="{58AAAF28-4F19-45F5-AA6D-EBF528FDA821}"/>
          </ac:picMkLst>
        </pc:picChg>
      </pc:sldChg>
      <pc:sldChg chg="delSp modSp add delAnim">
        <pc:chgData name="Ian Dickerson" userId="S::ian.dickerson@mei.org.uk::4c1dbfd8-199c-4247-a2cb-d6fd350a2e9d" providerId="AD" clId="Web-{F770B216-7134-E3E1-14A4-F0728CEBE980}" dt="2023-04-17T14:11:29.236" v="74" actId="20577"/>
        <pc:sldMkLst>
          <pc:docMk/>
          <pc:sldMk cId="3800361676" sldId="353"/>
        </pc:sldMkLst>
        <pc:spChg chg="mod">
          <ac:chgData name="Ian Dickerson" userId="S::ian.dickerson@mei.org.uk::4c1dbfd8-199c-4247-a2cb-d6fd350a2e9d" providerId="AD" clId="Web-{F770B216-7134-E3E1-14A4-F0728CEBE980}" dt="2023-04-17T14:11:29.236" v="74" actId="20577"/>
          <ac:spMkLst>
            <pc:docMk/>
            <pc:sldMk cId="3800361676" sldId="353"/>
            <ac:spMk id="2" creationId="{00000000-0000-0000-0000-000000000000}"/>
          </ac:spMkLst>
        </pc:spChg>
        <pc:picChg chg="del">
          <ac:chgData name="Ian Dickerson" userId="S::ian.dickerson@mei.org.uk::4c1dbfd8-199c-4247-a2cb-d6fd350a2e9d" providerId="AD" clId="Web-{F770B216-7134-E3E1-14A4-F0728CEBE980}" dt="2023-04-17T13:36:29.491" v="45"/>
          <ac:picMkLst>
            <pc:docMk/>
            <pc:sldMk cId="3800361676" sldId="353"/>
            <ac:picMk id="7" creationId="{0F2F569F-4F61-456B-B259-8D505B515FC2}"/>
          </ac:picMkLst>
        </pc:picChg>
      </pc:sldChg>
      <pc:sldChg chg="delSp add delAnim">
        <pc:chgData name="Ian Dickerson" userId="S::ian.dickerson@mei.org.uk::4c1dbfd8-199c-4247-a2cb-d6fd350a2e9d" providerId="AD" clId="Web-{F770B216-7134-E3E1-14A4-F0728CEBE980}" dt="2023-04-17T13:36:51.194" v="53"/>
        <pc:sldMkLst>
          <pc:docMk/>
          <pc:sldMk cId="3481214712" sldId="354"/>
        </pc:sldMkLst>
        <pc:picChg chg="del">
          <ac:chgData name="Ian Dickerson" userId="S::ian.dickerson@mei.org.uk::4c1dbfd8-199c-4247-a2cb-d6fd350a2e9d" providerId="AD" clId="Web-{F770B216-7134-E3E1-14A4-F0728CEBE980}" dt="2023-04-17T13:36:51.194" v="53"/>
          <ac:picMkLst>
            <pc:docMk/>
            <pc:sldMk cId="3481214712" sldId="354"/>
            <ac:picMk id="3" creationId="{5B3A2F4C-B736-473E-BFAF-A8399084E202}"/>
          </ac:picMkLst>
        </pc:picChg>
      </pc:sldChg>
      <pc:sldChg chg="delSp add delAnim">
        <pc:chgData name="Ian Dickerson" userId="S::ian.dickerson@mei.org.uk::4c1dbfd8-199c-4247-a2cb-d6fd350a2e9d" providerId="AD" clId="Web-{F770B216-7134-E3E1-14A4-F0728CEBE980}" dt="2023-04-17T13:36:47.788" v="52"/>
        <pc:sldMkLst>
          <pc:docMk/>
          <pc:sldMk cId="135340257" sldId="355"/>
        </pc:sldMkLst>
        <pc:picChg chg="del">
          <ac:chgData name="Ian Dickerson" userId="S::ian.dickerson@mei.org.uk::4c1dbfd8-199c-4247-a2cb-d6fd350a2e9d" providerId="AD" clId="Web-{F770B216-7134-E3E1-14A4-F0728CEBE980}" dt="2023-04-17T13:36:47.788" v="52"/>
          <ac:picMkLst>
            <pc:docMk/>
            <pc:sldMk cId="135340257" sldId="355"/>
            <ac:picMk id="13" creationId="{1026A281-B006-4443-BC7F-61456E8355C6}"/>
          </ac:picMkLst>
        </pc:picChg>
      </pc:sldChg>
      <pc:sldChg chg="delSp add delAnim">
        <pc:chgData name="Ian Dickerson" userId="S::ian.dickerson@mei.org.uk::4c1dbfd8-199c-4247-a2cb-d6fd350a2e9d" providerId="AD" clId="Web-{F770B216-7134-E3E1-14A4-F0728CEBE980}" dt="2023-04-17T13:36:45.600" v="51"/>
        <pc:sldMkLst>
          <pc:docMk/>
          <pc:sldMk cId="2154304668" sldId="356"/>
        </pc:sldMkLst>
        <pc:picChg chg="del">
          <ac:chgData name="Ian Dickerson" userId="S::ian.dickerson@mei.org.uk::4c1dbfd8-199c-4247-a2cb-d6fd350a2e9d" providerId="AD" clId="Web-{F770B216-7134-E3E1-14A4-F0728CEBE980}" dt="2023-04-17T13:36:45.600" v="51"/>
          <ac:picMkLst>
            <pc:docMk/>
            <pc:sldMk cId="2154304668" sldId="356"/>
            <ac:picMk id="4" creationId="{25800453-C004-448E-970B-77035E3FF568}"/>
          </ac:picMkLst>
        </pc:picChg>
      </pc:sldChg>
      <pc:sldChg chg="delSp add del delAnim">
        <pc:chgData name="Ian Dickerson" userId="S::ian.dickerson@mei.org.uk::4c1dbfd8-199c-4247-a2cb-d6fd350a2e9d" providerId="AD" clId="Web-{F770B216-7134-E3E1-14A4-F0728CEBE980}" dt="2023-04-17T14:11:34.736" v="75"/>
        <pc:sldMkLst>
          <pc:docMk/>
          <pc:sldMk cId="2658735521" sldId="357"/>
        </pc:sldMkLst>
        <pc:picChg chg="del">
          <ac:chgData name="Ian Dickerson" userId="S::ian.dickerson@mei.org.uk::4c1dbfd8-199c-4247-a2cb-d6fd350a2e9d" providerId="AD" clId="Web-{F770B216-7134-E3E1-14A4-F0728CEBE980}" dt="2023-04-17T13:36:43.085" v="50"/>
          <ac:picMkLst>
            <pc:docMk/>
            <pc:sldMk cId="2658735521" sldId="357"/>
            <ac:picMk id="4" creationId="{6AB6AD57-44D5-4178-AA30-83C4A0E04676}"/>
          </ac:picMkLst>
        </pc:picChg>
      </pc:sldChg>
    </pc:docChg>
  </pc:docChgLst>
  <pc:docChgLst>
    <pc:chgData name="Tom Button" userId="cf0642dc-ffe1-44b7-bcb8-6fade5cb6393" providerId="ADAL" clId="{CA9385ED-22C1-4A3C-ACCA-2272F78FE36C}"/>
    <pc:docChg chg="custSel modSld">
      <pc:chgData name="Tom Button" userId="cf0642dc-ffe1-44b7-bcb8-6fade5cb6393" providerId="ADAL" clId="{CA9385ED-22C1-4A3C-ACCA-2272F78FE36C}" dt="2023-04-24T18:14:23.693" v="7" actId="179"/>
      <pc:docMkLst>
        <pc:docMk/>
      </pc:docMkLst>
      <pc:sldChg chg="addSp delSp modSp mod">
        <pc:chgData name="Tom Button" userId="cf0642dc-ffe1-44b7-bcb8-6fade5cb6393" providerId="ADAL" clId="{CA9385ED-22C1-4A3C-ACCA-2272F78FE36C}" dt="2023-04-24T18:14:23.693" v="7" actId="179"/>
        <pc:sldMkLst>
          <pc:docMk/>
          <pc:sldMk cId="2368548220" sldId="320"/>
        </pc:sldMkLst>
        <pc:spChg chg="mod">
          <ac:chgData name="Tom Button" userId="cf0642dc-ffe1-44b7-bcb8-6fade5cb6393" providerId="ADAL" clId="{CA9385ED-22C1-4A3C-ACCA-2272F78FE36C}" dt="2023-04-24T18:14:23.693" v="7" actId="179"/>
          <ac:spMkLst>
            <pc:docMk/>
            <pc:sldMk cId="2368548220" sldId="320"/>
            <ac:spMk id="3" creationId="{DCAC8709-9E9D-476C-A171-65328F2F856C}"/>
          </ac:spMkLst>
        </pc:spChg>
        <pc:graphicFrameChg chg="add del mod">
          <ac:chgData name="Tom Button" userId="cf0642dc-ffe1-44b7-bcb8-6fade5cb6393" providerId="ADAL" clId="{CA9385ED-22C1-4A3C-ACCA-2272F78FE36C}" dt="2023-04-24T18:14:07.567" v="2"/>
          <ac:graphicFrameMkLst>
            <pc:docMk/>
            <pc:sldMk cId="2368548220" sldId="320"/>
            <ac:graphicFrameMk id="4" creationId="{5A1CB36C-65BB-0123-70DF-2EAC58DC972A}"/>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235E88-AE2A-45DD-9BF5-58664FCC12D9}"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BCA5A566-151B-48E0-9E04-42B1155A5CC6}">
      <dgm:prSet phldrT="[Text]" phldr="0"/>
      <dgm:spPr/>
      <dgm:t>
        <a:bodyPr/>
        <a:lstStyle/>
        <a:p>
          <a:pPr rtl="0"/>
          <a:r>
            <a:rPr lang="en-GB" dirty="0">
              <a:latin typeface="Arial"/>
            </a:rPr>
            <a:t>Incoming email</a:t>
          </a:r>
          <a:endParaRPr lang="en-GB" dirty="0"/>
        </a:p>
      </dgm:t>
    </dgm:pt>
    <dgm:pt modelId="{77F8DF1E-F88B-4FF5-95E6-8CA2A0AA66B7}" type="parTrans" cxnId="{D9C7E134-E9EF-43A2-AD64-CE86BFF5B318}">
      <dgm:prSet/>
      <dgm:spPr/>
      <dgm:t>
        <a:bodyPr/>
        <a:lstStyle/>
        <a:p>
          <a:endParaRPr lang="en-GB"/>
        </a:p>
      </dgm:t>
    </dgm:pt>
    <dgm:pt modelId="{542E164C-9C9E-41D5-879A-15237D4C9A69}" type="sibTrans" cxnId="{D9C7E134-E9EF-43A2-AD64-CE86BFF5B318}">
      <dgm:prSet/>
      <dgm:spPr/>
      <dgm:t>
        <a:bodyPr/>
        <a:lstStyle/>
        <a:p>
          <a:endParaRPr lang="en-GB"/>
        </a:p>
      </dgm:t>
    </dgm:pt>
    <dgm:pt modelId="{58F47361-8C5B-457A-8BF2-6FC413A981F9}">
      <dgm:prSet phldrT="[Text]" phldr="0"/>
      <dgm:spPr>
        <a:solidFill>
          <a:schemeClr val="accent5">
            <a:lumMod val="75000"/>
          </a:schemeClr>
        </a:solidFill>
      </dgm:spPr>
      <dgm:t>
        <a:bodyPr/>
        <a:lstStyle/>
        <a:p>
          <a:r>
            <a:rPr lang="en-GB" dirty="0">
              <a:latin typeface="Arial"/>
            </a:rPr>
            <a:t>Not spam</a:t>
          </a:r>
          <a:endParaRPr lang="en-GB" dirty="0"/>
        </a:p>
      </dgm:t>
    </dgm:pt>
    <dgm:pt modelId="{552F9AE0-BC10-451C-A605-D35D515E4D78}" type="parTrans" cxnId="{C1336594-C8FD-4D40-B163-B8785A84A7DA}">
      <dgm:prSet/>
      <dgm:spPr/>
      <dgm:t>
        <a:bodyPr/>
        <a:lstStyle/>
        <a:p>
          <a:endParaRPr lang="en-GB"/>
        </a:p>
      </dgm:t>
    </dgm:pt>
    <dgm:pt modelId="{2219758C-FDF7-427F-9916-40074418CBE2}" type="sibTrans" cxnId="{C1336594-C8FD-4D40-B163-B8785A84A7DA}">
      <dgm:prSet/>
      <dgm:spPr/>
      <dgm:t>
        <a:bodyPr/>
        <a:lstStyle/>
        <a:p>
          <a:endParaRPr lang="en-GB"/>
        </a:p>
      </dgm:t>
    </dgm:pt>
    <dgm:pt modelId="{C3DDEE43-6C37-48E3-85EE-240367F130F5}">
      <dgm:prSet phldrT="[Text]" phldr="0"/>
      <dgm:spPr>
        <a:solidFill>
          <a:schemeClr val="accent6">
            <a:lumMod val="75000"/>
          </a:schemeClr>
        </a:solidFill>
      </dgm:spPr>
      <dgm:t>
        <a:bodyPr/>
        <a:lstStyle/>
        <a:p>
          <a:r>
            <a:rPr lang="en-GB" dirty="0">
              <a:latin typeface="Arial"/>
            </a:rPr>
            <a:t>Spam</a:t>
          </a:r>
          <a:endParaRPr lang="en-GB" dirty="0"/>
        </a:p>
      </dgm:t>
    </dgm:pt>
    <dgm:pt modelId="{47316BE3-93C7-4798-B643-DE649A4F15D8}" type="parTrans" cxnId="{37A99FF7-C063-462B-B270-8E1860128E41}">
      <dgm:prSet/>
      <dgm:spPr/>
      <dgm:t>
        <a:bodyPr/>
        <a:lstStyle/>
        <a:p>
          <a:endParaRPr lang="en-GB"/>
        </a:p>
      </dgm:t>
    </dgm:pt>
    <dgm:pt modelId="{0814417C-F82F-45BB-95E2-3236D270BBDE}" type="sibTrans" cxnId="{37A99FF7-C063-462B-B270-8E1860128E41}">
      <dgm:prSet/>
      <dgm:spPr/>
      <dgm:t>
        <a:bodyPr/>
        <a:lstStyle/>
        <a:p>
          <a:endParaRPr lang="en-GB"/>
        </a:p>
      </dgm:t>
    </dgm:pt>
    <dgm:pt modelId="{67A868CB-4323-4B19-90B6-B32192C086A6}" type="pres">
      <dgm:prSet presAssocID="{16235E88-AE2A-45DD-9BF5-58664FCC12D9}" presName="diagram" presStyleCnt="0">
        <dgm:presLayoutVars>
          <dgm:chPref val="1"/>
          <dgm:dir/>
          <dgm:animOne val="branch"/>
          <dgm:animLvl val="lvl"/>
          <dgm:resizeHandles val="exact"/>
        </dgm:presLayoutVars>
      </dgm:prSet>
      <dgm:spPr/>
    </dgm:pt>
    <dgm:pt modelId="{DA64C84F-D83C-4A0E-A1EA-76FDD2C87E3E}" type="pres">
      <dgm:prSet presAssocID="{BCA5A566-151B-48E0-9E04-42B1155A5CC6}" presName="root1" presStyleCnt="0"/>
      <dgm:spPr/>
    </dgm:pt>
    <dgm:pt modelId="{D7AAFF2E-3226-4E1E-A965-C369CC1C9051}" type="pres">
      <dgm:prSet presAssocID="{BCA5A566-151B-48E0-9E04-42B1155A5CC6}" presName="LevelOneTextNode" presStyleLbl="node0" presStyleIdx="0" presStyleCnt="1">
        <dgm:presLayoutVars>
          <dgm:chPref val="3"/>
        </dgm:presLayoutVars>
      </dgm:prSet>
      <dgm:spPr/>
    </dgm:pt>
    <dgm:pt modelId="{A2905AC8-F255-49D0-8600-280F8DBC2F79}" type="pres">
      <dgm:prSet presAssocID="{BCA5A566-151B-48E0-9E04-42B1155A5CC6}" presName="level2hierChild" presStyleCnt="0"/>
      <dgm:spPr/>
    </dgm:pt>
    <dgm:pt modelId="{144CD891-8FAC-4887-A935-2BFD810B0C5F}" type="pres">
      <dgm:prSet presAssocID="{552F9AE0-BC10-451C-A605-D35D515E4D78}" presName="conn2-1" presStyleLbl="parChTrans1D2" presStyleIdx="0" presStyleCnt="2"/>
      <dgm:spPr/>
    </dgm:pt>
    <dgm:pt modelId="{2574FAA8-49DA-4A87-9111-45BA72622ACE}" type="pres">
      <dgm:prSet presAssocID="{552F9AE0-BC10-451C-A605-D35D515E4D78}" presName="connTx" presStyleLbl="parChTrans1D2" presStyleIdx="0" presStyleCnt="2"/>
      <dgm:spPr/>
    </dgm:pt>
    <dgm:pt modelId="{1D1FE064-CC32-402E-B2E7-ABFB70D56250}" type="pres">
      <dgm:prSet presAssocID="{58F47361-8C5B-457A-8BF2-6FC413A981F9}" presName="root2" presStyleCnt="0"/>
      <dgm:spPr/>
    </dgm:pt>
    <dgm:pt modelId="{18286640-10FE-4EA0-A0C4-15A92FAE8DC3}" type="pres">
      <dgm:prSet presAssocID="{58F47361-8C5B-457A-8BF2-6FC413A981F9}" presName="LevelTwoTextNode" presStyleLbl="node2" presStyleIdx="0" presStyleCnt="2">
        <dgm:presLayoutVars>
          <dgm:chPref val="3"/>
        </dgm:presLayoutVars>
      </dgm:prSet>
      <dgm:spPr>
        <a:solidFill>
          <a:schemeClr val="accent6">
            <a:lumMod val="75000"/>
          </a:schemeClr>
        </a:solidFill>
      </dgm:spPr>
    </dgm:pt>
    <dgm:pt modelId="{F207DB5F-1777-4071-B1B2-BEDA734917D5}" type="pres">
      <dgm:prSet presAssocID="{58F47361-8C5B-457A-8BF2-6FC413A981F9}" presName="level3hierChild" presStyleCnt="0"/>
      <dgm:spPr/>
    </dgm:pt>
    <dgm:pt modelId="{5E407E94-7A9E-4E08-B73B-92AAE44D37BC}" type="pres">
      <dgm:prSet presAssocID="{47316BE3-93C7-4798-B643-DE649A4F15D8}" presName="conn2-1" presStyleLbl="parChTrans1D2" presStyleIdx="1" presStyleCnt="2"/>
      <dgm:spPr/>
    </dgm:pt>
    <dgm:pt modelId="{BF50C8BA-446E-465A-8503-6F92207283FC}" type="pres">
      <dgm:prSet presAssocID="{47316BE3-93C7-4798-B643-DE649A4F15D8}" presName="connTx" presStyleLbl="parChTrans1D2" presStyleIdx="1" presStyleCnt="2"/>
      <dgm:spPr/>
    </dgm:pt>
    <dgm:pt modelId="{0A24EB1B-1273-4B8B-9459-22EBE106802B}" type="pres">
      <dgm:prSet presAssocID="{C3DDEE43-6C37-48E3-85EE-240367F130F5}" presName="root2" presStyleCnt="0"/>
      <dgm:spPr/>
    </dgm:pt>
    <dgm:pt modelId="{CAE125A6-674E-4595-9A63-EDD19E51277E}" type="pres">
      <dgm:prSet presAssocID="{C3DDEE43-6C37-48E3-85EE-240367F130F5}" presName="LevelTwoTextNode" presStyleLbl="node2" presStyleIdx="1" presStyleCnt="2">
        <dgm:presLayoutVars>
          <dgm:chPref val="3"/>
        </dgm:presLayoutVars>
      </dgm:prSet>
      <dgm:spPr>
        <a:solidFill>
          <a:schemeClr val="accent5">
            <a:lumMod val="75000"/>
          </a:schemeClr>
        </a:solidFill>
      </dgm:spPr>
    </dgm:pt>
    <dgm:pt modelId="{575E01DE-1507-496C-8C21-482CC4671397}" type="pres">
      <dgm:prSet presAssocID="{C3DDEE43-6C37-48E3-85EE-240367F130F5}" presName="level3hierChild" presStyleCnt="0"/>
      <dgm:spPr/>
    </dgm:pt>
  </dgm:ptLst>
  <dgm:cxnLst>
    <dgm:cxn modelId="{6E681723-ABF2-456E-81BD-B58F9961629C}" type="presOf" srcId="{47316BE3-93C7-4798-B643-DE649A4F15D8}" destId="{BF50C8BA-446E-465A-8503-6F92207283FC}" srcOrd="1" destOrd="0" presId="urn:microsoft.com/office/officeart/2005/8/layout/hierarchy2"/>
    <dgm:cxn modelId="{D9C7E134-E9EF-43A2-AD64-CE86BFF5B318}" srcId="{16235E88-AE2A-45DD-9BF5-58664FCC12D9}" destId="{BCA5A566-151B-48E0-9E04-42B1155A5CC6}" srcOrd="0" destOrd="0" parTransId="{77F8DF1E-F88B-4FF5-95E6-8CA2A0AA66B7}" sibTransId="{542E164C-9C9E-41D5-879A-15237D4C9A69}"/>
    <dgm:cxn modelId="{C44BD03A-7D5F-4CA1-8853-FF2DC6A08259}" type="presOf" srcId="{47316BE3-93C7-4798-B643-DE649A4F15D8}" destId="{5E407E94-7A9E-4E08-B73B-92AAE44D37BC}" srcOrd="0" destOrd="0" presId="urn:microsoft.com/office/officeart/2005/8/layout/hierarchy2"/>
    <dgm:cxn modelId="{6708153F-82F5-41FD-9B1E-06FFB2B17632}" type="presOf" srcId="{552F9AE0-BC10-451C-A605-D35D515E4D78}" destId="{144CD891-8FAC-4887-A935-2BFD810B0C5F}" srcOrd="0" destOrd="0" presId="urn:microsoft.com/office/officeart/2005/8/layout/hierarchy2"/>
    <dgm:cxn modelId="{01D5B541-B34D-41B1-BF65-D1E4971345F5}" type="presOf" srcId="{16235E88-AE2A-45DD-9BF5-58664FCC12D9}" destId="{67A868CB-4323-4B19-90B6-B32192C086A6}" srcOrd="0" destOrd="0" presId="urn:microsoft.com/office/officeart/2005/8/layout/hierarchy2"/>
    <dgm:cxn modelId="{4BEEAE65-B659-4EAE-8135-A7660613C7F5}" type="presOf" srcId="{58F47361-8C5B-457A-8BF2-6FC413A981F9}" destId="{18286640-10FE-4EA0-A0C4-15A92FAE8DC3}" srcOrd="0" destOrd="0" presId="urn:microsoft.com/office/officeart/2005/8/layout/hierarchy2"/>
    <dgm:cxn modelId="{B9D87146-E8E1-41E0-AF45-0DD8A7014DA6}" type="presOf" srcId="{552F9AE0-BC10-451C-A605-D35D515E4D78}" destId="{2574FAA8-49DA-4A87-9111-45BA72622ACE}" srcOrd="1" destOrd="0" presId="urn:microsoft.com/office/officeart/2005/8/layout/hierarchy2"/>
    <dgm:cxn modelId="{C1336594-C8FD-4D40-B163-B8785A84A7DA}" srcId="{BCA5A566-151B-48E0-9E04-42B1155A5CC6}" destId="{58F47361-8C5B-457A-8BF2-6FC413A981F9}" srcOrd="0" destOrd="0" parTransId="{552F9AE0-BC10-451C-A605-D35D515E4D78}" sibTransId="{2219758C-FDF7-427F-9916-40074418CBE2}"/>
    <dgm:cxn modelId="{4C329F9E-8AC5-4DEF-9897-DDBAB28BA459}" type="presOf" srcId="{BCA5A566-151B-48E0-9E04-42B1155A5CC6}" destId="{D7AAFF2E-3226-4E1E-A965-C369CC1C9051}" srcOrd="0" destOrd="0" presId="urn:microsoft.com/office/officeart/2005/8/layout/hierarchy2"/>
    <dgm:cxn modelId="{7682D4C8-A593-480C-B16C-1339D5DDF0F3}" type="presOf" srcId="{C3DDEE43-6C37-48E3-85EE-240367F130F5}" destId="{CAE125A6-674E-4595-9A63-EDD19E51277E}" srcOrd="0" destOrd="0" presId="urn:microsoft.com/office/officeart/2005/8/layout/hierarchy2"/>
    <dgm:cxn modelId="{37A99FF7-C063-462B-B270-8E1860128E41}" srcId="{BCA5A566-151B-48E0-9E04-42B1155A5CC6}" destId="{C3DDEE43-6C37-48E3-85EE-240367F130F5}" srcOrd="1" destOrd="0" parTransId="{47316BE3-93C7-4798-B643-DE649A4F15D8}" sibTransId="{0814417C-F82F-45BB-95E2-3236D270BBDE}"/>
    <dgm:cxn modelId="{9B5119D0-947D-49D9-A134-788A3589C409}" type="presParOf" srcId="{67A868CB-4323-4B19-90B6-B32192C086A6}" destId="{DA64C84F-D83C-4A0E-A1EA-76FDD2C87E3E}" srcOrd="0" destOrd="0" presId="urn:microsoft.com/office/officeart/2005/8/layout/hierarchy2"/>
    <dgm:cxn modelId="{34C77A56-9615-45BA-A195-767F7F69A248}" type="presParOf" srcId="{DA64C84F-D83C-4A0E-A1EA-76FDD2C87E3E}" destId="{D7AAFF2E-3226-4E1E-A965-C369CC1C9051}" srcOrd="0" destOrd="0" presId="urn:microsoft.com/office/officeart/2005/8/layout/hierarchy2"/>
    <dgm:cxn modelId="{3D4F312D-9B67-40EB-BB7A-AD31BA1CA5AA}" type="presParOf" srcId="{DA64C84F-D83C-4A0E-A1EA-76FDD2C87E3E}" destId="{A2905AC8-F255-49D0-8600-280F8DBC2F79}" srcOrd="1" destOrd="0" presId="urn:microsoft.com/office/officeart/2005/8/layout/hierarchy2"/>
    <dgm:cxn modelId="{1E7002EC-98A7-4BFA-B7A1-23AFF3B12639}" type="presParOf" srcId="{A2905AC8-F255-49D0-8600-280F8DBC2F79}" destId="{144CD891-8FAC-4887-A935-2BFD810B0C5F}" srcOrd="0" destOrd="0" presId="urn:microsoft.com/office/officeart/2005/8/layout/hierarchy2"/>
    <dgm:cxn modelId="{A53088C1-4AA3-4756-B52E-F7C5DEF1D96D}" type="presParOf" srcId="{144CD891-8FAC-4887-A935-2BFD810B0C5F}" destId="{2574FAA8-49DA-4A87-9111-45BA72622ACE}" srcOrd="0" destOrd="0" presId="urn:microsoft.com/office/officeart/2005/8/layout/hierarchy2"/>
    <dgm:cxn modelId="{BDA89313-CC9A-4FBF-A23D-788051D997EB}" type="presParOf" srcId="{A2905AC8-F255-49D0-8600-280F8DBC2F79}" destId="{1D1FE064-CC32-402E-B2E7-ABFB70D56250}" srcOrd="1" destOrd="0" presId="urn:microsoft.com/office/officeart/2005/8/layout/hierarchy2"/>
    <dgm:cxn modelId="{A662C67C-3437-4A85-9430-A195E0BECF1D}" type="presParOf" srcId="{1D1FE064-CC32-402E-B2E7-ABFB70D56250}" destId="{18286640-10FE-4EA0-A0C4-15A92FAE8DC3}" srcOrd="0" destOrd="0" presId="urn:microsoft.com/office/officeart/2005/8/layout/hierarchy2"/>
    <dgm:cxn modelId="{E0755761-12A6-4593-9BEE-347472AA0675}" type="presParOf" srcId="{1D1FE064-CC32-402E-B2E7-ABFB70D56250}" destId="{F207DB5F-1777-4071-B1B2-BEDA734917D5}" srcOrd="1" destOrd="0" presId="urn:microsoft.com/office/officeart/2005/8/layout/hierarchy2"/>
    <dgm:cxn modelId="{F213C33F-61FB-455D-A167-B069F9DAA6EC}" type="presParOf" srcId="{A2905AC8-F255-49D0-8600-280F8DBC2F79}" destId="{5E407E94-7A9E-4E08-B73B-92AAE44D37BC}" srcOrd="2" destOrd="0" presId="urn:microsoft.com/office/officeart/2005/8/layout/hierarchy2"/>
    <dgm:cxn modelId="{CE729BAC-0839-4DA1-A8DA-D3E0B55E55F3}" type="presParOf" srcId="{5E407E94-7A9E-4E08-B73B-92AAE44D37BC}" destId="{BF50C8BA-446E-465A-8503-6F92207283FC}" srcOrd="0" destOrd="0" presId="urn:microsoft.com/office/officeart/2005/8/layout/hierarchy2"/>
    <dgm:cxn modelId="{20E93B5A-AE48-4055-ADDB-90F64BB15C0F}" type="presParOf" srcId="{A2905AC8-F255-49D0-8600-280F8DBC2F79}" destId="{0A24EB1B-1273-4B8B-9459-22EBE106802B}" srcOrd="3" destOrd="0" presId="urn:microsoft.com/office/officeart/2005/8/layout/hierarchy2"/>
    <dgm:cxn modelId="{DD4CCF93-D49D-469A-AF12-B15F720DB268}" type="presParOf" srcId="{0A24EB1B-1273-4B8B-9459-22EBE106802B}" destId="{CAE125A6-674E-4595-9A63-EDD19E51277E}" srcOrd="0" destOrd="0" presId="urn:microsoft.com/office/officeart/2005/8/layout/hierarchy2"/>
    <dgm:cxn modelId="{19A9C927-F381-4079-96DB-39274F90BECD}" type="presParOf" srcId="{0A24EB1B-1273-4B8B-9459-22EBE106802B}" destId="{575E01DE-1507-496C-8C21-482CC4671397}"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AAFF2E-3226-4E1E-A965-C369CC1C9051}">
      <dsp:nvSpPr>
        <dsp:cNvPr id="0" name=""/>
        <dsp:cNvSpPr/>
      </dsp:nvSpPr>
      <dsp:spPr>
        <a:xfrm>
          <a:off x="1428" y="1352847"/>
          <a:ext cx="1903809" cy="9519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rtl="0">
            <a:lnSpc>
              <a:spcPct val="90000"/>
            </a:lnSpc>
            <a:spcBef>
              <a:spcPct val="0"/>
            </a:spcBef>
            <a:spcAft>
              <a:spcPct val="35000"/>
            </a:spcAft>
            <a:buNone/>
          </a:pPr>
          <a:r>
            <a:rPr lang="en-GB" sz="3200" kern="1200" dirty="0">
              <a:latin typeface="Arial"/>
            </a:rPr>
            <a:t>Incoming email</a:t>
          </a:r>
          <a:endParaRPr lang="en-GB" sz="3200" kern="1200" dirty="0"/>
        </a:p>
      </dsp:txBody>
      <dsp:txXfrm>
        <a:off x="29308" y="1380727"/>
        <a:ext cx="1848049" cy="896144"/>
      </dsp:txXfrm>
    </dsp:sp>
    <dsp:sp modelId="{144CD891-8FAC-4887-A935-2BFD810B0C5F}">
      <dsp:nvSpPr>
        <dsp:cNvPr id="0" name=""/>
        <dsp:cNvSpPr/>
      </dsp:nvSpPr>
      <dsp:spPr>
        <a:xfrm rot="19457599">
          <a:off x="1817090" y="1531704"/>
          <a:ext cx="937819" cy="46845"/>
        </a:xfrm>
        <a:custGeom>
          <a:avLst/>
          <a:gdLst/>
          <a:ahLst/>
          <a:cxnLst/>
          <a:rect l="0" t="0" r="0" b="0"/>
          <a:pathLst>
            <a:path>
              <a:moveTo>
                <a:pt x="0" y="23422"/>
              </a:moveTo>
              <a:lnTo>
                <a:pt x="937819" y="234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262554" y="1531681"/>
        <a:ext cx="46890" cy="46890"/>
      </dsp:txXfrm>
    </dsp:sp>
    <dsp:sp modelId="{18286640-10FE-4EA0-A0C4-15A92FAE8DC3}">
      <dsp:nvSpPr>
        <dsp:cNvPr id="0" name=""/>
        <dsp:cNvSpPr/>
      </dsp:nvSpPr>
      <dsp:spPr>
        <a:xfrm>
          <a:off x="2666761" y="805502"/>
          <a:ext cx="1903809" cy="951904"/>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GB" sz="3200" kern="1200" dirty="0">
              <a:latin typeface="Arial"/>
            </a:rPr>
            <a:t>Not spam</a:t>
          </a:r>
          <a:endParaRPr lang="en-GB" sz="3200" kern="1200" dirty="0"/>
        </a:p>
      </dsp:txBody>
      <dsp:txXfrm>
        <a:off x="2694641" y="833382"/>
        <a:ext cx="1848049" cy="896144"/>
      </dsp:txXfrm>
    </dsp:sp>
    <dsp:sp modelId="{5E407E94-7A9E-4E08-B73B-92AAE44D37BC}">
      <dsp:nvSpPr>
        <dsp:cNvPr id="0" name=""/>
        <dsp:cNvSpPr/>
      </dsp:nvSpPr>
      <dsp:spPr>
        <a:xfrm rot="2142401">
          <a:off x="1817090" y="2079049"/>
          <a:ext cx="937819" cy="46845"/>
        </a:xfrm>
        <a:custGeom>
          <a:avLst/>
          <a:gdLst/>
          <a:ahLst/>
          <a:cxnLst/>
          <a:rect l="0" t="0" r="0" b="0"/>
          <a:pathLst>
            <a:path>
              <a:moveTo>
                <a:pt x="0" y="23422"/>
              </a:moveTo>
              <a:lnTo>
                <a:pt x="937819" y="234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262554" y="2079027"/>
        <a:ext cx="46890" cy="46890"/>
      </dsp:txXfrm>
    </dsp:sp>
    <dsp:sp modelId="{CAE125A6-674E-4595-9A63-EDD19E51277E}">
      <dsp:nvSpPr>
        <dsp:cNvPr id="0" name=""/>
        <dsp:cNvSpPr/>
      </dsp:nvSpPr>
      <dsp:spPr>
        <a:xfrm>
          <a:off x="2666761" y="1900192"/>
          <a:ext cx="1903809" cy="951904"/>
        </a:xfrm>
        <a:prstGeom prst="roundRect">
          <a:avLst>
            <a:gd name="adj" fmla="val 10000"/>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GB" sz="3200" kern="1200" dirty="0">
              <a:latin typeface="Arial"/>
            </a:rPr>
            <a:t>Spam</a:t>
          </a:r>
          <a:endParaRPr lang="en-GB" sz="3200" kern="1200" dirty="0"/>
        </a:p>
      </dsp:txBody>
      <dsp:txXfrm>
        <a:off x="2694641" y="1928072"/>
        <a:ext cx="1848049" cy="8961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5/12/2023</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5/12/2023</a:t>
            </a:fld>
            <a:endParaRPr lang="en-US"/>
          </a:p>
        </p:txBody>
      </p:sp>
      <p:sp>
        <p:nvSpPr>
          <p:cNvPr id="4" name="Slide Image Placehold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5112" cy="229393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84004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So far you’ve been looking for patterns directly using statistics and visualisation. But for large data sets and complex patterns this can be too time-consuming or too difficult for humans. Machine learning is the process of using a computer algorithm to find patterns in the data. </a:t>
            </a:r>
          </a:p>
          <a:p>
            <a:r>
              <a:rPr lang="en-GB" sz="1800" dirty="0">
                <a:effectLst/>
                <a:latin typeface="Arial" panose="020B0604020202020204" pitchFamily="34" charset="0"/>
                <a:ea typeface="Calibri" panose="020F0502020204030204" pitchFamily="34" charset="0"/>
              </a:rPr>
              <a:t>Once you've found a pattern, it can help you make predictions or decisions based on data: e.g. websites such as Amazon develop recommendation algorithms to try and predict what products you might be interested in. Another example is medical science which uses health data to track the spread of a disease or assess whether drugs or other treatments are effective.</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2</a:t>
            </a:fld>
            <a:endParaRPr lang="en-US"/>
          </a:p>
        </p:txBody>
      </p:sp>
    </p:spTree>
    <p:extLst>
      <p:ext uri="{BB962C8B-B14F-4D97-AF65-F5344CB8AC3E}">
        <p14:creationId xmlns:p14="http://schemas.microsoft.com/office/powerpoint/2010/main" val="719367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The word prediction here is being used in a very precise sense: this isn’t fortune telling. Data science won’t tell you who will win the next world cup or the exact price of a share on the stock market in a month’s time. In general, predictions aren’t necessarily about the future at all: e.g., one common predictive model is spam detection for email. Your email provider will try to predict whether an incoming email is spam or not based on other data, such as the sender, subject and content of the email. </a:t>
            </a:r>
          </a:p>
          <a:p>
            <a:r>
              <a:rPr lang="en-GB" sz="1800" dirty="0">
                <a:effectLst/>
                <a:latin typeface="Arial" panose="020B0604020202020204" pitchFamily="34" charset="0"/>
                <a:ea typeface="Calibri" panose="020F0502020204030204" pitchFamily="34" charset="0"/>
              </a:rPr>
              <a:t>It's important to realise that the predictions are expected values, and there will be some level of variation built in. You might have seen this in graphs like this one for climate change that give a sense of the range of possible values predicted by the model. Similarly, if Amazon predict the expected amount you will spend on their site next year this is unlikely to be perfect but will give an average spend for customers with a similar profile to you.</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4253478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One model you should be familiar with is a simple linear model that predicts an expected value based on a straight line drawn on a scatter diagram. In GCSE Mathematics you will have seen this as a line of best fit.</a:t>
            </a:r>
          </a:p>
          <a:p>
            <a:r>
              <a:rPr lang="en-GB" sz="1800" dirty="0">
                <a:effectLst/>
                <a:latin typeface="Arial" panose="020B0604020202020204" pitchFamily="34" charset="0"/>
                <a:ea typeface="Calibri" panose="020F0502020204030204" pitchFamily="34" charset="0"/>
              </a:rPr>
              <a:t>In this example a linear model has been created that will predict weight for a given height. The spread of the data shows that this won’t be a perfect prediction but will give an expected weight for a given height value: for example, according to this model, the expected weight of people who are 170cm tall is 80kg.</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4</a:t>
            </a:fld>
            <a:endParaRPr lang="en-US"/>
          </a:p>
        </p:txBody>
      </p:sp>
    </p:spTree>
    <p:extLst>
      <p:ext uri="{BB962C8B-B14F-4D97-AF65-F5344CB8AC3E}">
        <p14:creationId xmlns:p14="http://schemas.microsoft.com/office/powerpoint/2010/main" val="3628615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Activity 5-1:</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Can engine size and mass be used to predict a car's CO2 emissions?</a:t>
            </a:r>
          </a:p>
          <a:p>
            <a:r>
              <a:rPr lang="en-GB" sz="1800" dirty="0">
                <a:effectLst/>
                <a:latin typeface="Arial" panose="020B0604020202020204" pitchFamily="34" charset="0"/>
                <a:ea typeface="Calibri" panose="020F0502020204030204" pitchFamily="34" charset="0"/>
              </a:rPr>
              <a:t>In the activity for this lesson, you will look at creating a model to predict the CO2 emissions of cars based on their engine size and mass. You’ll try fitting a simple linear model in one variable and then extend this to building a model based on two input variables.</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1626905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this activity you used linear functions to model the relationship between mass, engine size and emissions. In practice there's a whole range of mathematical functions that might fit data better, depending on the context. These could involve products or powers for example, or more complicated functions that are harder to write down. </a:t>
            </a:r>
          </a:p>
          <a:p>
            <a:r>
              <a:rPr lang="en-GB" sz="1800" dirty="0">
                <a:effectLst/>
                <a:latin typeface="Arial" panose="020B0604020202020204" pitchFamily="34" charset="0"/>
                <a:ea typeface="Calibri" panose="020F0502020204030204" pitchFamily="34" charset="0"/>
              </a:rPr>
              <a:t>Don't worry, the methods you’ve learnt in this lesson can easily be extended to non-linear models too. However, in practice linear models are still one of the most widely used types of model. This is because they're relatively easy to understand and interpret.</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a:p>
        </p:txBody>
      </p:sp>
    </p:spTree>
    <p:extLst>
      <p:ext uri="{BB962C8B-B14F-4D97-AF65-F5344CB8AC3E}">
        <p14:creationId xmlns:p14="http://schemas.microsoft.com/office/powerpoint/2010/main" val="560724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Machine learning is an iterative process based on making small changes to a model and then seeing if the fit is better or not. </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By repeating these iterations thousands or millions of times the machine learns the best model. </a:t>
            </a:r>
          </a:p>
          <a:p>
            <a:r>
              <a:rPr lang="en-GB" sz="1800" dirty="0">
                <a:effectLst/>
                <a:latin typeface="Arial" panose="020B0604020202020204" pitchFamily="34" charset="0"/>
                <a:ea typeface="Calibri" panose="020F0502020204030204" pitchFamily="34" charset="0"/>
              </a:rPr>
              <a:t>It's a lot like how you might learn a sports skill such as a tennis shot. You would practise it thousands of times and each time you would be making small adjustments. If a small change results in a better shot you are more likely to repeat that in future.</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a:p>
        </p:txBody>
      </p:sp>
    </p:spTree>
    <p:extLst>
      <p:ext uri="{BB962C8B-B14F-4D97-AF65-F5344CB8AC3E}">
        <p14:creationId xmlns:p14="http://schemas.microsoft.com/office/powerpoint/2010/main" val="1924877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The activity in this lesson focussed on building a model to predict an average numerical value. There are other kinds of machine learning that try to build different types of models. </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For example, identifying whether an email is spam requires a model that outputs true or false; this is an example of a binary classifier. You'll build binary classification models in lesson 6. </a:t>
            </a:r>
          </a:p>
          <a:p>
            <a:r>
              <a:rPr lang="en-GB" sz="1800" dirty="0">
                <a:effectLst/>
                <a:latin typeface="Arial" panose="020B0604020202020204" pitchFamily="34" charset="0"/>
                <a:ea typeface="Calibri" panose="020F0502020204030204" pitchFamily="34" charset="0"/>
              </a:rPr>
              <a:t>Models for more complex tasks like facial recognition require more complex machine learning techniques. If you are interested in machine learning and the associated area of artificial intelligence there are some links in the further reading section for this lesson.</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8</a:t>
            </a:fld>
            <a:endParaRPr lang="en-US"/>
          </a:p>
        </p:txBody>
      </p:sp>
    </p:spTree>
    <p:extLst>
      <p:ext uri="{BB962C8B-B14F-4D97-AF65-F5344CB8AC3E}">
        <p14:creationId xmlns:p14="http://schemas.microsoft.com/office/powerpoint/2010/main" val="3441374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580926"/>
          </a:xfrm>
          <a:prstGeom prst="rect">
            <a:avLst/>
          </a:prstGeom>
        </p:spPr>
        <p:txBody>
          <a:bodyPr vert="horz"/>
          <a:lstStyle>
            <a:lvl1pPr algn="l">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1419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5"/>
            <a:ext cx="10972800" cy="4525963"/>
          </a:xfrm>
          <a:prstGeom prst="rect">
            <a:avLst/>
          </a:prstGeom>
        </p:spPr>
        <p:txBody>
          <a:bodyPr vert="eaVert"/>
          <a:lstStyle>
            <a:lvl1pPr marL="3429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405403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1776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1446550"/>
          </a:xfrm>
          <a:prstGeom prst="rect">
            <a:avLst/>
          </a:prstGeom>
        </p:spPr>
        <p:txBody>
          <a:bodyPr vert="horz">
            <a:spAutoFit/>
          </a:bodyPr>
          <a:lstStyle>
            <a:lvl1pPr algn="l">
              <a:defRPr>
                <a:solidFill>
                  <a:srgbClr val="E00034"/>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Text Placeholder 10"/>
          <p:cNvSpPr>
            <a:spLocks noGrp="1"/>
          </p:cNvSpPr>
          <p:nvPr>
            <p:ph type="body" sz="quarter" idx="11"/>
          </p:nvPr>
        </p:nvSpPr>
        <p:spPr>
          <a:xfrm>
            <a:off x="5903384" y="2636843"/>
            <a:ext cx="5664200" cy="1512887"/>
          </a:xfrm>
          <a:prstGeom prst="rect">
            <a:avLst/>
          </a:prstGeom>
        </p:spPr>
        <p:txBody>
          <a:bodyPr/>
          <a:lstStyle>
            <a:lvl1pPr marL="0" indent="0">
              <a:buNone/>
              <a:defRPr sz="3600"/>
            </a:lvl1pPr>
          </a:lstStyle>
          <a:p>
            <a:pPr lvl="0"/>
            <a:r>
              <a:rPr lang="en-US" dirty="0"/>
              <a:t>Click to edit Master text styles</a:t>
            </a:r>
            <a:endParaRPr lang="en-GB" dirty="0"/>
          </a:p>
        </p:txBody>
      </p:sp>
    </p:spTree>
    <p:extLst>
      <p:ext uri="{BB962C8B-B14F-4D97-AF65-F5344CB8AC3E}">
        <p14:creationId xmlns:p14="http://schemas.microsoft.com/office/powerpoint/2010/main" val="385098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609600" y="1600205"/>
            <a:ext cx="10972800" cy="4525963"/>
          </a:xfrm>
          <a:prstGeom prst="rect">
            <a:avLst/>
          </a:prstGeom>
        </p:spPr>
        <p:txBody>
          <a:bodyPr vert="horz"/>
          <a:lstStyle>
            <a:lvl1pPr marL="4572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629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a:prstGeom prst="rect">
            <a:avLst/>
          </a:prstGeom>
        </p:spPr>
        <p:txBody>
          <a:bodyPr vert="horz" anchor="t"/>
          <a:lstStyle>
            <a:lvl1pPr algn="l">
              <a:defRPr sz="4000" b="0" cap="all">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5"/>
            <a:ext cx="5384800" cy="4525963"/>
          </a:xfrm>
          <a:prstGeom prst="rect">
            <a:avLst/>
          </a:prstGeom>
        </p:spPr>
        <p:txBody>
          <a:bodyPr vert="horz"/>
          <a:lstStyle>
            <a:lvl1pPr marL="342900" indent="-342900">
              <a:buClr>
                <a:schemeClr val="bg2"/>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7600" y="1600205"/>
            <a:ext cx="5384800" cy="4525963"/>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73269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3370"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275354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9510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836712"/>
            <a:ext cx="4011084" cy="598388"/>
          </a:xfrm>
          <a:prstGeom prst="rect">
            <a:avLst/>
          </a:prstGeom>
        </p:spPr>
        <p:txBody>
          <a:bodyPr vert="horz" anchor="t"/>
          <a:lstStyle>
            <a:lvl1pPr algn="l">
              <a:defRPr sz="24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603" y="1435103"/>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717" y="836716"/>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21920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C539E41-8703-43A5-8FFA-904953666214}"/>
              </a:ext>
            </a:extLst>
          </p:cNvPr>
          <p:cNvPicPr>
            <a:picLocks noChangeAspect="1"/>
          </p:cNvPicPr>
          <p:nvPr userDrawn="1"/>
        </p:nvPicPr>
        <p:blipFill>
          <a:blip r:embed="rId15"/>
          <a:stretch>
            <a:fillRect/>
          </a:stretch>
        </p:blipFill>
        <p:spPr>
          <a:xfrm>
            <a:off x="-1" y="2894"/>
            <a:ext cx="8527701" cy="848006"/>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32" r:id="rId2"/>
    <p:sldLayoutId id="2147483721" r:id="rId3"/>
    <p:sldLayoutId id="2147483722" r:id="rId4"/>
    <p:sldLayoutId id="2147483723" r:id="rId5"/>
    <p:sldLayoutId id="2147483724" r:id="rId6"/>
    <p:sldLayoutId id="2147483725" r:id="rId7"/>
    <p:sldLayoutId id="2147483727" r:id="rId8"/>
    <p:sldLayoutId id="2147483728" r:id="rId9"/>
    <p:sldLayoutId id="2147483729" r:id="rId10"/>
    <p:sldLayoutId id="2147483730" r:id="rId11"/>
    <p:sldLayoutId id="214748373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www.bbc.co.uk/news/science-environment-4638406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581557" y="1162444"/>
            <a:ext cx="3639593" cy="1200329"/>
          </a:xfrm>
        </p:spPr>
        <p:txBody>
          <a:bodyPr/>
          <a:lstStyle/>
          <a:p>
            <a:r>
              <a:rPr lang="en-GB" sz="3600" kern="1200" dirty="0">
                <a:solidFill>
                  <a:srgbClr val="00B0F0"/>
                </a:solidFill>
                <a:latin typeface="Arial" charset="0"/>
                <a:ea typeface="ヒラギノ角ゴ Pro W3" pitchFamily="125" charset="-128"/>
                <a:cs typeface="+mn-cs"/>
              </a:rPr>
              <a:t>MEI Introduction to Data Science</a:t>
            </a:r>
          </a:p>
        </p:txBody>
      </p:sp>
      <p:sp>
        <p:nvSpPr>
          <p:cNvPr id="2" name="Text Placeholder 1"/>
          <p:cNvSpPr>
            <a:spLocks noGrp="1"/>
          </p:cNvSpPr>
          <p:nvPr>
            <p:ph type="body" sz="quarter" idx="11"/>
          </p:nvPr>
        </p:nvSpPr>
        <p:spPr>
          <a:xfrm>
            <a:off x="6581557" y="3212976"/>
            <a:ext cx="5491107" cy="2664296"/>
          </a:xfrm>
        </p:spPr>
        <p:txBody>
          <a:bodyPr lIns="91440" tIns="45720" rIns="91440" bIns="45720" anchor="t"/>
          <a:lstStyle/>
          <a:p>
            <a:r>
              <a:rPr lang="sv-SE" sz="2800" b="1" dirty="0"/>
              <a:t>Lesson 5: </a:t>
            </a:r>
            <a:r>
              <a:rPr lang="en-GB" sz="2800" b="1" dirty="0"/>
              <a:t>Introduction to machine learning</a:t>
            </a:r>
          </a:p>
          <a:p>
            <a:endParaRPr lang="en-GB" sz="2800" dirty="0">
              <a:cs typeface="Arial"/>
            </a:endParaRPr>
          </a:p>
        </p:txBody>
      </p:sp>
      <p:pic>
        <p:nvPicPr>
          <p:cNvPr id="3" name="Picture 2">
            <a:extLst>
              <a:ext uri="{FF2B5EF4-FFF2-40B4-BE49-F238E27FC236}">
                <a16:creationId xmlns:a16="http://schemas.microsoft.com/office/drawing/2014/main" id="{73EA1329-3661-450F-899A-9D641C2913E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96897" y="1762608"/>
            <a:ext cx="4813547" cy="3352972"/>
          </a:xfrm>
          <a:prstGeom prst="rect">
            <a:avLst/>
          </a:prstGeom>
          <a:ln>
            <a:solidFill>
              <a:schemeClr val="tx1"/>
            </a:solidFill>
          </a:ln>
        </p:spPr>
      </p:pic>
    </p:spTree>
    <p:extLst>
      <p:ext uri="{BB962C8B-B14F-4D97-AF65-F5344CB8AC3E}">
        <p14:creationId xmlns:p14="http://schemas.microsoft.com/office/powerpoint/2010/main" val="3800361676"/>
      </p:ext>
    </p:extLst>
  </p:cSld>
  <p:clrMapOvr>
    <a:masterClrMapping/>
  </p:clrMapOvr>
  <mc:AlternateContent xmlns:mc="http://schemas.openxmlformats.org/markup-compatibility/2006" xmlns:p14="http://schemas.microsoft.com/office/powerpoint/2010/main">
    <mc:Choice Requires="p14">
      <p:transition spd="slow" p14:dur="2000" advTm="16602"/>
    </mc:Choice>
    <mc:Fallback xmlns="">
      <p:transition spd="slow" advTm="1660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1E93-2FEE-430C-BF42-EDBE3D89A3CD}"/>
              </a:ext>
            </a:extLst>
          </p:cNvPr>
          <p:cNvSpPr>
            <a:spLocks noGrp="1"/>
          </p:cNvSpPr>
          <p:nvPr>
            <p:ph type="title"/>
          </p:nvPr>
        </p:nvSpPr>
        <p:spPr/>
        <p:txBody>
          <a:bodyPr/>
          <a:lstStyle/>
          <a:p>
            <a:r>
              <a:rPr lang="en-GB" dirty="0"/>
              <a:t>What is machine learning?</a:t>
            </a:r>
          </a:p>
        </p:txBody>
      </p:sp>
      <p:sp>
        <p:nvSpPr>
          <p:cNvPr id="3" name="Content Placeholder 2">
            <a:extLst>
              <a:ext uri="{FF2B5EF4-FFF2-40B4-BE49-F238E27FC236}">
                <a16:creationId xmlns:a16="http://schemas.microsoft.com/office/drawing/2014/main" id="{55B8D8CA-CC80-41E7-94E2-BF34ED59FD96}"/>
              </a:ext>
            </a:extLst>
          </p:cNvPr>
          <p:cNvSpPr>
            <a:spLocks noGrp="1"/>
          </p:cNvSpPr>
          <p:nvPr>
            <p:ph idx="1"/>
          </p:nvPr>
        </p:nvSpPr>
        <p:spPr>
          <a:xfrm>
            <a:off x="609600" y="2420888"/>
            <a:ext cx="4910336" cy="3705280"/>
          </a:xfrm>
        </p:spPr>
        <p:txBody>
          <a:bodyPr/>
          <a:lstStyle/>
          <a:p>
            <a:r>
              <a:rPr lang="en-GB" dirty="0"/>
              <a:t>Using algorithms to search for patterns in the data </a:t>
            </a:r>
            <a:br>
              <a:rPr lang="en-GB" dirty="0"/>
            </a:br>
            <a:endParaRPr lang="en-GB" dirty="0"/>
          </a:p>
          <a:p>
            <a:r>
              <a:rPr lang="en-GB" dirty="0"/>
              <a:t>Building a mathematical model that can make predictions or decisions</a:t>
            </a:r>
            <a:endParaRPr lang="en-GB" sz="3600" dirty="0"/>
          </a:p>
          <a:p>
            <a:endParaRPr lang="en-GB" dirty="0"/>
          </a:p>
        </p:txBody>
      </p:sp>
      <p:pic>
        <p:nvPicPr>
          <p:cNvPr id="4" name="Picture 3" descr="Example of a shopping website.">
            <a:extLst>
              <a:ext uri="{FF2B5EF4-FFF2-40B4-BE49-F238E27FC236}">
                <a16:creationId xmlns:a16="http://schemas.microsoft.com/office/drawing/2014/main" id="{4B701F22-07B1-46C0-AB05-F1B47AAFE36F}"/>
              </a:ext>
            </a:extLst>
          </p:cNvPr>
          <p:cNvPicPr>
            <a:picLocks noChangeAspect="1"/>
          </p:cNvPicPr>
          <p:nvPr/>
        </p:nvPicPr>
        <p:blipFill>
          <a:blip r:embed="rId3"/>
          <a:stretch>
            <a:fillRect/>
          </a:stretch>
        </p:blipFill>
        <p:spPr>
          <a:xfrm>
            <a:off x="6456040" y="2060848"/>
            <a:ext cx="4149244" cy="2304256"/>
          </a:xfrm>
          <a:prstGeom prst="rect">
            <a:avLst/>
          </a:prstGeom>
          <a:ln>
            <a:solidFill>
              <a:schemeClr val="tx1"/>
            </a:solidFill>
          </a:ln>
        </p:spPr>
      </p:pic>
      <p:pic>
        <p:nvPicPr>
          <p:cNvPr id="6" name="Picture 5" descr="Example of a health website.">
            <a:extLst>
              <a:ext uri="{FF2B5EF4-FFF2-40B4-BE49-F238E27FC236}">
                <a16:creationId xmlns:a16="http://schemas.microsoft.com/office/drawing/2014/main" id="{AE9564C9-6B0A-407E-84E0-2E7201ED8AC7}"/>
              </a:ext>
            </a:extLst>
          </p:cNvPr>
          <p:cNvPicPr>
            <a:picLocks noChangeAspect="1"/>
          </p:cNvPicPr>
          <p:nvPr/>
        </p:nvPicPr>
        <p:blipFill>
          <a:blip r:embed="rId4"/>
          <a:stretch>
            <a:fillRect/>
          </a:stretch>
        </p:blipFill>
        <p:spPr>
          <a:xfrm>
            <a:off x="7176120" y="3041522"/>
            <a:ext cx="4149244" cy="2979766"/>
          </a:xfrm>
          <a:prstGeom prst="rect">
            <a:avLst/>
          </a:prstGeom>
          <a:ln>
            <a:solidFill>
              <a:schemeClr val="tx1"/>
            </a:solidFill>
          </a:ln>
        </p:spPr>
      </p:pic>
    </p:spTree>
    <p:extLst>
      <p:ext uri="{BB962C8B-B14F-4D97-AF65-F5344CB8AC3E}">
        <p14:creationId xmlns:p14="http://schemas.microsoft.com/office/powerpoint/2010/main" val="3804297857"/>
      </p:ext>
    </p:extLst>
  </p:cSld>
  <p:clrMapOvr>
    <a:masterClrMapping/>
  </p:clrMapOvr>
  <mc:AlternateContent xmlns:mc="http://schemas.openxmlformats.org/markup-compatibility/2006" xmlns:p14="http://schemas.microsoft.com/office/powerpoint/2010/main">
    <mc:Choice Requires="p14">
      <p:transition spd="slow" p14:dur="2000" advTm="50276"/>
    </mc:Choice>
    <mc:Fallback xmlns="">
      <p:transition spd="slow" advTm="50276"/>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54625-5769-4B0A-9364-9D8635655076}"/>
              </a:ext>
            </a:extLst>
          </p:cNvPr>
          <p:cNvSpPr>
            <a:spLocks noGrp="1"/>
          </p:cNvSpPr>
          <p:nvPr>
            <p:ph type="title"/>
          </p:nvPr>
        </p:nvSpPr>
        <p:spPr/>
        <p:txBody>
          <a:bodyPr/>
          <a:lstStyle/>
          <a:p>
            <a:r>
              <a:rPr lang="en-GB" dirty="0"/>
              <a:t>Predicting</a:t>
            </a:r>
            <a:r>
              <a:rPr lang="en-GB" i="1" dirty="0"/>
              <a:t> </a:t>
            </a:r>
            <a:r>
              <a:rPr lang="en-GB" dirty="0"/>
              <a:t>is not fortune-telling!</a:t>
            </a:r>
            <a:endParaRPr lang="en-GB" i="1" dirty="0"/>
          </a:p>
        </p:txBody>
      </p:sp>
      <p:sp>
        <p:nvSpPr>
          <p:cNvPr id="3" name="Content Placeholder 2">
            <a:extLst>
              <a:ext uri="{FF2B5EF4-FFF2-40B4-BE49-F238E27FC236}">
                <a16:creationId xmlns:a16="http://schemas.microsoft.com/office/drawing/2014/main" id="{48DEDB3F-BC3D-4EAA-BBFF-B10258A86133}"/>
              </a:ext>
            </a:extLst>
          </p:cNvPr>
          <p:cNvSpPr>
            <a:spLocks noGrp="1"/>
          </p:cNvSpPr>
          <p:nvPr>
            <p:ph idx="1"/>
          </p:nvPr>
        </p:nvSpPr>
        <p:spPr>
          <a:xfrm>
            <a:off x="609600" y="2348880"/>
            <a:ext cx="4622304" cy="3777288"/>
          </a:xfrm>
        </p:spPr>
        <p:txBody>
          <a:bodyPr/>
          <a:lstStyle/>
          <a:p>
            <a:r>
              <a:rPr lang="en-GB" dirty="0"/>
              <a:t>A model will try to predict a data value</a:t>
            </a:r>
            <a:br>
              <a:rPr lang="en-GB" dirty="0"/>
            </a:br>
            <a:endParaRPr lang="en-GB" dirty="0"/>
          </a:p>
          <a:p>
            <a:r>
              <a:rPr lang="en-GB" dirty="0"/>
              <a:t>Models can predict average behaviour</a:t>
            </a:r>
            <a:br>
              <a:rPr lang="en-GB" dirty="0"/>
            </a:br>
            <a:endParaRPr lang="en-GB" dirty="0"/>
          </a:p>
        </p:txBody>
      </p:sp>
      <p:pic>
        <p:nvPicPr>
          <p:cNvPr id="6" name="Picture 5" descr="Chart showing that predictions from data will have some variation associated with them.">
            <a:extLst>
              <a:ext uri="{FF2B5EF4-FFF2-40B4-BE49-F238E27FC236}">
                <a16:creationId xmlns:a16="http://schemas.microsoft.com/office/drawing/2014/main" id="{DBCF06E5-50A0-4600-9D57-AB9C2E224860}"/>
              </a:ext>
            </a:extLst>
          </p:cNvPr>
          <p:cNvPicPr>
            <a:picLocks noChangeAspect="1"/>
          </p:cNvPicPr>
          <p:nvPr/>
        </p:nvPicPr>
        <p:blipFill>
          <a:blip r:embed="rId3"/>
          <a:stretch>
            <a:fillRect/>
          </a:stretch>
        </p:blipFill>
        <p:spPr>
          <a:xfrm>
            <a:off x="6023992" y="1772815"/>
            <a:ext cx="5342384" cy="4419745"/>
          </a:xfrm>
          <a:prstGeom prst="rect">
            <a:avLst/>
          </a:prstGeom>
          <a:ln>
            <a:solidFill>
              <a:schemeClr val="tx1"/>
            </a:solidFill>
          </a:ln>
        </p:spPr>
      </p:pic>
      <p:sp>
        <p:nvSpPr>
          <p:cNvPr id="7" name="Rectangle 6">
            <a:extLst>
              <a:ext uri="{FF2B5EF4-FFF2-40B4-BE49-F238E27FC236}">
                <a16:creationId xmlns:a16="http://schemas.microsoft.com/office/drawing/2014/main" id="{3E0EB106-7F14-423B-8E93-4AAF375E8472}"/>
              </a:ext>
            </a:extLst>
          </p:cNvPr>
          <p:cNvSpPr/>
          <p:nvPr/>
        </p:nvSpPr>
        <p:spPr>
          <a:xfrm>
            <a:off x="4031432" y="6363071"/>
            <a:ext cx="8160568" cy="369332"/>
          </a:xfrm>
          <a:prstGeom prst="rect">
            <a:avLst/>
          </a:prstGeom>
        </p:spPr>
        <p:txBody>
          <a:bodyPr wrap="square">
            <a:spAutoFit/>
          </a:bodyPr>
          <a:lstStyle/>
          <a:p>
            <a:pPr algn="r"/>
            <a:r>
              <a:rPr lang="en-GB" sz="1800" dirty="0">
                <a:latin typeface="+mn-lt"/>
                <a:hlinkClick r:id="rId4"/>
              </a:rPr>
              <a:t>https://www.bbc.co.uk/news/science-environment-46384067</a:t>
            </a:r>
            <a:endParaRPr lang="en-GB" sz="1800" dirty="0">
              <a:latin typeface="+mn-lt"/>
            </a:endParaRPr>
          </a:p>
        </p:txBody>
      </p:sp>
    </p:spTree>
    <p:extLst>
      <p:ext uri="{BB962C8B-B14F-4D97-AF65-F5344CB8AC3E}">
        <p14:creationId xmlns:p14="http://schemas.microsoft.com/office/powerpoint/2010/main" val="4114987758"/>
      </p:ext>
    </p:extLst>
  </p:cSld>
  <p:clrMapOvr>
    <a:masterClrMapping/>
  </p:clrMapOvr>
  <mc:AlternateContent xmlns:mc="http://schemas.openxmlformats.org/markup-compatibility/2006" xmlns:p14="http://schemas.microsoft.com/office/powerpoint/2010/main">
    <mc:Choice Requires="p14">
      <p:transition spd="slow" p14:dur="2000" advTm="68860"/>
    </mc:Choice>
    <mc:Fallback xmlns="">
      <p:transition spd="slow" advTm="6886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54625-5769-4B0A-9364-9D8635655076}"/>
              </a:ext>
            </a:extLst>
          </p:cNvPr>
          <p:cNvSpPr>
            <a:spLocks noGrp="1"/>
          </p:cNvSpPr>
          <p:nvPr>
            <p:ph type="title"/>
          </p:nvPr>
        </p:nvSpPr>
        <p:spPr/>
        <p:txBody>
          <a:bodyPr/>
          <a:lstStyle/>
          <a:p>
            <a:r>
              <a:rPr lang="en-GB" dirty="0"/>
              <a:t>A simple model: line of best fit</a:t>
            </a:r>
            <a:endParaRPr lang="en-GB" i="1" dirty="0"/>
          </a:p>
        </p:txBody>
      </p:sp>
      <p:pic>
        <p:nvPicPr>
          <p:cNvPr id="1028" name="Picture 4" descr="Example of a line of best fit model on a scatter plot.">
            <a:extLst>
              <a:ext uri="{FF2B5EF4-FFF2-40B4-BE49-F238E27FC236}">
                <a16:creationId xmlns:a16="http://schemas.microsoft.com/office/drawing/2014/main" id="{F7AF7F20-5801-462D-9EEC-441426CD8A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636" y="1628800"/>
            <a:ext cx="6223620" cy="41490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1D0974B-EA55-40FC-96FF-DD8A5D3E363C}"/>
              </a:ext>
              <a:ext uri="{C183D7F6-B498-43B3-948B-1728B52AA6E4}">
                <adec:decorative xmlns:adec="http://schemas.microsoft.com/office/drawing/2017/decorative" val="1"/>
              </a:ext>
            </a:extLst>
          </p:cNvPr>
          <p:cNvSpPr txBox="1"/>
          <p:nvPr/>
        </p:nvSpPr>
        <p:spPr>
          <a:xfrm>
            <a:off x="4336876" y="5777880"/>
            <a:ext cx="2202847" cy="461665"/>
          </a:xfrm>
          <a:prstGeom prst="rect">
            <a:avLst/>
          </a:prstGeom>
          <a:noFill/>
        </p:spPr>
        <p:txBody>
          <a:bodyPr wrap="none" rtlCol="0">
            <a:spAutoFit/>
          </a:bodyPr>
          <a:lstStyle/>
          <a:p>
            <a:r>
              <a:rPr lang="en-GB" dirty="0">
                <a:solidFill>
                  <a:srgbClr val="002060"/>
                </a:solidFill>
                <a:latin typeface="+mn-lt"/>
              </a:rPr>
              <a:t>Height, </a:t>
            </a:r>
            <a:r>
              <a:rPr lang="en-GB" i="1" dirty="0">
                <a:solidFill>
                  <a:srgbClr val="002060"/>
                </a:solidFill>
                <a:latin typeface="+mn-lt"/>
              </a:rPr>
              <a:t>h,</a:t>
            </a:r>
            <a:r>
              <a:rPr lang="en-GB" dirty="0">
                <a:solidFill>
                  <a:srgbClr val="002060"/>
                </a:solidFill>
                <a:latin typeface="+mn-lt"/>
              </a:rPr>
              <a:t> (cm)</a:t>
            </a:r>
          </a:p>
        </p:txBody>
      </p:sp>
      <p:sp>
        <p:nvSpPr>
          <p:cNvPr id="9" name="TextBox 8">
            <a:extLst>
              <a:ext uri="{FF2B5EF4-FFF2-40B4-BE49-F238E27FC236}">
                <a16:creationId xmlns:a16="http://schemas.microsoft.com/office/drawing/2014/main" id="{BB7709BF-B2F5-4356-AA0E-FBAAE3ACEAE4}"/>
              </a:ext>
              <a:ext uri="{C183D7F6-B498-43B3-948B-1728B52AA6E4}">
                <adec:decorative xmlns:adec="http://schemas.microsoft.com/office/drawing/2017/decorative" val="1"/>
              </a:ext>
            </a:extLst>
          </p:cNvPr>
          <p:cNvSpPr txBox="1"/>
          <p:nvPr/>
        </p:nvSpPr>
        <p:spPr>
          <a:xfrm rot="16200000">
            <a:off x="606686" y="3198167"/>
            <a:ext cx="2213939" cy="461665"/>
          </a:xfrm>
          <a:prstGeom prst="rect">
            <a:avLst/>
          </a:prstGeom>
          <a:noFill/>
        </p:spPr>
        <p:txBody>
          <a:bodyPr wrap="none" rtlCol="0">
            <a:spAutoFit/>
          </a:bodyPr>
          <a:lstStyle/>
          <a:p>
            <a:r>
              <a:rPr lang="en-GB" dirty="0">
                <a:solidFill>
                  <a:srgbClr val="002060"/>
                </a:solidFill>
                <a:latin typeface="+mn-lt"/>
              </a:rPr>
              <a:t>Weight, </a:t>
            </a:r>
            <a:r>
              <a:rPr lang="en-GB" i="1" dirty="0">
                <a:solidFill>
                  <a:srgbClr val="002060"/>
                </a:solidFill>
                <a:latin typeface="+mn-lt"/>
              </a:rPr>
              <a:t>w,</a:t>
            </a:r>
            <a:r>
              <a:rPr lang="en-GB" dirty="0">
                <a:solidFill>
                  <a:srgbClr val="002060"/>
                </a:solidFill>
                <a:latin typeface="+mn-lt"/>
              </a:rPr>
              <a:t> (kg)</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0736CA05-8E90-440B-BF4B-4DE22BC45956}"/>
                  </a:ext>
                  <a:ext uri="{C183D7F6-B498-43B3-948B-1728B52AA6E4}">
                    <adec:decorative xmlns:adec="http://schemas.microsoft.com/office/drawing/2017/decorative" val="1"/>
                  </a:ext>
                </a:extLst>
              </p:cNvPr>
              <p:cNvSpPr txBox="1"/>
              <p:nvPr/>
            </p:nvSpPr>
            <p:spPr>
              <a:xfrm>
                <a:off x="8544272" y="3167389"/>
                <a:ext cx="3197350"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800" b="0" i="1" smtClean="0">
                          <a:solidFill>
                            <a:srgbClr val="C00000"/>
                          </a:solidFill>
                          <a:latin typeface="Cambria Math" panose="02040503050406030204" pitchFamily="18" charset="0"/>
                        </a:rPr>
                        <m:t>𝑤</m:t>
                      </m:r>
                      <m:r>
                        <a:rPr lang="en-GB" sz="2800" b="0" i="1" smtClean="0">
                          <a:solidFill>
                            <a:srgbClr val="C00000"/>
                          </a:solidFill>
                          <a:latin typeface="Cambria Math" panose="02040503050406030204" pitchFamily="18" charset="0"/>
                        </a:rPr>
                        <m:t>=0.831</m:t>
                      </m:r>
                      <m:r>
                        <a:rPr lang="en-GB" sz="2800" b="0" i="1" smtClean="0">
                          <a:solidFill>
                            <a:srgbClr val="C00000"/>
                          </a:solidFill>
                          <a:latin typeface="Cambria Math" panose="02040503050406030204" pitchFamily="18" charset="0"/>
                        </a:rPr>
                        <m:t>h</m:t>
                      </m:r>
                      <m:r>
                        <a:rPr lang="en-GB" sz="2800" b="0" i="1" smtClean="0">
                          <a:solidFill>
                            <a:srgbClr val="C00000"/>
                          </a:solidFill>
                          <a:latin typeface="Cambria Math" panose="02040503050406030204" pitchFamily="18" charset="0"/>
                        </a:rPr>
                        <m:t>−62.2</m:t>
                      </m:r>
                    </m:oMath>
                  </m:oMathPara>
                </a14:m>
                <a:endParaRPr lang="en-GB" sz="2800" i="1" dirty="0">
                  <a:solidFill>
                    <a:srgbClr val="C00000"/>
                  </a:solidFill>
                  <a:latin typeface="+mn-lt"/>
                </a:endParaRPr>
              </a:p>
            </p:txBody>
          </p:sp>
        </mc:Choice>
        <mc:Fallback>
          <p:sp>
            <p:nvSpPr>
              <p:cNvPr id="7" name="TextBox 6">
                <a:extLst>
                  <a:ext uri="{FF2B5EF4-FFF2-40B4-BE49-F238E27FC236}">
                    <a16:creationId xmlns:a16="http://schemas.microsoft.com/office/drawing/2014/main" id="{0736CA05-8E90-440B-BF4B-4DE22BC45956}"/>
                  </a:ext>
                  <a:ext uri="{C183D7F6-B498-43B3-948B-1728B52AA6E4}">
                    <adec:decorative xmlns:adec="http://schemas.microsoft.com/office/drawing/2017/decorative" val="1"/>
                  </a:ext>
                </a:extLst>
              </p:cNvPr>
              <p:cNvSpPr txBox="1">
                <a:spLocks noRot="1" noChangeAspect="1" noMove="1" noResize="1" noEditPoints="1" noAdjustHandles="1" noChangeArrowheads="1" noChangeShapeType="1" noTextEdit="1"/>
              </p:cNvSpPr>
              <p:nvPr/>
            </p:nvSpPr>
            <p:spPr>
              <a:xfrm>
                <a:off x="8544272" y="3167389"/>
                <a:ext cx="3197350" cy="523220"/>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998282854"/>
      </p:ext>
    </p:extLst>
  </p:cSld>
  <p:clrMapOvr>
    <a:masterClrMapping/>
  </p:clrMapOvr>
  <mc:AlternateContent xmlns:mc="http://schemas.openxmlformats.org/markup-compatibility/2006" xmlns:p14="http://schemas.microsoft.com/office/powerpoint/2010/main">
    <mc:Choice Requires="p14">
      <p:transition spd="slow" p14:dur="2000" advTm="37856"/>
    </mc:Choice>
    <mc:Fallback xmlns="">
      <p:transition spd="slow" advTm="3785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Activity</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407368" y="2204864"/>
            <a:ext cx="4104456" cy="3561264"/>
          </a:xfrm>
        </p:spPr>
        <p:txBody>
          <a:bodyPr/>
          <a:lstStyle/>
          <a:p>
            <a:r>
              <a:rPr lang="en-GB" sz="2400" b="1" dirty="0"/>
              <a:t>Activity 5-1:</a:t>
            </a:r>
            <a:r>
              <a:rPr lang="en-GB" sz="2400" dirty="0"/>
              <a:t> </a:t>
            </a:r>
            <a:br>
              <a:rPr lang="en-GB" sz="2400" dirty="0"/>
            </a:br>
            <a:r>
              <a:rPr lang="en-GB" sz="2400" i="1" dirty="0"/>
              <a:t>Can engine size and mass be used to predict a car's CO</a:t>
            </a:r>
            <a:r>
              <a:rPr lang="en-GB" sz="2400" i="1" baseline="-25000" dirty="0"/>
              <a:t>2</a:t>
            </a:r>
            <a:r>
              <a:rPr lang="en-GB" sz="2400" i="1" dirty="0"/>
              <a:t> emissions?</a:t>
            </a:r>
          </a:p>
        </p:txBody>
      </p:sp>
      <p:pic>
        <p:nvPicPr>
          <p:cNvPr id="1026" name="Picture 2" descr="Scatter plot for CO2 against mass for cars.">
            <a:extLst>
              <a:ext uri="{FF2B5EF4-FFF2-40B4-BE49-F238E27FC236}">
                <a16:creationId xmlns:a16="http://schemas.microsoft.com/office/drawing/2014/main" id="{8544FC24-D488-479E-8740-2350E7ACC6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204864"/>
            <a:ext cx="6781800" cy="3352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332445"/>
      </p:ext>
    </p:extLst>
  </p:cSld>
  <p:clrMapOvr>
    <a:masterClrMapping/>
  </p:clrMapOvr>
  <mc:AlternateContent xmlns:mc="http://schemas.openxmlformats.org/markup-compatibility/2006" xmlns:p14="http://schemas.microsoft.com/office/powerpoint/2010/main">
    <mc:Choice Requires="p14">
      <p:transition spd="slow" p14:dur="2000" advTm="30327"/>
    </mc:Choice>
    <mc:Fallback xmlns="">
      <p:transition spd="slow" advTm="30327"/>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1E93-2FEE-430C-BF42-EDBE3D89A3CD}"/>
              </a:ext>
            </a:extLst>
          </p:cNvPr>
          <p:cNvSpPr>
            <a:spLocks noGrp="1"/>
          </p:cNvSpPr>
          <p:nvPr>
            <p:ph type="title"/>
          </p:nvPr>
        </p:nvSpPr>
        <p:spPr/>
        <p:txBody>
          <a:bodyPr/>
          <a:lstStyle/>
          <a:p>
            <a:r>
              <a:rPr lang="en-GB" dirty="0"/>
              <a:t>More complicated models</a:t>
            </a:r>
          </a:p>
        </p:txBody>
      </p:sp>
      <p:sp>
        <p:nvSpPr>
          <p:cNvPr id="3" name="Content Placeholder 2">
            <a:extLst>
              <a:ext uri="{FF2B5EF4-FFF2-40B4-BE49-F238E27FC236}">
                <a16:creationId xmlns:a16="http://schemas.microsoft.com/office/drawing/2014/main" id="{55B8D8CA-CC80-41E7-94E2-BF34ED59FD96}"/>
              </a:ext>
            </a:extLst>
          </p:cNvPr>
          <p:cNvSpPr>
            <a:spLocks noGrp="1"/>
          </p:cNvSpPr>
          <p:nvPr>
            <p:ph idx="1"/>
          </p:nvPr>
        </p:nvSpPr>
        <p:spPr>
          <a:xfrm>
            <a:off x="609600" y="2924944"/>
            <a:ext cx="5126360" cy="3456384"/>
          </a:xfrm>
        </p:spPr>
        <p:txBody>
          <a:bodyPr/>
          <a:lstStyle/>
          <a:p>
            <a:pPr marL="0" indent="0">
              <a:buNone/>
            </a:pPr>
            <a:r>
              <a:rPr lang="en-GB" sz="2400" dirty="0"/>
              <a:t>Models can be much more complicated than simple linear models</a:t>
            </a:r>
            <a:br>
              <a:rPr lang="en-GB" sz="2400" i="1" dirty="0"/>
            </a:br>
            <a:endParaRPr lang="en-GB" sz="2400" dirty="0"/>
          </a:p>
        </p:txBody>
      </p:sp>
      <mc:AlternateContent xmlns:mc="http://schemas.openxmlformats.org/markup-compatibility/2006">
        <mc:Choice xmlns:a14="http://schemas.microsoft.com/office/drawing/2010/main" Requires="a14">
          <p:sp>
            <p:nvSpPr>
              <p:cNvPr id="9" name="TextBox 8" descr="Examples of more complicated models, including non-linear functions.">
                <a:extLst>
                  <a:ext uri="{FF2B5EF4-FFF2-40B4-BE49-F238E27FC236}">
                    <a16:creationId xmlns:a16="http://schemas.microsoft.com/office/drawing/2014/main" id="{75AD4F2C-864B-403D-A079-26B1FDF3FAC0}"/>
                  </a:ext>
                </a:extLst>
              </p:cNvPr>
              <p:cNvSpPr txBox="1"/>
              <p:nvPr/>
            </p:nvSpPr>
            <p:spPr>
              <a:xfrm>
                <a:off x="5591944" y="2492896"/>
                <a:ext cx="6312024" cy="267765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𝑓</m:t>
                      </m:r>
                      <m:r>
                        <a:rPr lang="en-GB" b="0" i="1" smtClean="0">
                          <a:latin typeface="Cambria Math" panose="02040503050406030204" pitchFamily="18" charset="0"/>
                        </a:rPr>
                        <m:t>=2.31</m:t>
                      </m:r>
                      <m:r>
                        <a:rPr lang="en-GB" b="0" i="1" smtClean="0">
                          <a:latin typeface="Cambria Math" panose="02040503050406030204" pitchFamily="18" charset="0"/>
                        </a:rPr>
                        <m:t>𝑎</m:t>
                      </m:r>
                      <m:r>
                        <a:rPr lang="en-GB" b="0" i="1" smtClean="0">
                          <a:latin typeface="Cambria Math" panose="02040503050406030204" pitchFamily="18" charset="0"/>
                        </a:rPr>
                        <m:t>+0.128</m:t>
                      </m:r>
                      <m:r>
                        <a:rPr lang="en-GB" b="0" i="1" smtClean="0">
                          <a:latin typeface="Cambria Math" panose="02040503050406030204" pitchFamily="18" charset="0"/>
                        </a:rPr>
                        <m:t>𝑏</m:t>
                      </m:r>
                      <m:r>
                        <a:rPr lang="en-GB" b="0" i="1" smtClean="0">
                          <a:latin typeface="Cambria Math" panose="02040503050406030204" pitchFamily="18" charset="0"/>
                        </a:rPr>
                        <m:t>+3.72</m:t>
                      </m:r>
                      <m:r>
                        <a:rPr lang="en-GB" b="0" i="1" smtClean="0">
                          <a:latin typeface="Cambria Math" panose="02040503050406030204" pitchFamily="18" charset="0"/>
                        </a:rPr>
                        <m:t>𝑐</m:t>
                      </m:r>
                      <m:r>
                        <a:rPr lang="en-GB" b="0" i="1" smtClean="0">
                          <a:latin typeface="Cambria Math" panose="02040503050406030204" pitchFamily="18" charset="0"/>
                        </a:rPr>
                        <m:t>+24.14</m:t>
                      </m:r>
                    </m:oMath>
                  </m:oMathPara>
                </a14:m>
                <a:br>
                  <a:rPr lang="en-GB" b="0" dirty="0">
                    <a:latin typeface="+mn-lt"/>
                  </a:rPr>
                </a:br>
                <a:endParaRPr lang="en-GB" b="0" dirty="0">
                  <a:latin typeface="+mn-lt"/>
                </a:endParaRPr>
              </a:p>
              <a:p>
                <a:endParaRPr lang="en-GB" dirty="0">
                  <a:latin typeface="+mn-lt"/>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𝑓</m:t>
                      </m:r>
                      <m:r>
                        <a:rPr lang="en-GB" b="0" i="1" smtClean="0">
                          <a:latin typeface="Cambria Math" panose="02040503050406030204" pitchFamily="18" charset="0"/>
                        </a:rPr>
                        <m:t>=2.51</m:t>
                      </m:r>
                      <m:r>
                        <a:rPr lang="en-GB" b="0" i="1" smtClean="0">
                          <a:latin typeface="Cambria Math" panose="02040503050406030204" pitchFamily="18" charset="0"/>
                        </a:rPr>
                        <m:t>𝑎</m:t>
                      </m:r>
                      <m:r>
                        <a:rPr lang="en-GB" b="0" i="1" smtClean="0">
                          <a:latin typeface="Cambria Math" panose="02040503050406030204" pitchFamily="18" charset="0"/>
                        </a:rPr>
                        <m:t>+3.872</m:t>
                      </m:r>
                      <m:r>
                        <a:rPr lang="en-GB" b="0" i="1" smtClean="0">
                          <a:latin typeface="Cambria Math" panose="02040503050406030204" pitchFamily="18" charset="0"/>
                        </a:rPr>
                        <m:t>𝑎𝑏</m:t>
                      </m:r>
                      <m:r>
                        <a:rPr lang="en-GB" b="0" i="1" smtClean="0">
                          <a:latin typeface="Cambria Math" panose="02040503050406030204" pitchFamily="18" charset="0"/>
                        </a:rPr>
                        <m:t>+2.876</m:t>
                      </m:r>
                      <m:r>
                        <a:rPr lang="en-GB" b="0" i="1" smtClean="0">
                          <a:latin typeface="Cambria Math" panose="02040503050406030204" pitchFamily="18" charset="0"/>
                        </a:rPr>
                        <m:t>𝑏</m:t>
                      </m:r>
                      <m:r>
                        <a:rPr lang="en-GB" b="0" i="1" smtClean="0">
                          <a:latin typeface="Cambria Math" panose="02040503050406030204" pitchFamily="18" charset="0"/>
                        </a:rPr>
                        <m:t>+23.1</m:t>
                      </m:r>
                    </m:oMath>
                  </m:oMathPara>
                </a14:m>
                <a:br>
                  <a:rPr lang="en-GB" b="0" dirty="0">
                    <a:latin typeface="+mn-lt"/>
                  </a:rPr>
                </a:br>
                <a:endParaRPr lang="en-GB" b="0" dirty="0">
                  <a:latin typeface="+mn-lt"/>
                </a:endParaRPr>
              </a:p>
              <a:p>
                <a:endParaRPr lang="en-GB" dirty="0">
                  <a:latin typeface="+mn-lt"/>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𝑓</m:t>
                      </m:r>
                      <m:r>
                        <a:rPr lang="en-GB" b="0" i="1" smtClean="0">
                          <a:latin typeface="Cambria Math" panose="02040503050406030204" pitchFamily="18" charset="0"/>
                        </a:rPr>
                        <m:t>=3.21</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𝑎</m:t>
                          </m:r>
                        </m:e>
                        <m:sup>
                          <m:r>
                            <a:rPr lang="en-GB" b="0" i="1" smtClean="0">
                              <a:latin typeface="Cambria Math" panose="02040503050406030204" pitchFamily="18" charset="0"/>
                            </a:rPr>
                            <m:t>2</m:t>
                          </m:r>
                        </m:sup>
                      </m:sSup>
                      <m:r>
                        <a:rPr lang="en-GB" b="0" i="1" smtClean="0">
                          <a:latin typeface="Cambria Math" panose="02040503050406030204" pitchFamily="18" charset="0"/>
                        </a:rPr>
                        <m:t>+3.72</m:t>
                      </m:r>
                      <m:r>
                        <a:rPr lang="en-GB" b="0" i="1" smtClean="0">
                          <a:latin typeface="Cambria Math" panose="02040503050406030204" pitchFamily="18" charset="0"/>
                        </a:rPr>
                        <m:t>𝑎</m:t>
                      </m:r>
                      <m:r>
                        <a:rPr lang="en-GB" b="0" i="1" smtClean="0">
                          <a:latin typeface="Cambria Math" panose="02040503050406030204" pitchFamily="18" charset="0"/>
                        </a:rPr>
                        <m:t>+5.31</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𝑏</m:t>
                          </m:r>
                        </m:e>
                        <m:sup>
                          <m:r>
                            <a:rPr lang="en-GB" b="0" i="1" smtClean="0">
                              <a:latin typeface="Cambria Math" panose="02040503050406030204" pitchFamily="18" charset="0"/>
                            </a:rPr>
                            <m:t>2</m:t>
                          </m:r>
                        </m:sup>
                      </m:sSup>
                      <m:r>
                        <a:rPr lang="en-GB" b="0" i="1" smtClean="0">
                          <a:latin typeface="Cambria Math" panose="02040503050406030204" pitchFamily="18" charset="0"/>
                        </a:rPr>
                        <m:t>+3.1</m:t>
                      </m:r>
                      <m:r>
                        <a:rPr lang="en-GB" b="0" i="1" smtClean="0">
                          <a:latin typeface="Cambria Math" panose="02040503050406030204" pitchFamily="18" charset="0"/>
                        </a:rPr>
                        <m:t>𝑏</m:t>
                      </m:r>
                      <m:r>
                        <a:rPr lang="en-GB" b="0" i="1" smtClean="0">
                          <a:latin typeface="Cambria Math" panose="02040503050406030204" pitchFamily="18" charset="0"/>
                        </a:rPr>
                        <m:t>+2.31</m:t>
                      </m:r>
                    </m:oMath>
                  </m:oMathPara>
                </a14:m>
                <a:endParaRPr lang="en-GB" b="0" dirty="0">
                  <a:latin typeface="+mn-lt"/>
                </a:endParaRPr>
              </a:p>
              <a:p>
                <a:endParaRPr lang="en-GB" dirty="0">
                  <a:latin typeface="+mn-lt"/>
                </a:endParaRPr>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𝑓</m:t>
                      </m:r>
                      <m:r>
                        <a:rPr lang="en-GB" b="0" i="1" smtClean="0">
                          <a:latin typeface="Cambria Math" panose="02040503050406030204" pitchFamily="18" charset="0"/>
                        </a:rPr>
                        <m:t>=3.78</m:t>
                      </m:r>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e</m:t>
                          </m:r>
                        </m:e>
                        <m:sup>
                          <m:r>
                            <a:rPr lang="en-GB" b="0" i="1" smtClean="0">
                              <a:latin typeface="Cambria Math" panose="02040503050406030204" pitchFamily="18" charset="0"/>
                            </a:rPr>
                            <m:t>0.31</m:t>
                          </m:r>
                          <m:r>
                            <a:rPr lang="en-GB" b="0" i="1" smtClean="0">
                              <a:latin typeface="Cambria Math" panose="02040503050406030204" pitchFamily="18" charset="0"/>
                            </a:rPr>
                            <m:t>𝑎</m:t>
                          </m:r>
                        </m:sup>
                      </m:sSup>
                      <m:r>
                        <a:rPr lang="en-GB" i="1">
                          <a:latin typeface="Cambria Math" panose="02040503050406030204" pitchFamily="18" charset="0"/>
                        </a:rPr>
                        <m:t>+</m:t>
                      </m:r>
                      <m:r>
                        <a:rPr lang="en-GB" b="0" i="1" smtClean="0">
                          <a:latin typeface="Cambria Math" panose="02040503050406030204" pitchFamily="18" charset="0"/>
                        </a:rPr>
                        <m:t>21</m:t>
                      </m:r>
                      <m:r>
                        <a:rPr lang="en-GB" i="1">
                          <a:latin typeface="Cambria Math" panose="02040503050406030204" pitchFamily="18" charset="0"/>
                        </a:rPr>
                        <m:t>.8</m:t>
                      </m:r>
                      <m:sSup>
                        <m:sSupPr>
                          <m:ctrlPr>
                            <a:rPr lang="en-GB" i="1">
                              <a:latin typeface="Cambria Math" panose="02040503050406030204" pitchFamily="18" charset="0"/>
                            </a:rPr>
                          </m:ctrlPr>
                        </m:sSupPr>
                        <m:e>
                          <m:r>
                            <m:rPr>
                              <m:sty m:val="p"/>
                            </m:rPr>
                            <a:rPr lang="en-GB">
                              <a:latin typeface="Cambria Math" panose="02040503050406030204" pitchFamily="18" charset="0"/>
                            </a:rPr>
                            <m:t>e</m:t>
                          </m:r>
                        </m:e>
                        <m:sup>
                          <m:r>
                            <a:rPr lang="en-GB" i="1">
                              <a:latin typeface="Cambria Math" panose="02040503050406030204" pitchFamily="18" charset="0"/>
                            </a:rPr>
                            <m:t>0.</m:t>
                          </m:r>
                          <m:r>
                            <a:rPr lang="en-GB" b="0" i="1" smtClean="0">
                              <a:latin typeface="Cambria Math" panose="02040503050406030204" pitchFamily="18" charset="0"/>
                            </a:rPr>
                            <m:t>29</m:t>
                          </m:r>
                          <m:r>
                            <a:rPr lang="en-GB" i="1">
                              <a:latin typeface="Cambria Math" panose="02040503050406030204" pitchFamily="18" charset="0"/>
                            </a:rPr>
                            <m:t>𝑎</m:t>
                          </m:r>
                        </m:sup>
                      </m:sSup>
                    </m:oMath>
                  </m:oMathPara>
                </a14:m>
                <a:endParaRPr lang="en-GB" dirty="0">
                  <a:latin typeface="+mn-lt"/>
                </a:endParaRPr>
              </a:p>
            </p:txBody>
          </p:sp>
        </mc:Choice>
        <mc:Fallback>
          <p:sp>
            <p:nvSpPr>
              <p:cNvPr id="9" name="TextBox 8" descr="Examples of more complicated models, including non-linear functions.">
                <a:extLst>
                  <a:ext uri="{FF2B5EF4-FFF2-40B4-BE49-F238E27FC236}">
                    <a16:creationId xmlns:a16="http://schemas.microsoft.com/office/drawing/2014/main" id="{75AD4F2C-864B-403D-A079-26B1FDF3FAC0}"/>
                  </a:ext>
                </a:extLst>
              </p:cNvPr>
              <p:cNvSpPr txBox="1">
                <a:spLocks noRot="1" noChangeAspect="1" noMove="1" noResize="1" noEditPoints="1" noAdjustHandles="1" noChangeArrowheads="1" noChangeShapeType="1" noTextEdit="1"/>
              </p:cNvSpPr>
              <p:nvPr/>
            </p:nvSpPr>
            <p:spPr>
              <a:xfrm>
                <a:off x="5591944" y="2492896"/>
                <a:ext cx="6312024" cy="2677656"/>
              </a:xfrm>
              <a:prstGeom prst="rect">
                <a:avLst/>
              </a:prstGeom>
              <a:blipFill>
                <a:blip r:embed="rId3"/>
                <a:stretch>
                  <a:fillRect b="-2733"/>
                </a:stretch>
              </a:blipFill>
            </p:spPr>
            <p:txBody>
              <a:bodyPr/>
              <a:lstStyle/>
              <a:p>
                <a:r>
                  <a:rPr lang="en-GB">
                    <a:noFill/>
                  </a:rPr>
                  <a:t> </a:t>
                </a:r>
              </a:p>
            </p:txBody>
          </p:sp>
        </mc:Fallback>
      </mc:AlternateContent>
    </p:spTree>
    <p:extLst>
      <p:ext uri="{BB962C8B-B14F-4D97-AF65-F5344CB8AC3E}">
        <p14:creationId xmlns:p14="http://schemas.microsoft.com/office/powerpoint/2010/main" val="2154304668"/>
      </p:ext>
    </p:extLst>
  </p:cSld>
  <p:clrMapOvr>
    <a:masterClrMapping/>
  </p:clrMapOvr>
  <mc:AlternateContent xmlns:mc="http://schemas.openxmlformats.org/markup-compatibility/2006" xmlns:p14="http://schemas.microsoft.com/office/powerpoint/2010/main">
    <mc:Choice Requires="p14">
      <p:transition spd="slow" p14:dur="2000" advTm="40984"/>
    </mc:Choice>
    <mc:Fallback xmlns="">
      <p:transition spd="slow" advTm="4098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1E93-2FEE-430C-BF42-EDBE3D89A3CD}"/>
              </a:ext>
            </a:extLst>
          </p:cNvPr>
          <p:cNvSpPr>
            <a:spLocks noGrp="1"/>
          </p:cNvSpPr>
          <p:nvPr>
            <p:ph type="title"/>
          </p:nvPr>
        </p:nvSpPr>
        <p:spPr/>
        <p:txBody>
          <a:bodyPr/>
          <a:lstStyle/>
          <a:p>
            <a:r>
              <a:rPr lang="en-GB" dirty="0"/>
              <a:t>Machine learning: an iterative process</a:t>
            </a:r>
          </a:p>
        </p:txBody>
      </p:sp>
      <p:sp>
        <p:nvSpPr>
          <p:cNvPr id="3" name="Content Placeholder 2">
            <a:extLst>
              <a:ext uri="{FF2B5EF4-FFF2-40B4-BE49-F238E27FC236}">
                <a16:creationId xmlns:a16="http://schemas.microsoft.com/office/drawing/2014/main" id="{55B8D8CA-CC80-41E7-94E2-BF34ED59FD96}"/>
              </a:ext>
            </a:extLst>
          </p:cNvPr>
          <p:cNvSpPr>
            <a:spLocks noGrp="1"/>
          </p:cNvSpPr>
          <p:nvPr>
            <p:ph idx="1"/>
          </p:nvPr>
        </p:nvSpPr>
        <p:spPr>
          <a:xfrm>
            <a:off x="609600" y="3107524"/>
            <a:ext cx="5126360" cy="1510485"/>
          </a:xfrm>
        </p:spPr>
        <p:txBody>
          <a:bodyPr/>
          <a:lstStyle/>
          <a:p>
            <a:r>
              <a:rPr lang="en-GB" sz="2400" dirty="0"/>
              <a:t>Machine learning takes an iterative approach to improving models</a:t>
            </a:r>
          </a:p>
          <a:p>
            <a:endParaRPr lang="en-GB" sz="2400" dirty="0"/>
          </a:p>
        </p:txBody>
      </p:sp>
      <p:grpSp>
        <p:nvGrpSpPr>
          <p:cNvPr id="9" name="Group 8" descr="Flow chart showing the iterative process used in machine learning.">
            <a:extLst>
              <a:ext uri="{FF2B5EF4-FFF2-40B4-BE49-F238E27FC236}">
                <a16:creationId xmlns:a16="http://schemas.microsoft.com/office/drawing/2014/main" id="{3798D749-AF91-B72B-6348-8F1DA72AD31F}"/>
              </a:ext>
            </a:extLst>
          </p:cNvPr>
          <p:cNvGrpSpPr/>
          <p:nvPr/>
        </p:nvGrpSpPr>
        <p:grpSpPr>
          <a:xfrm>
            <a:off x="6198171" y="1758279"/>
            <a:ext cx="5611299" cy="4531995"/>
            <a:chOff x="6198171" y="1758279"/>
            <a:chExt cx="5611299" cy="4531995"/>
          </a:xfrm>
        </p:grpSpPr>
        <p:sp>
          <p:nvSpPr>
            <p:cNvPr id="7" name="TextBox 6">
              <a:extLst>
                <a:ext uri="{FF2B5EF4-FFF2-40B4-BE49-F238E27FC236}">
                  <a16:creationId xmlns:a16="http://schemas.microsoft.com/office/drawing/2014/main" id="{E85946E7-01AA-46FF-8745-4FCEB92E1EE5}"/>
                </a:ext>
              </a:extLst>
            </p:cNvPr>
            <p:cNvSpPr txBox="1"/>
            <p:nvPr/>
          </p:nvSpPr>
          <p:spPr>
            <a:xfrm>
              <a:off x="6198171" y="4215318"/>
              <a:ext cx="2147147" cy="830997"/>
            </a:xfrm>
            <a:prstGeom prst="rect">
              <a:avLst/>
            </a:prstGeom>
          </p:spPr>
          <p:txBody>
            <a:bodyPr vert="horz"/>
            <a:lstStyle>
              <a:defPPr>
                <a:defRPr lang="en-US"/>
              </a:defPPr>
              <a:lvl1pPr marL="0" indent="0" algn="ctr">
                <a:spcBef>
                  <a:spcPct val="20000"/>
                </a:spcBef>
                <a:buClr>
                  <a:schemeClr val="bg2"/>
                </a:buClr>
                <a:buFont typeface="Wingdings" panose="05000000000000000000" pitchFamily="2" charset="2"/>
                <a:buNone/>
                <a:defRPr>
                  <a:solidFill>
                    <a:schemeClr val="tx2"/>
                  </a:solidFill>
                  <a:latin typeface="Arial" panose="020B0604020202020204" pitchFamily="34" charset="0"/>
                  <a:ea typeface="+mn-ea"/>
                  <a:cs typeface="Arial" panose="020B0604020202020204" pitchFamily="34" charset="0"/>
                </a:defRPr>
              </a:lvl1pPr>
              <a:lvl2pPr marL="914400" indent="-457200">
                <a:spcBef>
                  <a:spcPct val="20000"/>
                </a:spcBef>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spcBef>
                  <a:spcPct val="20000"/>
                </a:spcBef>
                <a:buClr>
                  <a:schemeClr val="bg2"/>
                </a:buClr>
                <a:buFont typeface="Wingdings" panose="05000000000000000000" pitchFamily="2" charset="2"/>
                <a:buChar char="§"/>
                <a:defRPr>
                  <a:solidFill>
                    <a:schemeClr val="tx2"/>
                  </a:solidFill>
                  <a:latin typeface="Arial" panose="020B0604020202020204" pitchFamily="34" charset="0"/>
                  <a:ea typeface="+mn-ea"/>
                  <a:cs typeface="Arial" panose="020B0604020202020204" pitchFamily="34" charset="0"/>
                </a:defRPr>
              </a:lvl3pPr>
              <a:lvl4pPr marL="17145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fontAlgn="base">
                <a:spcBef>
                  <a:spcPct val="20000"/>
                </a:spcBef>
                <a:spcAft>
                  <a:spcPct val="0"/>
                </a:spcAft>
                <a:buChar char="»"/>
                <a:defRPr sz="2000">
                  <a:solidFill>
                    <a:srgbClr val="002350"/>
                  </a:solidFill>
                  <a:latin typeface="+mn-lt"/>
                  <a:ea typeface="+mn-ea"/>
                </a:defRPr>
              </a:lvl6pPr>
              <a:lvl7pPr marL="2971800" indent="-228600" fontAlgn="base">
                <a:spcBef>
                  <a:spcPct val="20000"/>
                </a:spcBef>
                <a:spcAft>
                  <a:spcPct val="0"/>
                </a:spcAft>
                <a:buChar char="»"/>
                <a:defRPr sz="2000">
                  <a:solidFill>
                    <a:srgbClr val="002350"/>
                  </a:solidFill>
                  <a:latin typeface="+mn-lt"/>
                  <a:ea typeface="+mn-ea"/>
                </a:defRPr>
              </a:lvl7pPr>
              <a:lvl8pPr marL="3429000" indent="-228600" fontAlgn="base">
                <a:spcBef>
                  <a:spcPct val="20000"/>
                </a:spcBef>
                <a:spcAft>
                  <a:spcPct val="0"/>
                </a:spcAft>
                <a:buChar char="»"/>
                <a:defRPr sz="2000">
                  <a:solidFill>
                    <a:srgbClr val="002350"/>
                  </a:solidFill>
                  <a:latin typeface="+mn-lt"/>
                  <a:ea typeface="+mn-ea"/>
                </a:defRPr>
              </a:lvl8pPr>
              <a:lvl9pPr marL="3886200" indent="-228600" fontAlgn="base">
                <a:spcBef>
                  <a:spcPct val="20000"/>
                </a:spcBef>
                <a:spcAft>
                  <a:spcPct val="0"/>
                </a:spcAft>
                <a:buChar char="»"/>
                <a:defRPr sz="2000">
                  <a:solidFill>
                    <a:srgbClr val="002350"/>
                  </a:solidFill>
                  <a:latin typeface="+mn-lt"/>
                  <a:ea typeface="+mn-ea"/>
                </a:defRPr>
              </a:lvl9pPr>
            </a:lstStyle>
            <a:p>
              <a:r>
                <a:rPr lang="en-GB" sz="2000" b="1" dirty="0"/>
                <a:t>Keep the change</a:t>
              </a:r>
            </a:p>
          </p:txBody>
        </p:sp>
        <p:sp>
          <p:nvSpPr>
            <p:cNvPr id="4" name="TextBox 3">
              <a:extLst>
                <a:ext uri="{FF2B5EF4-FFF2-40B4-BE49-F238E27FC236}">
                  <a16:creationId xmlns:a16="http://schemas.microsoft.com/office/drawing/2014/main" id="{95F42C1B-D4C3-4021-9B19-7287F839CB98}"/>
                </a:ext>
              </a:extLst>
            </p:cNvPr>
            <p:cNvSpPr txBox="1"/>
            <p:nvPr/>
          </p:nvSpPr>
          <p:spPr>
            <a:xfrm>
              <a:off x="7773027" y="1758279"/>
              <a:ext cx="2697038" cy="580927"/>
            </a:xfrm>
            <a:prstGeom prst="rect">
              <a:avLst/>
            </a:prstGeom>
          </p:spPr>
          <p:txBody>
            <a:bodyPr vert="horz"/>
            <a:lstStyle>
              <a:lvl1pPr marL="457200" indent="-457200">
                <a:spcBef>
                  <a:spcPct val="20000"/>
                </a:spcBef>
                <a:buClr>
                  <a:schemeClr val="bg2"/>
                </a:buClr>
                <a:buFont typeface="Wingdings" panose="05000000000000000000" pitchFamily="2" charset="2"/>
                <a:buChar char="§"/>
                <a:defRPr>
                  <a:solidFill>
                    <a:schemeClr val="tx2"/>
                  </a:solidFill>
                  <a:latin typeface="Arial" panose="020B0604020202020204" pitchFamily="34" charset="0"/>
                  <a:ea typeface="+mn-ea"/>
                  <a:cs typeface="Arial" panose="020B0604020202020204" pitchFamily="34" charset="0"/>
                </a:defRPr>
              </a:lvl1pPr>
              <a:lvl2pPr marL="914400" indent="-457200">
                <a:spcBef>
                  <a:spcPct val="20000"/>
                </a:spcBef>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spcBef>
                  <a:spcPct val="20000"/>
                </a:spcBef>
                <a:buClr>
                  <a:schemeClr val="bg2"/>
                </a:buClr>
                <a:buFont typeface="Wingdings" panose="05000000000000000000" pitchFamily="2" charset="2"/>
                <a:buChar char="§"/>
                <a:defRPr>
                  <a:solidFill>
                    <a:schemeClr val="tx2"/>
                  </a:solidFill>
                  <a:latin typeface="Arial" panose="020B0604020202020204" pitchFamily="34" charset="0"/>
                  <a:ea typeface="+mn-ea"/>
                  <a:cs typeface="Arial" panose="020B0604020202020204" pitchFamily="34" charset="0"/>
                </a:defRPr>
              </a:lvl3pPr>
              <a:lvl4pPr marL="17145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fontAlgn="base">
                <a:spcBef>
                  <a:spcPct val="20000"/>
                </a:spcBef>
                <a:spcAft>
                  <a:spcPct val="0"/>
                </a:spcAft>
                <a:buChar char="»"/>
                <a:defRPr sz="2000">
                  <a:solidFill>
                    <a:srgbClr val="002350"/>
                  </a:solidFill>
                  <a:latin typeface="+mn-lt"/>
                  <a:ea typeface="+mn-ea"/>
                </a:defRPr>
              </a:lvl6pPr>
              <a:lvl7pPr marL="2971800" indent="-228600" fontAlgn="base">
                <a:spcBef>
                  <a:spcPct val="20000"/>
                </a:spcBef>
                <a:spcAft>
                  <a:spcPct val="0"/>
                </a:spcAft>
                <a:buChar char="»"/>
                <a:defRPr sz="2000">
                  <a:solidFill>
                    <a:srgbClr val="002350"/>
                  </a:solidFill>
                  <a:latin typeface="+mn-lt"/>
                  <a:ea typeface="+mn-ea"/>
                </a:defRPr>
              </a:lvl7pPr>
              <a:lvl8pPr marL="3429000" indent="-228600" fontAlgn="base">
                <a:spcBef>
                  <a:spcPct val="20000"/>
                </a:spcBef>
                <a:spcAft>
                  <a:spcPct val="0"/>
                </a:spcAft>
                <a:buChar char="»"/>
                <a:defRPr sz="2000">
                  <a:solidFill>
                    <a:srgbClr val="002350"/>
                  </a:solidFill>
                  <a:latin typeface="+mn-lt"/>
                  <a:ea typeface="+mn-ea"/>
                </a:defRPr>
              </a:lvl8pPr>
              <a:lvl9pPr marL="3886200" indent="-228600" fontAlgn="base">
                <a:spcBef>
                  <a:spcPct val="20000"/>
                </a:spcBef>
                <a:spcAft>
                  <a:spcPct val="0"/>
                </a:spcAft>
                <a:buChar char="»"/>
                <a:defRPr sz="2000">
                  <a:solidFill>
                    <a:srgbClr val="002350"/>
                  </a:solidFill>
                  <a:latin typeface="+mn-lt"/>
                  <a:ea typeface="+mn-ea"/>
                </a:defRPr>
              </a:lvl9pPr>
            </a:lstStyle>
            <a:p>
              <a:pPr marL="0" indent="0" algn="ctr">
                <a:buNone/>
              </a:pPr>
              <a:r>
                <a:rPr lang="en-GB" sz="2000" b="1" dirty="0"/>
                <a:t> Create a model</a:t>
              </a:r>
            </a:p>
          </p:txBody>
        </p:sp>
        <p:sp>
          <p:nvSpPr>
            <p:cNvPr id="5" name="TextBox 4">
              <a:extLst>
                <a:ext uri="{FF2B5EF4-FFF2-40B4-BE49-F238E27FC236}">
                  <a16:creationId xmlns:a16="http://schemas.microsoft.com/office/drawing/2014/main" id="{583B97D9-8B23-4238-9EEE-91795A78ACBB}"/>
                </a:ext>
              </a:extLst>
            </p:cNvPr>
            <p:cNvSpPr txBox="1"/>
            <p:nvPr/>
          </p:nvSpPr>
          <p:spPr>
            <a:xfrm>
              <a:off x="8056913" y="3171059"/>
              <a:ext cx="2147147" cy="830997"/>
            </a:xfrm>
            <a:prstGeom prst="rect">
              <a:avLst/>
            </a:prstGeom>
          </p:spPr>
          <p:txBody>
            <a:bodyPr vert="horz"/>
            <a:lstStyle>
              <a:defPPr>
                <a:defRPr lang="en-US"/>
              </a:defPPr>
              <a:lvl1pPr marL="0" indent="0" algn="ctr">
                <a:spcBef>
                  <a:spcPct val="20000"/>
                </a:spcBef>
                <a:buClr>
                  <a:schemeClr val="bg2"/>
                </a:buClr>
                <a:buFont typeface="Wingdings" panose="05000000000000000000" pitchFamily="2" charset="2"/>
                <a:buNone/>
                <a:defRPr>
                  <a:solidFill>
                    <a:schemeClr val="tx2"/>
                  </a:solidFill>
                  <a:latin typeface="Arial" panose="020B0604020202020204" pitchFamily="34" charset="0"/>
                  <a:ea typeface="+mn-ea"/>
                  <a:cs typeface="Arial" panose="020B0604020202020204" pitchFamily="34" charset="0"/>
                </a:defRPr>
              </a:lvl1pPr>
              <a:lvl2pPr marL="914400" indent="-457200">
                <a:spcBef>
                  <a:spcPct val="20000"/>
                </a:spcBef>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spcBef>
                  <a:spcPct val="20000"/>
                </a:spcBef>
                <a:buClr>
                  <a:schemeClr val="bg2"/>
                </a:buClr>
                <a:buFont typeface="Wingdings" panose="05000000000000000000" pitchFamily="2" charset="2"/>
                <a:buChar char="§"/>
                <a:defRPr>
                  <a:solidFill>
                    <a:schemeClr val="tx2"/>
                  </a:solidFill>
                  <a:latin typeface="Arial" panose="020B0604020202020204" pitchFamily="34" charset="0"/>
                  <a:ea typeface="+mn-ea"/>
                  <a:cs typeface="Arial" panose="020B0604020202020204" pitchFamily="34" charset="0"/>
                </a:defRPr>
              </a:lvl3pPr>
              <a:lvl4pPr marL="17145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fontAlgn="base">
                <a:spcBef>
                  <a:spcPct val="20000"/>
                </a:spcBef>
                <a:spcAft>
                  <a:spcPct val="0"/>
                </a:spcAft>
                <a:buChar char="»"/>
                <a:defRPr sz="2000">
                  <a:solidFill>
                    <a:srgbClr val="002350"/>
                  </a:solidFill>
                  <a:latin typeface="+mn-lt"/>
                  <a:ea typeface="+mn-ea"/>
                </a:defRPr>
              </a:lvl6pPr>
              <a:lvl7pPr marL="2971800" indent="-228600" fontAlgn="base">
                <a:spcBef>
                  <a:spcPct val="20000"/>
                </a:spcBef>
                <a:spcAft>
                  <a:spcPct val="0"/>
                </a:spcAft>
                <a:buChar char="»"/>
                <a:defRPr sz="2000">
                  <a:solidFill>
                    <a:srgbClr val="002350"/>
                  </a:solidFill>
                  <a:latin typeface="+mn-lt"/>
                  <a:ea typeface="+mn-ea"/>
                </a:defRPr>
              </a:lvl7pPr>
              <a:lvl8pPr marL="3429000" indent="-228600" fontAlgn="base">
                <a:spcBef>
                  <a:spcPct val="20000"/>
                </a:spcBef>
                <a:spcAft>
                  <a:spcPct val="0"/>
                </a:spcAft>
                <a:buChar char="»"/>
                <a:defRPr sz="2000">
                  <a:solidFill>
                    <a:srgbClr val="002350"/>
                  </a:solidFill>
                  <a:latin typeface="+mn-lt"/>
                  <a:ea typeface="+mn-ea"/>
                </a:defRPr>
              </a:lvl8pPr>
              <a:lvl9pPr marL="3886200" indent="-228600" fontAlgn="base">
                <a:spcBef>
                  <a:spcPct val="20000"/>
                </a:spcBef>
                <a:spcAft>
                  <a:spcPct val="0"/>
                </a:spcAft>
                <a:buChar char="»"/>
                <a:defRPr sz="2000">
                  <a:solidFill>
                    <a:srgbClr val="002350"/>
                  </a:solidFill>
                  <a:latin typeface="+mn-lt"/>
                  <a:ea typeface="+mn-ea"/>
                </a:defRPr>
              </a:lvl9pPr>
            </a:lstStyle>
            <a:p>
              <a:r>
                <a:rPr lang="en-GB" sz="2000" b="1" dirty="0"/>
                <a:t>Make a small change to the model</a:t>
              </a:r>
            </a:p>
          </p:txBody>
        </p:sp>
        <p:sp>
          <p:nvSpPr>
            <p:cNvPr id="6" name="TextBox 5">
              <a:extLst>
                <a:ext uri="{FF2B5EF4-FFF2-40B4-BE49-F238E27FC236}">
                  <a16:creationId xmlns:a16="http://schemas.microsoft.com/office/drawing/2014/main" id="{1489B2E2-E529-4133-A361-0009B6027EF5}"/>
                </a:ext>
              </a:extLst>
            </p:cNvPr>
            <p:cNvSpPr txBox="1"/>
            <p:nvPr/>
          </p:nvSpPr>
          <p:spPr>
            <a:xfrm>
              <a:off x="9933705" y="4219430"/>
              <a:ext cx="1875765" cy="830997"/>
            </a:xfrm>
            <a:prstGeom prst="rect">
              <a:avLst/>
            </a:prstGeom>
          </p:spPr>
          <p:txBody>
            <a:bodyPr vert="horz"/>
            <a:lstStyle>
              <a:defPPr>
                <a:defRPr lang="en-US"/>
              </a:defPPr>
              <a:lvl1pPr marL="0" indent="0" algn="ctr">
                <a:spcBef>
                  <a:spcPct val="20000"/>
                </a:spcBef>
                <a:buClr>
                  <a:schemeClr val="bg2"/>
                </a:buClr>
                <a:buFont typeface="Wingdings" panose="05000000000000000000" pitchFamily="2" charset="2"/>
                <a:buNone/>
                <a:defRPr>
                  <a:solidFill>
                    <a:schemeClr val="tx2"/>
                  </a:solidFill>
                  <a:latin typeface="Arial" panose="020B0604020202020204" pitchFamily="34" charset="0"/>
                  <a:ea typeface="+mn-ea"/>
                  <a:cs typeface="Arial" panose="020B0604020202020204" pitchFamily="34" charset="0"/>
                </a:defRPr>
              </a:lvl1pPr>
              <a:lvl2pPr marL="914400" indent="-457200">
                <a:spcBef>
                  <a:spcPct val="20000"/>
                </a:spcBef>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spcBef>
                  <a:spcPct val="20000"/>
                </a:spcBef>
                <a:buClr>
                  <a:schemeClr val="bg2"/>
                </a:buClr>
                <a:buFont typeface="Wingdings" panose="05000000000000000000" pitchFamily="2" charset="2"/>
                <a:buChar char="§"/>
                <a:defRPr>
                  <a:solidFill>
                    <a:schemeClr val="tx2"/>
                  </a:solidFill>
                  <a:latin typeface="Arial" panose="020B0604020202020204" pitchFamily="34" charset="0"/>
                  <a:ea typeface="+mn-ea"/>
                  <a:cs typeface="Arial" panose="020B0604020202020204" pitchFamily="34" charset="0"/>
                </a:defRPr>
              </a:lvl3pPr>
              <a:lvl4pPr marL="17145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fontAlgn="base">
                <a:spcBef>
                  <a:spcPct val="20000"/>
                </a:spcBef>
                <a:spcAft>
                  <a:spcPct val="0"/>
                </a:spcAft>
                <a:buChar char="»"/>
                <a:defRPr sz="2000">
                  <a:solidFill>
                    <a:srgbClr val="002350"/>
                  </a:solidFill>
                  <a:latin typeface="+mn-lt"/>
                  <a:ea typeface="+mn-ea"/>
                </a:defRPr>
              </a:lvl6pPr>
              <a:lvl7pPr marL="2971800" indent="-228600" fontAlgn="base">
                <a:spcBef>
                  <a:spcPct val="20000"/>
                </a:spcBef>
                <a:spcAft>
                  <a:spcPct val="0"/>
                </a:spcAft>
                <a:buChar char="»"/>
                <a:defRPr sz="2000">
                  <a:solidFill>
                    <a:srgbClr val="002350"/>
                  </a:solidFill>
                  <a:latin typeface="+mn-lt"/>
                  <a:ea typeface="+mn-ea"/>
                </a:defRPr>
              </a:lvl7pPr>
              <a:lvl8pPr marL="3429000" indent="-228600" fontAlgn="base">
                <a:spcBef>
                  <a:spcPct val="20000"/>
                </a:spcBef>
                <a:spcAft>
                  <a:spcPct val="0"/>
                </a:spcAft>
                <a:buChar char="»"/>
                <a:defRPr sz="2000">
                  <a:solidFill>
                    <a:srgbClr val="002350"/>
                  </a:solidFill>
                  <a:latin typeface="+mn-lt"/>
                  <a:ea typeface="+mn-ea"/>
                </a:defRPr>
              </a:lvl8pPr>
              <a:lvl9pPr marL="3886200" indent="-228600" fontAlgn="base">
                <a:spcBef>
                  <a:spcPct val="20000"/>
                </a:spcBef>
                <a:spcAft>
                  <a:spcPct val="0"/>
                </a:spcAft>
                <a:buChar char="»"/>
                <a:defRPr sz="2000">
                  <a:solidFill>
                    <a:srgbClr val="002350"/>
                  </a:solidFill>
                  <a:latin typeface="+mn-lt"/>
                  <a:ea typeface="+mn-ea"/>
                </a:defRPr>
              </a:lvl9pPr>
            </a:lstStyle>
            <a:p>
              <a:r>
                <a:rPr lang="en-GB" sz="2000" b="1" dirty="0"/>
                <a:t>Reject the change</a:t>
              </a:r>
            </a:p>
          </p:txBody>
        </p:sp>
        <p:sp>
          <p:nvSpPr>
            <p:cNvPr id="8" name="TextBox 7">
              <a:extLst>
                <a:ext uri="{FF2B5EF4-FFF2-40B4-BE49-F238E27FC236}">
                  <a16:creationId xmlns:a16="http://schemas.microsoft.com/office/drawing/2014/main" id="{21C51DE9-7AB9-405E-AF1B-35E24A077D70}"/>
                </a:ext>
              </a:extLst>
            </p:cNvPr>
            <p:cNvSpPr txBox="1"/>
            <p:nvPr/>
          </p:nvSpPr>
          <p:spPr>
            <a:xfrm>
              <a:off x="8060093" y="5367718"/>
              <a:ext cx="2147147" cy="830997"/>
            </a:xfrm>
            <a:prstGeom prst="rect">
              <a:avLst/>
            </a:prstGeom>
          </p:spPr>
          <p:txBody>
            <a:bodyPr vert="horz"/>
            <a:lstStyle>
              <a:defPPr>
                <a:defRPr lang="en-US"/>
              </a:defPPr>
              <a:lvl1pPr marL="0" indent="0" algn="ctr">
                <a:spcBef>
                  <a:spcPct val="20000"/>
                </a:spcBef>
                <a:buClr>
                  <a:schemeClr val="bg2"/>
                </a:buClr>
                <a:buFont typeface="Wingdings" panose="05000000000000000000" pitchFamily="2" charset="2"/>
                <a:buNone/>
                <a:defRPr>
                  <a:solidFill>
                    <a:schemeClr val="tx2"/>
                  </a:solidFill>
                  <a:latin typeface="Arial" panose="020B0604020202020204" pitchFamily="34" charset="0"/>
                  <a:ea typeface="+mn-ea"/>
                  <a:cs typeface="Arial" panose="020B0604020202020204" pitchFamily="34" charset="0"/>
                </a:defRPr>
              </a:lvl1pPr>
              <a:lvl2pPr marL="914400" indent="-457200">
                <a:spcBef>
                  <a:spcPct val="20000"/>
                </a:spcBef>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spcBef>
                  <a:spcPct val="20000"/>
                </a:spcBef>
                <a:buClr>
                  <a:schemeClr val="bg2"/>
                </a:buClr>
                <a:buFont typeface="Wingdings" panose="05000000000000000000" pitchFamily="2" charset="2"/>
                <a:buChar char="§"/>
                <a:defRPr>
                  <a:solidFill>
                    <a:schemeClr val="tx2"/>
                  </a:solidFill>
                  <a:latin typeface="Arial" panose="020B0604020202020204" pitchFamily="34" charset="0"/>
                  <a:ea typeface="+mn-ea"/>
                  <a:cs typeface="Arial" panose="020B0604020202020204" pitchFamily="34" charset="0"/>
                </a:defRPr>
              </a:lvl3pPr>
              <a:lvl4pPr marL="17145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spcBef>
                  <a:spcPct val="20000"/>
                </a:spcBef>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fontAlgn="base">
                <a:spcBef>
                  <a:spcPct val="20000"/>
                </a:spcBef>
                <a:spcAft>
                  <a:spcPct val="0"/>
                </a:spcAft>
                <a:buChar char="»"/>
                <a:defRPr sz="2000">
                  <a:solidFill>
                    <a:srgbClr val="002350"/>
                  </a:solidFill>
                  <a:latin typeface="+mn-lt"/>
                  <a:ea typeface="+mn-ea"/>
                </a:defRPr>
              </a:lvl6pPr>
              <a:lvl7pPr marL="2971800" indent="-228600" fontAlgn="base">
                <a:spcBef>
                  <a:spcPct val="20000"/>
                </a:spcBef>
                <a:spcAft>
                  <a:spcPct val="0"/>
                </a:spcAft>
                <a:buChar char="»"/>
                <a:defRPr sz="2000">
                  <a:solidFill>
                    <a:srgbClr val="002350"/>
                  </a:solidFill>
                  <a:latin typeface="+mn-lt"/>
                  <a:ea typeface="+mn-ea"/>
                </a:defRPr>
              </a:lvl7pPr>
              <a:lvl8pPr marL="3429000" indent="-228600" fontAlgn="base">
                <a:spcBef>
                  <a:spcPct val="20000"/>
                </a:spcBef>
                <a:spcAft>
                  <a:spcPct val="0"/>
                </a:spcAft>
                <a:buChar char="»"/>
                <a:defRPr sz="2000">
                  <a:solidFill>
                    <a:srgbClr val="002350"/>
                  </a:solidFill>
                  <a:latin typeface="+mn-lt"/>
                  <a:ea typeface="+mn-ea"/>
                </a:defRPr>
              </a:lvl8pPr>
              <a:lvl9pPr marL="3886200" indent="-228600" fontAlgn="base">
                <a:spcBef>
                  <a:spcPct val="20000"/>
                </a:spcBef>
                <a:spcAft>
                  <a:spcPct val="0"/>
                </a:spcAft>
                <a:buChar char="»"/>
                <a:defRPr sz="2000">
                  <a:solidFill>
                    <a:srgbClr val="002350"/>
                  </a:solidFill>
                  <a:latin typeface="+mn-lt"/>
                  <a:ea typeface="+mn-ea"/>
                </a:defRPr>
              </a:lvl9pPr>
            </a:lstStyle>
            <a:p>
              <a:r>
                <a:rPr lang="en-GB" sz="2000" b="1" dirty="0"/>
                <a:t>Is the new model a better fit?</a:t>
              </a:r>
            </a:p>
          </p:txBody>
        </p:sp>
        <p:sp>
          <p:nvSpPr>
            <p:cNvPr id="18" name="TextBox 17">
              <a:extLst>
                <a:ext uri="{FF2B5EF4-FFF2-40B4-BE49-F238E27FC236}">
                  <a16:creationId xmlns:a16="http://schemas.microsoft.com/office/drawing/2014/main" id="{3890A3E7-5E3A-4B4F-96A3-C4214209C00C}"/>
                </a:ext>
              </a:extLst>
            </p:cNvPr>
            <p:cNvSpPr txBox="1"/>
            <p:nvPr/>
          </p:nvSpPr>
          <p:spPr>
            <a:xfrm>
              <a:off x="7439865" y="5890164"/>
              <a:ext cx="627351" cy="400110"/>
            </a:xfrm>
            <a:prstGeom prst="rect">
              <a:avLst/>
            </a:prstGeom>
            <a:noFill/>
          </p:spPr>
          <p:txBody>
            <a:bodyPr wrap="none" rtlCol="0">
              <a:spAutoFit/>
            </a:bodyPr>
            <a:lstStyle/>
            <a:p>
              <a:r>
                <a:rPr lang="en-GB" sz="2000" b="1" dirty="0">
                  <a:solidFill>
                    <a:schemeClr val="accent6">
                      <a:lumMod val="75000"/>
                    </a:schemeClr>
                  </a:solidFill>
                  <a:latin typeface="+mn-lt"/>
                </a:rPr>
                <a:t>Yes</a:t>
              </a:r>
            </a:p>
          </p:txBody>
        </p:sp>
        <p:sp>
          <p:nvSpPr>
            <p:cNvPr id="19" name="TextBox 18">
              <a:extLst>
                <a:ext uri="{FF2B5EF4-FFF2-40B4-BE49-F238E27FC236}">
                  <a16:creationId xmlns:a16="http://schemas.microsoft.com/office/drawing/2014/main" id="{1B1EA9F6-DC75-4B7D-9B33-CA2B443D7218}"/>
                </a:ext>
              </a:extLst>
            </p:cNvPr>
            <p:cNvSpPr txBox="1"/>
            <p:nvPr/>
          </p:nvSpPr>
          <p:spPr>
            <a:xfrm>
              <a:off x="10120774" y="5889751"/>
              <a:ext cx="527709" cy="400110"/>
            </a:xfrm>
            <a:prstGeom prst="rect">
              <a:avLst/>
            </a:prstGeom>
            <a:noFill/>
          </p:spPr>
          <p:txBody>
            <a:bodyPr wrap="none" rtlCol="0">
              <a:spAutoFit/>
            </a:bodyPr>
            <a:lstStyle/>
            <a:p>
              <a:r>
                <a:rPr lang="en-GB" sz="2000" b="1" dirty="0">
                  <a:solidFill>
                    <a:srgbClr val="C00000"/>
                  </a:solidFill>
                  <a:latin typeface="+mn-lt"/>
                </a:rPr>
                <a:t>No</a:t>
              </a:r>
            </a:p>
          </p:txBody>
        </p:sp>
        <p:sp>
          <p:nvSpPr>
            <p:cNvPr id="74" name="Arrow: Bent 73">
              <a:extLst>
                <a:ext uri="{FF2B5EF4-FFF2-40B4-BE49-F238E27FC236}">
                  <a16:creationId xmlns:a16="http://schemas.microsoft.com/office/drawing/2014/main" id="{D4E91404-237C-4F99-86B8-8E0330E38F6B}"/>
                </a:ext>
              </a:extLst>
            </p:cNvPr>
            <p:cNvSpPr/>
            <p:nvPr/>
          </p:nvSpPr>
          <p:spPr bwMode="auto">
            <a:xfrm>
              <a:off x="7200802" y="3314208"/>
              <a:ext cx="813816" cy="868679"/>
            </a:xfrm>
            <a:prstGeom prst="bent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76" name="Arrow: Bent 75">
              <a:extLst>
                <a:ext uri="{FF2B5EF4-FFF2-40B4-BE49-F238E27FC236}">
                  <a16:creationId xmlns:a16="http://schemas.microsoft.com/office/drawing/2014/main" id="{D74BC259-2A00-4486-887F-3BA077E931BD}"/>
                </a:ext>
              </a:extLst>
            </p:cNvPr>
            <p:cNvSpPr/>
            <p:nvPr/>
          </p:nvSpPr>
          <p:spPr bwMode="auto">
            <a:xfrm flipH="1">
              <a:off x="10201927" y="3315126"/>
              <a:ext cx="808506" cy="868679"/>
            </a:xfrm>
            <a:prstGeom prst="bent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78" name="Arrow: Bent 77">
              <a:extLst>
                <a:ext uri="{FF2B5EF4-FFF2-40B4-BE49-F238E27FC236}">
                  <a16:creationId xmlns:a16="http://schemas.microsoft.com/office/drawing/2014/main" id="{00B90B85-BFA8-4CCE-ADF2-EB2F8D75D226}"/>
                </a:ext>
              </a:extLst>
            </p:cNvPr>
            <p:cNvSpPr/>
            <p:nvPr/>
          </p:nvSpPr>
          <p:spPr bwMode="auto">
            <a:xfrm rot="5400000" flipH="1">
              <a:off x="10229259" y="4935613"/>
              <a:ext cx="808506" cy="868679"/>
            </a:xfrm>
            <a:prstGeom prst="bentArrow">
              <a:avLst/>
            </a:prstGeom>
            <a:solidFill>
              <a:srgbClr val="C0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79" name="Arrow: Bent 78">
              <a:extLst>
                <a:ext uri="{FF2B5EF4-FFF2-40B4-BE49-F238E27FC236}">
                  <a16:creationId xmlns:a16="http://schemas.microsoft.com/office/drawing/2014/main" id="{C555A82B-6D39-4375-AAF0-02F5094AC3FE}"/>
                </a:ext>
              </a:extLst>
            </p:cNvPr>
            <p:cNvSpPr/>
            <p:nvPr/>
          </p:nvSpPr>
          <p:spPr bwMode="auto">
            <a:xfrm rot="5400000" flipH="1" flipV="1">
              <a:off x="7117422" y="4883434"/>
              <a:ext cx="857666" cy="925708"/>
            </a:xfrm>
            <a:prstGeom prst="bentArrow">
              <a:avLst/>
            </a:prstGeom>
            <a:solidFill>
              <a:schemeClr val="accent6"/>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81" name="Arrow: Down 80">
              <a:extLst>
                <a:ext uri="{FF2B5EF4-FFF2-40B4-BE49-F238E27FC236}">
                  <a16:creationId xmlns:a16="http://schemas.microsoft.com/office/drawing/2014/main" id="{2F918AC9-6AE3-4F26-B51F-BE1B492D8FA6}"/>
                </a:ext>
              </a:extLst>
            </p:cNvPr>
            <p:cNvSpPr/>
            <p:nvPr/>
          </p:nvSpPr>
          <p:spPr bwMode="auto">
            <a:xfrm>
              <a:off x="8889394" y="4291731"/>
              <a:ext cx="484632" cy="978407"/>
            </a:xfrm>
            <a:prstGeom prst="down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82" name="Arrow: Down 81">
              <a:extLst>
                <a:ext uri="{FF2B5EF4-FFF2-40B4-BE49-F238E27FC236}">
                  <a16:creationId xmlns:a16="http://schemas.microsoft.com/office/drawing/2014/main" id="{D2D7D044-7B01-4953-A06D-5E287E7AECCA}"/>
                </a:ext>
              </a:extLst>
            </p:cNvPr>
            <p:cNvSpPr/>
            <p:nvPr/>
          </p:nvSpPr>
          <p:spPr bwMode="auto">
            <a:xfrm>
              <a:off x="8889393" y="2190085"/>
              <a:ext cx="484632" cy="978407"/>
            </a:xfrm>
            <a:prstGeom prst="down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grpSp>
    </p:spTree>
    <p:extLst>
      <p:ext uri="{BB962C8B-B14F-4D97-AF65-F5344CB8AC3E}">
        <p14:creationId xmlns:p14="http://schemas.microsoft.com/office/powerpoint/2010/main" val="135340257"/>
      </p:ext>
    </p:extLst>
  </p:cSld>
  <p:clrMapOvr>
    <a:masterClrMapping/>
  </p:clrMapOvr>
  <mc:AlternateContent xmlns:mc="http://schemas.openxmlformats.org/markup-compatibility/2006" xmlns:p14="http://schemas.microsoft.com/office/powerpoint/2010/main">
    <mc:Choice Requires="p14">
      <p:transition spd="slow" p14:dur="2000" advTm="38774"/>
    </mc:Choice>
    <mc:Fallback xmlns="">
      <p:transition spd="slow" advTm="38774"/>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54625-5769-4B0A-9364-9D8635655076}"/>
              </a:ext>
            </a:extLst>
          </p:cNvPr>
          <p:cNvSpPr>
            <a:spLocks noGrp="1"/>
          </p:cNvSpPr>
          <p:nvPr>
            <p:ph type="title"/>
          </p:nvPr>
        </p:nvSpPr>
        <p:spPr/>
        <p:txBody>
          <a:bodyPr/>
          <a:lstStyle/>
          <a:p>
            <a:r>
              <a:rPr lang="en-GB" dirty="0"/>
              <a:t>Other types of machine learning</a:t>
            </a:r>
          </a:p>
        </p:txBody>
      </p:sp>
      <p:graphicFrame>
        <p:nvGraphicFramePr>
          <p:cNvPr id="19" name="Diagram 19" descr="Example of a binary classifier.">
            <a:extLst>
              <a:ext uri="{FF2B5EF4-FFF2-40B4-BE49-F238E27FC236}">
                <a16:creationId xmlns:a16="http://schemas.microsoft.com/office/drawing/2014/main" id="{9B080DEF-5362-B065-8E5F-51F0130EEC6E}"/>
              </a:ext>
            </a:extLst>
          </p:cNvPr>
          <p:cNvGraphicFramePr/>
          <p:nvPr>
            <p:extLst>
              <p:ext uri="{D42A27DB-BD31-4B8C-83A1-F6EECF244321}">
                <p14:modId xmlns:p14="http://schemas.microsoft.com/office/powerpoint/2010/main" val="3484779096"/>
              </p:ext>
            </p:extLst>
          </p:nvPr>
        </p:nvGraphicFramePr>
        <p:xfrm>
          <a:off x="910167" y="1843617"/>
          <a:ext cx="45720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Screenshot of a news story about facial recognition, which is based on machine learning.">
            <a:extLst>
              <a:ext uri="{FF2B5EF4-FFF2-40B4-BE49-F238E27FC236}">
                <a16:creationId xmlns:a16="http://schemas.microsoft.com/office/drawing/2014/main" id="{EC5784CB-4B91-4AC7-BE8B-187570984031}"/>
              </a:ext>
            </a:extLst>
          </p:cNvPr>
          <p:cNvPicPr>
            <a:picLocks noChangeAspect="1"/>
          </p:cNvPicPr>
          <p:nvPr/>
        </p:nvPicPr>
        <p:blipFill>
          <a:blip r:embed="rId8"/>
          <a:stretch>
            <a:fillRect/>
          </a:stretch>
        </p:blipFill>
        <p:spPr>
          <a:xfrm>
            <a:off x="6707948" y="1849329"/>
            <a:ext cx="4210266" cy="4648439"/>
          </a:xfrm>
          <a:prstGeom prst="rect">
            <a:avLst/>
          </a:prstGeom>
          <a:ln>
            <a:solidFill>
              <a:srgbClr val="002350"/>
            </a:solidFill>
          </a:ln>
        </p:spPr>
      </p:pic>
    </p:spTree>
    <p:extLst>
      <p:ext uri="{BB962C8B-B14F-4D97-AF65-F5344CB8AC3E}">
        <p14:creationId xmlns:p14="http://schemas.microsoft.com/office/powerpoint/2010/main" val="3481214712"/>
      </p:ext>
    </p:extLst>
  </p:cSld>
  <p:clrMapOvr>
    <a:masterClrMapping/>
  </p:clrMapOvr>
  <mc:AlternateContent xmlns:mc="http://schemas.openxmlformats.org/markup-compatibility/2006" xmlns:p14="http://schemas.microsoft.com/office/powerpoint/2010/main">
    <mc:Choice Requires="p14">
      <p:transition spd="slow" p14:dur="2000" advTm="46964"/>
    </mc:Choice>
    <mc:Fallback xmlns="">
      <p:transition spd="slow" advTm="46964"/>
    </mc:Fallback>
  </mc:AlternateContent>
</p:sld>
</file>

<file path=ppt/theme/theme1.xml><?xml version="1.0" encoding="utf-8"?>
<a:theme xmlns:a="http://schemas.openxmlformats.org/drawingml/2006/main" name="Blank Presentation">
  <a:themeElements>
    <a:clrScheme name="MEI">
      <a:dk1>
        <a:srgbClr val="000000"/>
      </a:dk1>
      <a:lt1>
        <a:sysClr val="window" lastClr="FFFFFF"/>
      </a:lt1>
      <a:dk2>
        <a:srgbClr val="002147"/>
      </a:dk2>
      <a:lt2>
        <a:srgbClr val="009FDA"/>
      </a:lt2>
      <a:accent1>
        <a:srgbClr val="009FDA"/>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txDef>
      <a:spPr>
        <a:noFill/>
      </a:spPr>
      <a:bodyPr wrap="square" rtlCol="0">
        <a:spAutoFit/>
      </a:bodyPr>
      <a:lstStyle>
        <a:defPPr>
          <a:defRPr dirty="0">
            <a:latin typeface="+mn-lt"/>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57B5BE432FF54596DFBAC14D65F40F" ma:contentTypeVersion="15" ma:contentTypeDescription="Create a new document." ma:contentTypeScope="" ma:versionID="0cdff5c77b4260f7677fd228fe63c0c2">
  <xsd:schema xmlns:xsd="http://www.w3.org/2001/XMLSchema" xmlns:xs="http://www.w3.org/2001/XMLSchema" xmlns:p="http://schemas.microsoft.com/office/2006/metadata/properties" xmlns:ns2="52f52b02-703c-4390-aac7-b9f7239ac5d6" xmlns:ns3="8539b3b0-f0f5-46b2-8568-3b953e3ca8b7" targetNamespace="http://schemas.microsoft.com/office/2006/metadata/properties" ma:root="true" ma:fieldsID="d2c19212f473a6bb43b5808d5ac72b5e" ns2:_="" ns3:_="">
    <xsd:import namespace="52f52b02-703c-4390-aac7-b9f7239ac5d6"/>
    <xsd:import namespace="8539b3b0-f0f5-46b2-8568-3b953e3ca8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52b02-703c-4390-aac7-b9f7239ac5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95c6af-26c2-4f38-83c5-fb566ee864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39b3b0-f0f5-46b2-8568-3b953e3ca8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a0029b-b192-4007-8831-8b1217f3d10f}" ma:internalName="TaxCatchAll" ma:showField="CatchAllData" ma:web="8539b3b0-f0f5-46b2-8568-3b953e3ca8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539b3b0-f0f5-46b2-8568-3b953e3ca8b7" xsi:nil="true"/>
    <lcf76f155ced4ddcb4097134ff3c332f xmlns="52f52b02-703c-4390-aac7-b9f7239ac5d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A36650-B1BB-431C-936D-E4F7C101B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52b02-703c-4390-aac7-b9f7239ac5d6"/>
    <ds:schemaRef ds:uri="8539b3b0-f0f5-46b2-8568-3b953e3ca8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8B6F47-7CBE-47EA-AAAE-B484644AC51B}">
  <ds:schemaRefs>
    <ds:schemaRef ds:uri="http://schemas.microsoft.com/office/2006/metadata/properties"/>
    <ds:schemaRef ds:uri="http://schemas.microsoft.com/office/infopath/2007/PartnerControls"/>
    <ds:schemaRef ds:uri="8539b3b0-f0f5-46b2-8568-3b953e3ca8b7"/>
    <ds:schemaRef ds:uri="52f52b02-703c-4390-aac7-b9f7239ac5d6"/>
  </ds:schemaRefs>
</ds:datastoreItem>
</file>

<file path=customXml/itemProps3.xml><?xml version="1.0" encoding="utf-8"?>
<ds:datastoreItem xmlns:ds="http://schemas.openxmlformats.org/officeDocument/2006/customXml" ds:itemID="{0D3152A8-813B-4D1B-A9AB-E1BE028AB2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1037</Words>
  <Application>Microsoft Office PowerPoint</Application>
  <PresentationFormat>Widescreen</PresentationFormat>
  <Paragraphs>59</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Cambria Math</vt:lpstr>
      <vt:lpstr>Times</vt:lpstr>
      <vt:lpstr>Wingdings</vt:lpstr>
      <vt:lpstr>Blank Presentation</vt:lpstr>
      <vt:lpstr>MEI Introduction to Data Science</vt:lpstr>
      <vt:lpstr>What is machine learning?</vt:lpstr>
      <vt:lpstr>Predicting is not fortune-telling!</vt:lpstr>
      <vt:lpstr>A simple model: line of best fit</vt:lpstr>
      <vt:lpstr>Activity</vt:lpstr>
      <vt:lpstr>More complicated models</vt:lpstr>
      <vt:lpstr>Machine learning: an iterative process</vt:lpstr>
      <vt:lpstr>Other types of machine learning</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Tom Button</cp:lastModifiedBy>
  <cp:revision>130</cp:revision>
  <cp:lastPrinted>2020-01-19T20:00:46Z</cp:lastPrinted>
  <dcterms:created xsi:type="dcterms:W3CDTF">2012-04-23T14:18:00Z</dcterms:created>
  <dcterms:modified xsi:type="dcterms:W3CDTF">2023-05-12T07:32:40Z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0x010100AE57B5BE432FF54596DFBAC14D65F40F</vt:lpwstr>
  </property>
  <property fmtid="{D5CDD505-2E9C-101B-9397-08002B2CF9AE}" pid="3" name="MediaServiceImageTags">
    <vt:lpwstr/>
  </property>
</Properties>
</file>