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14"/>
  </p:notesMasterIdLst>
  <p:handoutMasterIdLst>
    <p:handoutMasterId r:id="rId15"/>
  </p:handoutMasterIdLst>
  <p:sldIdLst>
    <p:sldId id="286" r:id="rId5"/>
    <p:sldId id="368" r:id="rId6"/>
    <p:sldId id="312" r:id="rId7"/>
    <p:sldId id="309" r:id="rId8"/>
    <p:sldId id="313" r:id="rId9"/>
    <p:sldId id="371" r:id="rId10"/>
    <p:sldId id="384" r:id="rId11"/>
    <p:sldId id="319" r:id="rId12"/>
    <p:sldId id="386" r:id="rId13"/>
  </p:sldIdLst>
  <p:sldSz cx="12192000" cy="6858000"/>
  <p:notesSz cx="9926638" cy="6797675"/>
  <p:defaultTex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5pPr>
    <a:lvl6pPr marL="22860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6pPr>
    <a:lvl7pPr marL="27432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7pPr>
    <a:lvl8pPr marL="32004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8pPr>
    <a:lvl9pPr marL="36576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3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E1E6FB8-A03D-440B-915F-1DFBCB3E39FF}" v="630" dt="2023-05-12T07:39:36.01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141"/>
    <p:restoredTop sz="71486" autoAdjust="0"/>
  </p:normalViewPr>
  <p:slideViewPr>
    <p:cSldViewPr>
      <p:cViewPr varScale="1">
        <p:scale>
          <a:sx n="78" d="100"/>
          <a:sy n="78" d="100"/>
        </p:scale>
        <p:origin x="1296" y="84"/>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70" d="100"/>
          <a:sy n="70" d="100"/>
        </p:scale>
        <p:origin x="3240"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an Dickerson" userId="S::ian.dickerson@mei.org.uk::4c1dbfd8-199c-4247-a2cb-d6fd350a2e9d" providerId="AD" clId="Web-{E4676F3E-38D1-26E4-EA1D-BEC5F282E624}"/>
    <pc:docChg chg="addSld delSld modSld sldOrd addMainMaster modMainMaster">
      <pc:chgData name="Ian Dickerson" userId="S::ian.dickerson@mei.org.uk::4c1dbfd8-199c-4247-a2cb-d6fd350a2e9d" providerId="AD" clId="Web-{E4676F3E-38D1-26E4-EA1D-BEC5F282E624}" dt="2023-04-12T14:00:34.873" v="891"/>
      <pc:docMkLst>
        <pc:docMk/>
      </pc:docMkLst>
      <pc:sldChg chg="delSp modSp delAnim modNotes">
        <pc:chgData name="Ian Dickerson" userId="S::ian.dickerson@mei.org.uk::4c1dbfd8-199c-4247-a2cb-d6fd350a2e9d" providerId="AD" clId="Web-{E4676F3E-38D1-26E4-EA1D-BEC5F282E624}" dt="2023-04-12T12:47:28.017" v="78"/>
        <pc:sldMkLst>
          <pc:docMk/>
          <pc:sldMk cId="2358444486" sldId="286"/>
        </pc:sldMkLst>
        <pc:spChg chg="mod">
          <ac:chgData name="Ian Dickerson" userId="S::ian.dickerson@mei.org.uk::4c1dbfd8-199c-4247-a2cb-d6fd350a2e9d" providerId="AD" clId="Web-{E4676F3E-38D1-26E4-EA1D-BEC5F282E624}" dt="2023-04-12T12:34:00.667" v="8" actId="20577"/>
          <ac:spMkLst>
            <pc:docMk/>
            <pc:sldMk cId="2358444486" sldId="286"/>
            <ac:spMk id="2" creationId="{00000000-0000-0000-0000-000000000000}"/>
          </ac:spMkLst>
        </pc:spChg>
        <pc:picChg chg="del">
          <ac:chgData name="Ian Dickerson" userId="S::ian.dickerson@mei.org.uk::4c1dbfd8-199c-4247-a2cb-d6fd350a2e9d" providerId="AD" clId="Web-{E4676F3E-38D1-26E4-EA1D-BEC5F282E624}" dt="2023-04-12T12:33:14.744" v="0"/>
          <ac:picMkLst>
            <pc:docMk/>
            <pc:sldMk cId="2358444486" sldId="286"/>
            <ac:picMk id="3" creationId="{73EA1329-3661-450F-899A-9D641C2913EE}"/>
          </ac:picMkLst>
        </pc:picChg>
        <pc:picChg chg="del">
          <ac:chgData name="Ian Dickerson" userId="S::ian.dickerson@mei.org.uk::4c1dbfd8-199c-4247-a2cb-d6fd350a2e9d" providerId="AD" clId="Web-{E4676F3E-38D1-26E4-EA1D-BEC5F282E624}" dt="2023-04-12T12:40:19.037" v="61"/>
          <ac:picMkLst>
            <pc:docMk/>
            <pc:sldMk cId="2358444486" sldId="286"/>
            <ac:picMk id="7" creationId="{0F2F569F-4F61-456B-B259-8D505B515FC2}"/>
          </ac:picMkLst>
        </pc:picChg>
      </pc:sldChg>
      <pc:sldChg chg="delSp modSp delAnim modNotes">
        <pc:chgData name="Ian Dickerson" userId="S::ian.dickerson@mei.org.uk::4c1dbfd8-199c-4247-a2cb-d6fd350a2e9d" providerId="AD" clId="Web-{E4676F3E-38D1-26E4-EA1D-BEC5F282E624}" dt="2023-04-12T13:07:24.127" v="587"/>
        <pc:sldMkLst>
          <pc:docMk/>
          <pc:sldMk cId="271138496" sldId="309"/>
        </pc:sldMkLst>
        <pc:spChg chg="mod">
          <ac:chgData name="Ian Dickerson" userId="S::ian.dickerson@mei.org.uk::4c1dbfd8-199c-4247-a2cb-d6fd350a2e9d" providerId="AD" clId="Web-{E4676F3E-38D1-26E4-EA1D-BEC5F282E624}" dt="2023-04-12T12:36:14.655" v="42" actId="20577"/>
          <ac:spMkLst>
            <pc:docMk/>
            <pc:sldMk cId="271138496" sldId="309"/>
            <ac:spMk id="3" creationId="{F35DB376-E825-417C-A816-A2264B91E5D2}"/>
          </ac:spMkLst>
        </pc:spChg>
        <pc:picChg chg="del">
          <ac:chgData name="Ian Dickerson" userId="S::ian.dickerson@mei.org.uk::4c1dbfd8-199c-4247-a2cb-d6fd350a2e9d" providerId="AD" clId="Web-{E4676F3E-38D1-26E4-EA1D-BEC5F282E624}" dt="2023-04-12T12:40:29.209" v="65"/>
          <ac:picMkLst>
            <pc:docMk/>
            <pc:sldMk cId="271138496" sldId="309"/>
            <ac:picMk id="4" creationId="{383F0DEE-0B41-41CD-8952-C708251CAD91}"/>
          </ac:picMkLst>
        </pc:picChg>
        <pc:picChg chg="del">
          <ac:chgData name="Ian Dickerson" userId="S::ian.dickerson@mei.org.uk::4c1dbfd8-199c-4247-a2cb-d6fd350a2e9d" providerId="AD" clId="Web-{E4676F3E-38D1-26E4-EA1D-BEC5F282E624}" dt="2023-04-12T12:34:45.028" v="14"/>
          <ac:picMkLst>
            <pc:docMk/>
            <pc:sldMk cId="271138496" sldId="309"/>
            <ac:picMk id="1026" creationId="{8544FC24-D488-479E-8740-2350E7ACC6B1}"/>
          </ac:picMkLst>
        </pc:picChg>
      </pc:sldChg>
      <pc:sldChg chg="delSp modSp add del delAnim modNotes">
        <pc:chgData name="Ian Dickerson" userId="S::ian.dickerson@mei.org.uk::4c1dbfd8-199c-4247-a2cb-d6fd350a2e9d" providerId="AD" clId="Web-{E4676F3E-38D1-26E4-EA1D-BEC5F282E624}" dt="2023-04-12T13:58:56.932" v="889"/>
        <pc:sldMkLst>
          <pc:docMk/>
          <pc:sldMk cId="3284166453" sldId="310"/>
        </pc:sldMkLst>
        <pc:spChg chg="mod">
          <ac:chgData name="Ian Dickerson" userId="S::ian.dickerson@mei.org.uk::4c1dbfd8-199c-4247-a2cb-d6fd350a2e9d" providerId="AD" clId="Web-{E4676F3E-38D1-26E4-EA1D-BEC5F282E624}" dt="2023-04-12T12:34:30.152" v="9" actId="20577"/>
          <ac:spMkLst>
            <pc:docMk/>
            <pc:sldMk cId="3284166453" sldId="310"/>
            <ac:spMk id="2" creationId="{3EC41E93-2FEE-430C-BF42-EDBE3D89A3CD}"/>
          </ac:spMkLst>
        </pc:spChg>
        <pc:spChg chg="mod">
          <ac:chgData name="Ian Dickerson" userId="S::ian.dickerson@mei.org.uk::4c1dbfd8-199c-4247-a2cb-d6fd350a2e9d" providerId="AD" clId="Web-{E4676F3E-38D1-26E4-EA1D-BEC5F282E624}" dt="2023-04-12T12:34:38.840" v="13" actId="20577"/>
          <ac:spMkLst>
            <pc:docMk/>
            <pc:sldMk cId="3284166453" sldId="310"/>
            <ac:spMk id="3" creationId="{55B8D8CA-CC80-41E7-94E2-BF34ED59FD96}"/>
          </ac:spMkLst>
        </pc:spChg>
        <pc:picChg chg="del">
          <ac:chgData name="Ian Dickerson" userId="S::ian.dickerson@mei.org.uk::4c1dbfd8-199c-4247-a2cb-d6fd350a2e9d" providerId="AD" clId="Web-{E4676F3E-38D1-26E4-EA1D-BEC5F282E624}" dt="2023-04-12T12:34:34.074" v="11"/>
          <ac:picMkLst>
            <pc:docMk/>
            <pc:sldMk cId="3284166453" sldId="310"/>
            <ac:picMk id="4" creationId="{4B701F22-07B1-46C0-AB05-F1B47AAFE36F}"/>
          </ac:picMkLst>
        </pc:picChg>
        <pc:picChg chg="del">
          <ac:chgData name="Ian Dickerson" userId="S::ian.dickerson@mei.org.uk::4c1dbfd8-199c-4247-a2cb-d6fd350a2e9d" providerId="AD" clId="Web-{E4676F3E-38D1-26E4-EA1D-BEC5F282E624}" dt="2023-04-12T12:34:33.418" v="10"/>
          <ac:picMkLst>
            <pc:docMk/>
            <pc:sldMk cId="3284166453" sldId="310"/>
            <ac:picMk id="6" creationId="{AE9564C9-6B0A-407E-84E0-2E7201ED8AC7}"/>
          </ac:picMkLst>
        </pc:picChg>
        <pc:picChg chg="del">
          <ac:chgData name="Ian Dickerson" userId="S::ian.dickerson@mei.org.uk::4c1dbfd8-199c-4247-a2cb-d6fd350a2e9d" providerId="AD" clId="Web-{E4676F3E-38D1-26E4-EA1D-BEC5F282E624}" dt="2023-04-12T12:40:21.193" v="62"/>
          <ac:picMkLst>
            <pc:docMk/>
            <pc:sldMk cId="3284166453" sldId="310"/>
            <ac:picMk id="7" creationId="{58AAAF28-4F19-45F5-AA6D-EBF528FDA821}"/>
          </ac:picMkLst>
        </pc:picChg>
      </pc:sldChg>
      <pc:sldChg chg="del">
        <pc:chgData name="Ian Dickerson" userId="S::ian.dickerson@mei.org.uk::4c1dbfd8-199c-4247-a2cb-d6fd350a2e9d" providerId="AD" clId="Web-{E4676F3E-38D1-26E4-EA1D-BEC5F282E624}" dt="2023-04-12T12:35:58.264" v="40"/>
        <pc:sldMkLst>
          <pc:docMk/>
          <pc:sldMk cId="3543460104" sldId="311"/>
        </pc:sldMkLst>
      </pc:sldChg>
      <pc:sldChg chg="delSp modSp delAnim modNotes">
        <pc:chgData name="Ian Dickerson" userId="S::ian.dickerson@mei.org.uk::4c1dbfd8-199c-4247-a2cb-d6fd350a2e9d" providerId="AD" clId="Web-{E4676F3E-38D1-26E4-EA1D-BEC5F282E624}" dt="2023-04-12T13:05:25.077" v="512"/>
        <pc:sldMkLst>
          <pc:docMk/>
          <pc:sldMk cId="2168088879" sldId="312"/>
        </pc:sldMkLst>
        <pc:spChg chg="mod">
          <ac:chgData name="Ian Dickerson" userId="S::ian.dickerson@mei.org.uk::4c1dbfd8-199c-4247-a2cb-d6fd350a2e9d" providerId="AD" clId="Web-{E4676F3E-38D1-26E4-EA1D-BEC5F282E624}" dt="2023-04-12T12:35:50.045" v="35" actId="20577"/>
          <ac:spMkLst>
            <pc:docMk/>
            <pc:sldMk cId="2168088879" sldId="312"/>
            <ac:spMk id="2" creationId="{0C454625-5769-4B0A-9364-9D8635655076}"/>
          </ac:spMkLst>
        </pc:spChg>
        <pc:spChg chg="del">
          <ac:chgData name="Ian Dickerson" userId="S::ian.dickerson@mei.org.uk::4c1dbfd8-199c-4247-a2cb-d6fd350a2e9d" providerId="AD" clId="Web-{E4676F3E-38D1-26E4-EA1D-BEC5F282E624}" dt="2023-04-12T12:35:55.014" v="39"/>
          <ac:spMkLst>
            <pc:docMk/>
            <pc:sldMk cId="2168088879" sldId="312"/>
            <ac:spMk id="6" creationId="{51D0974B-EA55-40FC-96FF-DD8A5D3E363C}"/>
          </ac:spMkLst>
        </pc:spChg>
        <pc:spChg chg="del">
          <ac:chgData name="Ian Dickerson" userId="S::ian.dickerson@mei.org.uk::4c1dbfd8-199c-4247-a2cb-d6fd350a2e9d" providerId="AD" clId="Web-{E4676F3E-38D1-26E4-EA1D-BEC5F282E624}" dt="2023-04-12T12:35:54.998" v="37"/>
          <ac:spMkLst>
            <pc:docMk/>
            <pc:sldMk cId="2168088879" sldId="312"/>
            <ac:spMk id="7" creationId="{0736CA05-8E90-440B-BF4B-4DE22BC45956}"/>
          </ac:spMkLst>
        </pc:spChg>
        <pc:spChg chg="del">
          <ac:chgData name="Ian Dickerson" userId="S::ian.dickerson@mei.org.uk::4c1dbfd8-199c-4247-a2cb-d6fd350a2e9d" providerId="AD" clId="Web-{E4676F3E-38D1-26E4-EA1D-BEC5F282E624}" dt="2023-04-12T12:35:54.998" v="38"/>
          <ac:spMkLst>
            <pc:docMk/>
            <pc:sldMk cId="2168088879" sldId="312"/>
            <ac:spMk id="9" creationId="{BB7709BF-B2F5-4356-AA0E-FBAAE3ACEAE4}"/>
          </ac:spMkLst>
        </pc:spChg>
        <pc:picChg chg="del">
          <ac:chgData name="Ian Dickerson" userId="S::ian.dickerson@mei.org.uk::4c1dbfd8-199c-4247-a2cb-d6fd350a2e9d" providerId="AD" clId="Web-{E4676F3E-38D1-26E4-EA1D-BEC5F282E624}" dt="2023-04-12T12:40:27.021" v="64"/>
          <ac:picMkLst>
            <pc:docMk/>
            <pc:sldMk cId="2168088879" sldId="312"/>
            <ac:picMk id="3" creationId="{7433802B-79C6-42D3-AE24-8DE308F02802}"/>
          </ac:picMkLst>
        </pc:picChg>
        <pc:picChg chg="del">
          <ac:chgData name="Ian Dickerson" userId="S::ian.dickerson@mei.org.uk::4c1dbfd8-199c-4247-a2cb-d6fd350a2e9d" providerId="AD" clId="Web-{E4676F3E-38D1-26E4-EA1D-BEC5F282E624}" dt="2023-04-12T12:35:52.764" v="36"/>
          <ac:picMkLst>
            <pc:docMk/>
            <pc:sldMk cId="2168088879" sldId="312"/>
            <ac:picMk id="1028" creationId="{F7AF7F20-5801-462D-9EEC-441426CD8A6B}"/>
          </ac:picMkLst>
        </pc:picChg>
      </pc:sldChg>
      <pc:sldChg chg="delSp modSp add ord replId delAnim modNotes">
        <pc:chgData name="Ian Dickerson" userId="S::ian.dickerson@mei.org.uk::4c1dbfd8-199c-4247-a2cb-d6fd350a2e9d" providerId="AD" clId="Web-{E4676F3E-38D1-26E4-EA1D-BEC5F282E624}" dt="2023-04-12T13:14:46.514" v="724"/>
        <pc:sldMkLst>
          <pc:docMk/>
          <pc:sldMk cId="3568912589" sldId="313"/>
        </pc:sldMkLst>
        <pc:spChg chg="mod">
          <ac:chgData name="Ian Dickerson" userId="S::ian.dickerson@mei.org.uk::4c1dbfd8-199c-4247-a2cb-d6fd350a2e9d" providerId="AD" clId="Web-{E4676F3E-38D1-26E4-EA1D-BEC5F282E624}" dt="2023-04-12T12:36:48.234" v="46" actId="20577"/>
          <ac:spMkLst>
            <pc:docMk/>
            <pc:sldMk cId="3568912589" sldId="313"/>
            <ac:spMk id="2" creationId="{6C63314F-BF78-4C79-815F-A15AD3FF7007}"/>
          </ac:spMkLst>
        </pc:spChg>
        <pc:spChg chg="mod">
          <ac:chgData name="Ian Dickerson" userId="S::ian.dickerson@mei.org.uk::4c1dbfd8-199c-4247-a2cb-d6fd350a2e9d" providerId="AD" clId="Web-{E4676F3E-38D1-26E4-EA1D-BEC5F282E624}" dt="2023-04-12T12:36:53.484" v="47" actId="20577"/>
          <ac:spMkLst>
            <pc:docMk/>
            <pc:sldMk cId="3568912589" sldId="313"/>
            <ac:spMk id="3" creationId="{F35DB376-E825-417C-A816-A2264B91E5D2}"/>
          </ac:spMkLst>
        </pc:spChg>
        <pc:picChg chg="del">
          <ac:chgData name="Ian Dickerson" userId="S::ian.dickerson@mei.org.uk::4c1dbfd8-199c-4247-a2cb-d6fd350a2e9d" providerId="AD" clId="Web-{E4676F3E-38D1-26E4-EA1D-BEC5F282E624}" dt="2023-04-12T12:40:24.662" v="63"/>
          <ac:picMkLst>
            <pc:docMk/>
            <pc:sldMk cId="3568912589" sldId="313"/>
            <ac:picMk id="4" creationId="{383F0DEE-0B41-41CD-8952-C708251CAD91}"/>
          </ac:picMkLst>
        </pc:picChg>
      </pc:sldChg>
      <pc:sldChg chg="delSp modSp add replId delAnim modNotes">
        <pc:chgData name="Ian Dickerson" userId="S::ian.dickerson@mei.org.uk::4c1dbfd8-199c-4247-a2cb-d6fd350a2e9d" providerId="AD" clId="Web-{E4676F3E-38D1-26E4-EA1D-BEC5F282E624}" dt="2023-04-12T13:32:33.309" v="885"/>
        <pc:sldMkLst>
          <pc:docMk/>
          <pc:sldMk cId="2555376112" sldId="314"/>
        </pc:sldMkLst>
        <pc:spChg chg="mod">
          <ac:chgData name="Ian Dickerson" userId="S::ian.dickerson@mei.org.uk::4c1dbfd8-199c-4247-a2cb-d6fd350a2e9d" providerId="AD" clId="Web-{E4676F3E-38D1-26E4-EA1D-BEC5F282E624}" dt="2023-04-12T12:37:41.986" v="50" actId="20577"/>
          <ac:spMkLst>
            <pc:docMk/>
            <pc:sldMk cId="2555376112" sldId="314"/>
            <ac:spMk id="2" creationId="{6C63314F-BF78-4C79-815F-A15AD3FF7007}"/>
          </ac:spMkLst>
        </pc:spChg>
        <pc:picChg chg="del">
          <ac:chgData name="Ian Dickerson" userId="S::ian.dickerson@mei.org.uk::4c1dbfd8-199c-4247-a2cb-d6fd350a2e9d" providerId="AD" clId="Web-{E4676F3E-38D1-26E4-EA1D-BEC5F282E624}" dt="2023-04-12T12:40:34.006" v="67"/>
          <ac:picMkLst>
            <pc:docMk/>
            <pc:sldMk cId="2555376112" sldId="314"/>
            <ac:picMk id="4" creationId="{383F0DEE-0B41-41CD-8952-C708251CAD91}"/>
          </ac:picMkLst>
        </pc:picChg>
      </pc:sldChg>
      <pc:sldChg chg="delSp modSp add replId delAnim modNotes">
        <pc:chgData name="Ian Dickerson" userId="S::ian.dickerson@mei.org.uk::4c1dbfd8-199c-4247-a2cb-d6fd350a2e9d" providerId="AD" clId="Web-{E4676F3E-38D1-26E4-EA1D-BEC5F282E624}" dt="2023-04-12T12:47:14.564" v="74"/>
        <pc:sldMkLst>
          <pc:docMk/>
          <pc:sldMk cId="2983507581" sldId="315"/>
        </pc:sldMkLst>
        <pc:spChg chg="mod">
          <ac:chgData name="Ian Dickerson" userId="S::ian.dickerson@mei.org.uk::4c1dbfd8-199c-4247-a2cb-d6fd350a2e9d" providerId="AD" clId="Web-{E4676F3E-38D1-26E4-EA1D-BEC5F282E624}" dt="2023-04-12T12:37:57.736" v="56" actId="20577"/>
          <ac:spMkLst>
            <pc:docMk/>
            <pc:sldMk cId="2983507581" sldId="315"/>
            <ac:spMk id="2" creationId="{6C63314F-BF78-4C79-815F-A15AD3FF7007}"/>
          </ac:spMkLst>
        </pc:spChg>
        <pc:picChg chg="del">
          <ac:chgData name="Ian Dickerson" userId="S::ian.dickerson@mei.org.uk::4c1dbfd8-199c-4247-a2cb-d6fd350a2e9d" providerId="AD" clId="Web-{E4676F3E-38D1-26E4-EA1D-BEC5F282E624}" dt="2023-04-12T12:40:36.350" v="68"/>
          <ac:picMkLst>
            <pc:docMk/>
            <pc:sldMk cId="2983507581" sldId="315"/>
            <ac:picMk id="4" creationId="{383F0DEE-0B41-41CD-8952-C708251CAD91}"/>
          </ac:picMkLst>
        </pc:picChg>
      </pc:sldChg>
      <pc:sldChg chg="delSp modSp add ord replId delAnim">
        <pc:chgData name="Ian Dickerson" userId="S::ian.dickerson@mei.org.uk::4c1dbfd8-199c-4247-a2cb-d6fd350a2e9d" providerId="AD" clId="Web-{E4676F3E-38D1-26E4-EA1D-BEC5F282E624}" dt="2023-04-12T12:40:31.396" v="66"/>
        <pc:sldMkLst>
          <pc:docMk/>
          <pc:sldMk cId="4068095423" sldId="316"/>
        </pc:sldMkLst>
        <pc:spChg chg="mod">
          <ac:chgData name="Ian Dickerson" userId="S::ian.dickerson@mei.org.uk::4c1dbfd8-199c-4247-a2cb-d6fd350a2e9d" providerId="AD" clId="Web-{E4676F3E-38D1-26E4-EA1D-BEC5F282E624}" dt="2023-04-12T12:40:15.177" v="60" actId="20577"/>
          <ac:spMkLst>
            <pc:docMk/>
            <pc:sldMk cId="4068095423" sldId="316"/>
            <ac:spMk id="2" creationId="{00000000-0000-0000-0000-000000000000}"/>
          </ac:spMkLst>
        </pc:spChg>
        <pc:picChg chg="del">
          <ac:chgData name="Ian Dickerson" userId="S::ian.dickerson@mei.org.uk::4c1dbfd8-199c-4247-a2cb-d6fd350a2e9d" providerId="AD" clId="Web-{E4676F3E-38D1-26E4-EA1D-BEC5F282E624}" dt="2023-04-12T12:40:31.396" v="66"/>
          <ac:picMkLst>
            <pc:docMk/>
            <pc:sldMk cId="4068095423" sldId="316"/>
            <ac:picMk id="7" creationId="{0F2F569F-4F61-456B-B259-8D505B515FC2}"/>
          </ac:picMkLst>
        </pc:picChg>
      </pc:sldChg>
      <pc:sldChg chg="add modNotes">
        <pc:chgData name="Ian Dickerson" userId="S::ian.dickerson@mei.org.uk::4c1dbfd8-199c-4247-a2cb-d6fd350a2e9d" providerId="AD" clId="Web-{E4676F3E-38D1-26E4-EA1D-BEC5F282E624}" dt="2023-04-12T14:00:34.873" v="891"/>
        <pc:sldMkLst>
          <pc:docMk/>
          <pc:sldMk cId="3071657246" sldId="317"/>
        </pc:sldMkLst>
      </pc:sldChg>
      <pc:sldMasterChg chg="modSldLayout">
        <pc:chgData name="Ian Dickerson" userId="S::ian.dickerson@mei.org.uk::4c1dbfd8-199c-4247-a2cb-d6fd350a2e9d" providerId="AD" clId="Web-{E4676F3E-38D1-26E4-EA1D-BEC5F282E624}" dt="2023-04-12T13:58:44.337" v="886"/>
        <pc:sldMasterMkLst>
          <pc:docMk/>
          <pc:sldMasterMk cId="0" sldId="2147483648"/>
        </pc:sldMasterMkLst>
        <pc:sldLayoutChg chg="replId">
          <pc:chgData name="Ian Dickerson" userId="S::ian.dickerson@mei.org.uk::4c1dbfd8-199c-4247-a2cb-d6fd350a2e9d" providerId="AD" clId="Web-{E4676F3E-38D1-26E4-EA1D-BEC5F282E624}" dt="2023-04-12T13:58:44.337" v="886"/>
          <pc:sldLayoutMkLst>
            <pc:docMk/>
            <pc:sldMasterMk cId="0" sldId="2147483648"/>
            <pc:sldLayoutMk cId="3850986517" sldId="2147483740"/>
          </pc:sldLayoutMkLst>
        </pc:sldLayoutChg>
      </pc:sldMasterChg>
      <pc:sldMasterChg chg="add addSldLayout">
        <pc:chgData name="Ian Dickerson" userId="S::ian.dickerson@mei.org.uk::4c1dbfd8-199c-4247-a2cb-d6fd350a2e9d" providerId="AD" clId="Web-{E4676F3E-38D1-26E4-EA1D-BEC5F282E624}" dt="2023-04-12T13:58:44.337" v="886"/>
        <pc:sldMasterMkLst>
          <pc:docMk/>
          <pc:sldMasterMk cId="0" sldId="2147483735"/>
        </pc:sldMasterMkLst>
        <pc:sldLayoutChg chg="add">
          <pc:chgData name="Ian Dickerson" userId="S::ian.dickerson@mei.org.uk::4c1dbfd8-199c-4247-a2cb-d6fd350a2e9d" providerId="AD" clId="Web-{E4676F3E-38D1-26E4-EA1D-BEC5F282E624}" dt="2023-04-12T13:58:44.337" v="886"/>
          <pc:sldLayoutMkLst>
            <pc:docMk/>
            <pc:sldMasterMk cId="0" sldId="2147483735"/>
            <pc:sldLayoutMk cId="370300421" sldId="2147483733"/>
          </pc:sldLayoutMkLst>
        </pc:sldLayoutChg>
        <pc:sldLayoutChg chg="add">
          <pc:chgData name="Ian Dickerson" userId="S::ian.dickerson@mei.org.uk::4c1dbfd8-199c-4247-a2cb-d6fd350a2e9d" providerId="AD" clId="Web-{E4676F3E-38D1-26E4-EA1D-BEC5F282E624}" dt="2023-04-12T13:58:44.337" v="886"/>
          <pc:sldLayoutMkLst>
            <pc:docMk/>
            <pc:sldMasterMk cId="0" sldId="2147483735"/>
            <pc:sldLayoutMk cId="2019327043" sldId="2147483734"/>
          </pc:sldLayoutMkLst>
        </pc:sldLayoutChg>
        <pc:sldLayoutChg chg="add">
          <pc:chgData name="Ian Dickerson" userId="S::ian.dickerson@mei.org.uk::4c1dbfd8-199c-4247-a2cb-d6fd350a2e9d" providerId="AD" clId="Web-{E4676F3E-38D1-26E4-EA1D-BEC5F282E624}" dt="2023-04-12T13:58:44.337" v="886"/>
          <pc:sldLayoutMkLst>
            <pc:docMk/>
            <pc:sldMasterMk cId="0" sldId="2147483735"/>
            <pc:sldLayoutMk cId="4078028957" sldId="2147483736"/>
          </pc:sldLayoutMkLst>
        </pc:sldLayoutChg>
        <pc:sldLayoutChg chg="add">
          <pc:chgData name="Ian Dickerson" userId="S::ian.dickerson@mei.org.uk::4c1dbfd8-199c-4247-a2cb-d6fd350a2e9d" providerId="AD" clId="Web-{E4676F3E-38D1-26E4-EA1D-BEC5F282E624}" dt="2023-04-12T13:58:44.337" v="886"/>
          <pc:sldLayoutMkLst>
            <pc:docMk/>
            <pc:sldMasterMk cId="0" sldId="2147483735"/>
            <pc:sldLayoutMk cId="216296400" sldId="2147483737"/>
          </pc:sldLayoutMkLst>
        </pc:sldLayoutChg>
        <pc:sldLayoutChg chg="add">
          <pc:chgData name="Ian Dickerson" userId="S::ian.dickerson@mei.org.uk::4c1dbfd8-199c-4247-a2cb-d6fd350a2e9d" providerId="AD" clId="Web-{E4676F3E-38D1-26E4-EA1D-BEC5F282E624}" dt="2023-04-12T13:58:44.337" v="886"/>
          <pc:sldLayoutMkLst>
            <pc:docMk/>
            <pc:sldMasterMk cId="0" sldId="2147483735"/>
            <pc:sldLayoutMk cId="673269792" sldId="2147483738"/>
          </pc:sldLayoutMkLst>
        </pc:sldLayoutChg>
        <pc:sldLayoutChg chg="add">
          <pc:chgData name="Ian Dickerson" userId="S::ian.dickerson@mei.org.uk::4c1dbfd8-199c-4247-a2cb-d6fd350a2e9d" providerId="AD" clId="Web-{E4676F3E-38D1-26E4-EA1D-BEC5F282E624}" dt="2023-04-12T13:58:44.337" v="886"/>
          <pc:sldLayoutMkLst>
            <pc:docMk/>
            <pc:sldMasterMk cId="0" sldId="2147483735"/>
            <pc:sldLayoutMk cId="695104642" sldId="2147483739"/>
          </pc:sldLayoutMkLst>
        </pc:sldLayoutChg>
      </pc:sldMasterChg>
    </pc:docChg>
  </pc:docChgLst>
  <pc:docChgLst>
    <pc:chgData name="Ian Dickerson" userId="S::ian.dickerson@mei.org.uk::4c1dbfd8-199c-4247-a2cb-d6fd350a2e9d" providerId="AD" clId="Web-{69192C9B-5172-C7EB-F841-80EAE94B3C95}"/>
    <pc:docChg chg="delSld modSld sldOrd">
      <pc:chgData name="Ian Dickerson" userId="S::ian.dickerson@mei.org.uk::4c1dbfd8-199c-4247-a2cb-d6fd350a2e9d" providerId="AD" clId="Web-{69192C9B-5172-C7EB-F841-80EAE94B3C95}" dt="2023-04-12T15:08:22.439" v="418"/>
      <pc:docMkLst>
        <pc:docMk/>
      </pc:docMkLst>
      <pc:sldChg chg="modNotes">
        <pc:chgData name="Ian Dickerson" userId="S::ian.dickerson@mei.org.uk::4c1dbfd8-199c-4247-a2cb-d6fd350a2e9d" providerId="AD" clId="Web-{69192C9B-5172-C7EB-F841-80EAE94B3C95}" dt="2023-04-12T15:06:36.839" v="372"/>
        <pc:sldMkLst>
          <pc:docMk/>
          <pc:sldMk cId="2358444486" sldId="286"/>
        </pc:sldMkLst>
      </pc:sldChg>
      <pc:sldChg chg="del">
        <pc:chgData name="Ian Dickerson" userId="S::ian.dickerson@mei.org.uk::4c1dbfd8-199c-4247-a2cb-d6fd350a2e9d" providerId="AD" clId="Web-{69192C9B-5172-C7EB-F841-80EAE94B3C95}" dt="2023-04-12T14:06:15.941" v="0"/>
        <pc:sldMkLst>
          <pc:docMk/>
          <pc:sldMk cId="3284166453" sldId="310"/>
        </pc:sldMkLst>
      </pc:sldChg>
      <pc:sldChg chg="modNotes">
        <pc:chgData name="Ian Dickerson" userId="S::ian.dickerson@mei.org.uk::4c1dbfd8-199c-4247-a2cb-d6fd350a2e9d" providerId="AD" clId="Web-{69192C9B-5172-C7EB-F841-80EAE94B3C95}" dt="2023-04-12T15:08:22.439" v="418"/>
        <pc:sldMkLst>
          <pc:docMk/>
          <pc:sldMk cId="2168088879" sldId="312"/>
        </pc:sldMkLst>
      </pc:sldChg>
      <pc:sldChg chg="ord modNotes">
        <pc:chgData name="Ian Dickerson" userId="S::ian.dickerson@mei.org.uk::4c1dbfd8-199c-4247-a2cb-d6fd350a2e9d" providerId="AD" clId="Web-{69192C9B-5172-C7EB-F841-80EAE94B3C95}" dt="2023-04-12T15:06:15.416" v="366"/>
        <pc:sldMkLst>
          <pc:docMk/>
          <pc:sldMk cId="3568912589" sldId="313"/>
        </pc:sldMkLst>
      </pc:sldChg>
      <pc:sldChg chg="modNotes">
        <pc:chgData name="Ian Dickerson" userId="S::ian.dickerson@mei.org.uk::4c1dbfd8-199c-4247-a2cb-d6fd350a2e9d" providerId="AD" clId="Web-{69192C9B-5172-C7EB-F841-80EAE94B3C95}" dt="2023-04-12T14:14:12.625" v="45"/>
        <pc:sldMkLst>
          <pc:docMk/>
          <pc:sldMk cId="2555376112" sldId="314"/>
        </pc:sldMkLst>
      </pc:sldChg>
      <pc:sldChg chg="modNotes">
        <pc:chgData name="Ian Dickerson" userId="S::ian.dickerson@mei.org.uk::4c1dbfd8-199c-4247-a2cb-d6fd350a2e9d" providerId="AD" clId="Web-{69192C9B-5172-C7EB-F841-80EAE94B3C95}" dt="2023-04-12T14:51:07.659" v="113"/>
        <pc:sldMkLst>
          <pc:docMk/>
          <pc:sldMk cId="2983507581" sldId="315"/>
        </pc:sldMkLst>
      </pc:sldChg>
      <pc:sldChg chg="modNotes">
        <pc:chgData name="Ian Dickerson" userId="S::ian.dickerson@mei.org.uk::4c1dbfd8-199c-4247-a2cb-d6fd350a2e9d" providerId="AD" clId="Web-{69192C9B-5172-C7EB-F841-80EAE94B3C95}" dt="2023-04-12T15:01:10.585" v="325"/>
        <pc:sldMkLst>
          <pc:docMk/>
          <pc:sldMk cId="3071657246" sldId="317"/>
        </pc:sldMkLst>
      </pc:sldChg>
    </pc:docChg>
  </pc:docChgLst>
  <pc:docChgLst>
    <pc:chgData name="Tom Button" userId="cf0642dc-ffe1-44b7-bcb8-6fade5cb6393" providerId="ADAL" clId="{EE1E6FB8-A03D-440B-915F-1DFBCB3E39FF}"/>
    <pc:docChg chg="undo custSel addSld delSld modSld sldOrd">
      <pc:chgData name="Tom Button" userId="cf0642dc-ffe1-44b7-bcb8-6fade5cb6393" providerId="ADAL" clId="{EE1E6FB8-A03D-440B-915F-1DFBCB3E39FF}" dt="2023-05-12T07:41:43.075" v="1232"/>
      <pc:docMkLst>
        <pc:docMk/>
      </pc:docMkLst>
      <pc:sldChg chg="modSp add del mod">
        <pc:chgData name="Tom Button" userId="cf0642dc-ffe1-44b7-bcb8-6fade5cb6393" providerId="ADAL" clId="{EE1E6FB8-A03D-440B-915F-1DFBCB3E39FF}" dt="2023-05-12T07:40:36.147" v="1220" actId="47"/>
        <pc:sldMkLst>
          <pc:docMk/>
          <pc:sldMk cId="2358444486" sldId="286"/>
        </pc:sldMkLst>
        <pc:spChg chg="ord">
          <ac:chgData name="Tom Button" userId="cf0642dc-ffe1-44b7-bcb8-6fade5cb6393" providerId="ADAL" clId="{EE1E6FB8-A03D-440B-915F-1DFBCB3E39FF}" dt="2023-05-12T07:39:37.100" v="1216"/>
          <ac:spMkLst>
            <pc:docMk/>
            <pc:sldMk cId="2358444486" sldId="286"/>
            <ac:spMk id="8" creationId="{00000000-0000-0000-0000-000000000000}"/>
          </ac:spMkLst>
        </pc:spChg>
        <pc:picChg chg="mod">
          <ac:chgData name="Tom Button" userId="cf0642dc-ffe1-44b7-bcb8-6fade5cb6393" providerId="ADAL" clId="{EE1E6FB8-A03D-440B-915F-1DFBCB3E39FF}" dt="2023-05-12T07:39:36.017" v="1215" actId="962"/>
          <ac:picMkLst>
            <pc:docMk/>
            <pc:sldMk cId="2358444486" sldId="286"/>
            <ac:picMk id="3" creationId="{FBCA9C42-21BF-FBC8-2F20-99AC8E7183BE}"/>
          </ac:picMkLst>
        </pc:picChg>
      </pc:sldChg>
      <pc:sldChg chg="add del modNotesTx">
        <pc:chgData name="Tom Button" userId="cf0642dc-ffe1-44b7-bcb8-6fade5cb6393" providerId="ADAL" clId="{EE1E6FB8-A03D-440B-915F-1DFBCB3E39FF}" dt="2023-05-12T07:40:58.606" v="1225"/>
        <pc:sldMkLst>
          <pc:docMk/>
          <pc:sldMk cId="271138496" sldId="309"/>
        </pc:sldMkLst>
      </pc:sldChg>
      <pc:sldChg chg="modSp add del modNotesTx">
        <pc:chgData name="Tom Button" userId="cf0642dc-ffe1-44b7-bcb8-6fade5cb6393" providerId="ADAL" clId="{EE1E6FB8-A03D-440B-915F-1DFBCB3E39FF}" dt="2023-05-12T07:40:50.918" v="1224"/>
        <pc:sldMkLst>
          <pc:docMk/>
          <pc:sldMk cId="2168088879" sldId="312"/>
        </pc:sldMkLst>
        <pc:graphicFrameChg chg="mod">
          <ac:chgData name="Tom Button" userId="cf0642dc-ffe1-44b7-bcb8-6fade5cb6393" providerId="ADAL" clId="{EE1E6FB8-A03D-440B-915F-1DFBCB3E39FF}" dt="2023-05-12T07:35:11.773" v="353" actId="962"/>
          <ac:graphicFrameMkLst>
            <pc:docMk/>
            <pc:sldMk cId="2168088879" sldId="312"/>
            <ac:graphicFrameMk id="3" creationId="{22138B5B-2D13-DDBD-B18F-B1A004867E62}"/>
          </ac:graphicFrameMkLst>
        </pc:graphicFrameChg>
      </pc:sldChg>
      <pc:sldChg chg="modSp add del modNotesTx">
        <pc:chgData name="Tom Button" userId="cf0642dc-ffe1-44b7-bcb8-6fade5cb6393" providerId="ADAL" clId="{EE1E6FB8-A03D-440B-915F-1DFBCB3E39FF}" dt="2023-05-12T07:41:07.653" v="1226"/>
        <pc:sldMkLst>
          <pc:docMk/>
          <pc:sldMk cId="3568912589" sldId="313"/>
        </pc:sldMkLst>
        <pc:graphicFrameChg chg="mod">
          <ac:chgData name="Tom Button" userId="cf0642dc-ffe1-44b7-bcb8-6fade5cb6393" providerId="ADAL" clId="{EE1E6FB8-A03D-440B-915F-1DFBCB3E39FF}" dt="2023-05-12T07:35:58.734" v="627" actId="962"/>
          <ac:graphicFrameMkLst>
            <pc:docMk/>
            <pc:sldMk cId="3568912589" sldId="313"/>
            <ac:graphicFrameMk id="4" creationId="{A36146B3-7BA7-16DD-6682-F8387741122C}"/>
          </ac:graphicFrameMkLst>
        </pc:graphicFrameChg>
      </pc:sldChg>
      <pc:sldChg chg="add del ord modNotesTx">
        <pc:chgData name="Tom Button" userId="cf0642dc-ffe1-44b7-bcb8-6fade5cb6393" providerId="ADAL" clId="{EE1E6FB8-A03D-440B-915F-1DFBCB3E39FF}" dt="2023-05-12T07:41:33.375" v="1229"/>
        <pc:sldMkLst>
          <pc:docMk/>
          <pc:sldMk cId="2303965402" sldId="319"/>
        </pc:sldMkLst>
      </pc:sldChg>
      <pc:sldChg chg="modSp add del modNotesTx">
        <pc:chgData name="Tom Button" userId="cf0642dc-ffe1-44b7-bcb8-6fade5cb6393" providerId="ADAL" clId="{EE1E6FB8-A03D-440B-915F-1DFBCB3E39FF}" dt="2023-05-12T07:40:39.003" v="1222"/>
        <pc:sldMkLst>
          <pc:docMk/>
          <pc:sldMk cId="3064010306" sldId="368"/>
        </pc:sldMkLst>
        <pc:graphicFrameChg chg="mod">
          <ac:chgData name="Tom Button" userId="cf0642dc-ffe1-44b7-bcb8-6fade5cb6393" providerId="ADAL" clId="{EE1E6FB8-A03D-440B-915F-1DFBCB3E39FF}" dt="2023-05-12T07:34:10.244" v="187" actId="962"/>
          <ac:graphicFrameMkLst>
            <pc:docMk/>
            <pc:sldMk cId="3064010306" sldId="368"/>
            <ac:graphicFrameMk id="5" creationId="{49972549-290D-6E54-EEC3-731FA5E50066}"/>
          </ac:graphicFrameMkLst>
        </pc:graphicFrameChg>
      </pc:sldChg>
      <pc:sldChg chg="modSp add del modNotesTx">
        <pc:chgData name="Tom Button" userId="cf0642dc-ffe1-44b7-bcb8-6fade5cb6393" providerId="ADAL" clId="{EE1E6FB8-A03D-440B-915F-1DFBCB3E39FF}" dt="2023-05-12T07:41:15.498" v="1227"/>
        <pc:sldMkLst>
          <pc:docMk/>
          <pc:sldMk cId="2701406910" sldId="371"/>
        </pc:sldMkLst>
        <pc:spChg chg="mod">
          <ac:chgData name="Tom Button" userId="cf0642dc-ffe1-44b7-bcb8-6fade5cb6393" providerId="ADAL" clId="{EE1E6FB8-A03D-440B-915F-1DFBCB3E39FF}" dt="2023-05-12T07:38:34.872" v="933" actId="962"/>
          <ac:spMkLst>
            <pc:docMk/>
            <pc:sldMk cId="2701406910" sldId="371"/>
            <ac:spMk id="3" creationId="{C81AF97A-49B3-4AAE-5F86-862B80D74049}"/>
          </ac:spMkLst>
        </pc:spChg>
        <pc:spChg chg="mod">
          <ac:chgData name="Tom Button" userId="cf0642dc-ffe1-44b7-bcb8-6fade5cb6393" providerId="ADAL" clId="{EE1E6FB8-A03D-440B-915F-1DFBCB3E39FF}" dt="2023-05-12T07:38:41.127" v="934" actId="962"/>
          <ac:spMkLst>
            <pc:docMk/>
            <pc:sldMk cId="2701406910" sldId="371"/>
            <ac:spMk id="4" creationId="{6F0917E7-AAC6-F5D2-09A0-04CA00D6A992}"/>
          </ac:spMkLst>
        </pc:spChg>
        <pc:graphicFrameChg chg="mod">
          <ac:chgData name="Tom Button" userId="cf0642dc-ffe1-44b7-bcb8-6fade5cb6393" providerId="ADAL" clId="{EE1E6FB8-A03D-440B-915F-1DFBCB3E39FF}" dt="2023-05-12T07:36:15.232" v="629" actId="962"/>
          <ac:graphicFrameMkLst>
            <pc:docMk/>
            <pc:sldMk cId="2701406910" sldId="371"/>
            <ac:graphicFrameMk id="5" creationId="{49972549-290D-6E54-EEC3-731FA5E50066}"/>
          </ac:graphicFrameMkLst>
        </pc:graphicFrameChg>
      </pc:sldChg>
      <pc:sldChg chg="delSp modSp add del mod modNotesTx">
        <pc:chgData name="Tom Button" userId="cf0642dc-ffe1-44b7-bcb8-6fade5cb6393" providerId="ADAL" clId="{EE1E6FB8-A03D-440B-915F-1DFBCB3E39FF}" dt="2023-05-12T07:41:23.725" v="1228"/>
        <pc:sldMkLst>
          <pc:docMk/>
          <pc:sldMk cId="618572645" sldId="384"/>
        </pc:sldMkLst>
        <pc:picChg chg="mod ord">
          <ac:chgData name="Tom Button" userId="cf0642dc-ffe1-44b7-bcb8-6fade5cb6393" providerId="ADAL" clId="{EE1E6FB8-A03D-440B-915F-1DFBCB3E39FF}" dt="2023-05-12T07:39:50.635" v="1218" actId="962"/>
          <ac:picMkLst>
            <pc:docMk/>
            <pc:sldMk cId="618572645" sldId="384"/>
            <ac:picMk id="4" creationId="{0732E4F3-2CE8-079A-303A-D017E5E935DE}"/>
          </ac:picMkLst>
        </pc:picChg>
        <pc:picChg chg="del">
          <ac:chgData name="Tom Button" userId="cf0642dc-ffe1-44b7-bcb8-6fade5cb6393" providerId="ADAL" clId="{EE1E6FB8-A03D-440B-915F-1DFBCB3E39FF}" dt="2023-05-12T07:36:46.774" v="630" actId="478"/>
          <ac:picMkLst>
            <pc:docMk/>
            <pc:sldMk cId="618572645" sldId="384"/>
            <ac:picMk id="5" creationId="{0CD38A56-C107-D11E-357E-479151DDC289}"/>
          </ac:picMkLst>
        </pc:picChg>
        <pc:picChg chg="mod">
          <ac:chgData name="Tom Button" userId="cf0642dc-ffe1-44b7-bcb8-6fade5cb6393" providerId="ADAL" clId="{EE1E6FB8-A03D-440B-915F-1DFBCB3E39FF}" dt="2023-05-12T07:37:38.093" v="822" actId="962"/>
          <ac:picMkLst>
            <pc:docMk/>
            <pc:sldMk cId="618572645" sldId="384"/>
            <ac:picMk id="6" creationId="{DD516161-F3F4-F5CA-EF9E-1883C4764BED}"/>
          </ac:picMkLst>
        </pc:picChg>
      </pc:sldChg>
      <pc:sldChg chg="del">
        <pc:chgData name="Tom Button" userId="cf0642dc-ffe1-44b7-bcb8-6fade5cb6393" providerId="ADAL" clId="{EE1E6FB8-A03D-440B-915F-1DFBCB3E39FF}" dt="2023-05-12T07:34:34.981" v="190" actId="47"/>
        <pc:sldMkLst>
          <pc:docMk/>
          <pc:sldMk cId="376731034" sldId="385"/>
        </pc:sldMkLst>
      </pc:sldChg>
      <pc:sldChg chg="modSp add del mod modNotesTx">
        <pc:chgData name="Tom Button" userId="cf0642dc-ffe1-44b7-bcb8-6fade5cb6393" providerId="ADAL" clId="{EE1E6FB8-A03D-440B-915F-1DFBCB3E39FF}" dt="2023-05-12T07:41:43.075" v="1232"/>
        <pc:sldMkLst>
          <pc:docMk/>
          <pc:sldMk cId="2114479852" sldId="386"/>
        </pc:sldMkLst>
        <pc:picChg chg="mod">
          <ac:chgData name="Tom Button" userId="cf0642dc-ffe1-44b7-bcb8-6fade5cb6393" providerId="ADAL" clId="{EE1E6FB8-A03D-440B-915F-1DFBCB3E39FF}" dt="2023-05-12T07:39:08.315" v="1064" actId="962"/>
          <ac:picMkLst>
            <pc:docMk/>
            <pc:sldMk cId="2114479852" sldId="386"/>
            <ac:picMk id="4" creationId="{21B1208F-B27C-43D2-ABAF-60D61E641171}"/>
          </ac:picMkLst>
        </pc:picChg>
        <pc:picChg chg="mod">
          <ac:chgData name="Tom Button" userId="cf0642dc-ffe1-44b7-bcb8-6fade5cb6393" providerId="ADAL" clId="{EE1E6FB8-A03D-440B-915F-1DFBCB3E39FF}" dt="2023-05-12T07:39:29.056" v="1214" actId="962"/>
          <ac:picMkLst>
            <pc:docMk/>
            <pc:sldMk cId="2114479852" sldId="386"/>
            <ac:picMk id="5" creationId="{82797C65-6A49-4F7C-9E0F-B7EC262C5F36}"/>
          </ac:picMkLst>
        </pc:picChg>
      </pc:sldChg>
      <pc:sldMasterChg chg="addSldLayout delSldLayout">
        <pc:chgData name="Tom Button" userId="cf0642dc-ffe1-44b7-bcb8-6fade5cb6393" providerId="ADAL" clId="{EE1E6FB8-A03D-440B-915F-1DFBCB3E39FF}" dt="2023-05-12T07:40:36.147" v="1220" actId="47"/>
        <pc:sldMasterMkLst>
          <pc:docMk/>
          <pc:sldMasterMk cId="0" sldId="2147483648"/>
        </pc:sldMasterMkLst>
        <pc:sldLayoutChg chg="add del">
          <pc:chgData name="Tom Button" userId="cf0642dc-ffe1-44b7-bcb8-6fade5cb6393" providerId="ADAL" clId="{EE1E6FB8-A03D-440B-915F-1DFBCB3E39FF}" dt="2023-05-12T07:40:36.147" v="1220" actId="47"/>
          <pc:sldLayoutMkLst>
            <pc:docMk/>
            <pc:sldMasterMk cId="0" sldId="2147483648"/>
            <pc:sldLayoutMk cId="3850986517" sldId="2147483740"/>
          </pc:sldLayoutMkLst>
        </pc:sldLayoutChg>
        <pc:sldLayoutChg chg="add del">
          <pc:chgData name="Tom Button" userId="cf0642dc-ffe1-44b7-bcb8-6fade5cb6393" providerId="ADAL" clId="{EE1E6FB8-A03D-440B-915F-1DFBCB3E39FF}" dt="2023-05-12T07:40:36.147" v="1220" actId="47"/>
          <pc:sldLayoutMkLst>
            <pc:docMk/>
            <pc:sldMasterMk cId="0" sldId="2147483648"/>
            <pc:sldLayoutMk cId="2283126462" sldId="2147483741"/>
          </pc:sldLayoutMkLst>
        </pc:sldLayoutChg>
      </pc:sldMasterChg>
    </pc:docChg>
  </pc:docChgLst>
  <pc:docChgLst>
    <pc:chgData name="Tom Button" userId="cf0642dc-ffe1-44b7-bcb8-6fade5cb6393" providerId="ADAL" clId="{C8AFC8D5-4C03-4AD8-BDF7-B305EBF5F8F0}"/>
    <pc:docChg chg="custSel addSld delSld modSld delMainMaster">
      <pc:chgData name="Tom Button" userId="cf0642dc-ffe1-44b7-bcb8-6fade5cb6393" providerId="ADAL" clId="{C8AFC8D5-4C03-4AD8-BDF7-B305EBF5F8F0}" dt="2023-04-21T07:42:05.616" v="175" actId="790"/>
      <pc:docMkLst>
        <pc:docMk/>
      </pc:docMkLst>
      <pc:sldChg chg="addSp modSp mod">
        <pc:chgData name="Tom Button" userId="cf0642dc-ffe1-44b7-bcb8-6fade5cb6393" providerId="ADAL" clId="{C8AFC8D5-4C03-4AD8-BDF7-B305EBF5F8F0}" dt="2023-04-21T07:42:05.616" v="175" actId="790"/>
        <pc:sldMkLst>
          <pc:docMk/>
          <pc:sldMk cId="2358444486" sldId="286"/>
        </pc:sldMkLst>
        <pc:spChg chg="mod">
          <ac:chgData name="Tom Button" userId="cf0642dc-ffe1-44b7-bcb8-6fade5cb6393" providerId="ADAL" clId="{C8AFC8D5-4C03-4AD8-BDF7-B305EBF5F8F0}" dt="2023-04-21T07:42:05.616" v="175" actId="790"/>
          <ac:spMkLst>
            <pc:docMk/>
            <pc:sldMk cId="2358444486" sldId="286"/>
            <ac:spMk id="2" creationId="{00000000-0000-0000-0000-000000000000}"/>
          </ac:spMkLst>
        </pc:spChg>
        <pc:picChg chg="add mod">
          <ac:chgData name="Tom Button" userId="cf0642dc-ffe1-44b7-bcb8-6fade5cb6393" providerId="ADAL" clId="{C8AFC8D5-4C03-4AD8-BDF7-B305EBF5F8F0}" dt="2023-04-18T12:58:29.321" v="77"/>
          <ac:picMkLst>
            <pc:docMk/>
            <pc:sldMk cId="2358444486" sldId="286"/>
            <ac:picMk id="3" creationId="{FBCA9C42-21BF-FBC8-2F20-99AC8E7183BE}"/>
          </ac:picMkLst>
        </pc:picChg>
      </pc:sldChg>
      <pc:sldChg chg="addSp modSp mod">
        <pc:chgData name="Tom Button" userId="cf0642dc-ffe1-44b7-bcb8-6fade5cb6393" providerId="ADAL" clId="{C8AFC8D5-4C03-4AD8-BDF7-B305EBF5F8F0}" dt="2023-04-18T12:58:56.622" v="84" actId="14100"/>
        <pc:sldMkLst>
          <pc:docMk/>
          <pc:sldMk cId="271138496" sldId="309"/>
        </pc:sldMkLst>
        <pc:spChg chg="mod">
          <ac:chgData name="Tom Button" userId="cf0642dc-ffe1-44b7-bcb8-6fade5cb6393" providerId="ADAL" clId="{C8AFC8D5-4C03-4AD8-BDF7-B305EBF5F8F0}" dt="2023-04-18T12:58:56.622" v="84" actId="14100"/>
          <ac:spMkLst>
            <pc:docMk/>
            <pc:sldMk cId="271138496" sldId="309"/>
            <ac:spMk id="3" creationId="{F35DB376-E825-417C-A816-A2264B91E5D2}"/>
          </ac:spMkLst>
        </pc:spChg>
        <pc:picChg chg="add mod">
          <ac:chgData name="Tom Button" userId="cf0642dc-ffe1-44b7-bcb8-6fade5cb6393" providerId="ADAL" clId="{C8AFC8D5-4C03-4AD8-BDF7-B305EBF5F8F0}" dt="2023-04-18T12:58:48.495" v="81" actId="1076"/>
          <ac:picMkLst>
            <pc:docMk/>
            <pc:sldMk cId="271138496" sldId="309"/>
            <ac:picMk id="4" creationId="{1FFCC2D8-8B17-36F6-9AE5-B5F8E69892FC}"/>
          </ac:picMkLst>
        </pc:picChg>
      </pc:sldChg>
      <pc:sldChg chg="addSp modSp mod modNotesTx">
        <pc:chgData name="Tom Button" userId="cf0642dc-ffe1-44b7-bcb8-6fade5cb6393" providerId="ADAL" clId="{C8AFC8D5-4C03-4AD8-BDF7-B305EBF5F8F0}" dt="2023-04-18T12:56:57.266" v="76" actId="20577"/>
        <pc:sldMkLst>
          <pc:docMk/>
          <pc:sldMk cId="2168088879" sldId="312"/>
        </pc:sldMkLst>
        <pc:graphicFrameChg chg="add mod">
          <ac:chgData name="Tom Button" userId="cf0642dc-ffe1-44b7-bcb8-6fade5cb6393" providerId="ADAL" clId="{C8AFC8D5-4C03-4AD8-BDF7-B305EBF5F8F0}" dt="2023-04-18T12:56:12.688" v="11" actId="1076"/>
          <ac:graphicFrameMkLst>
            <pc:docMk/>
            <pc:sldMk cId="2168088879" sldId="312"/>
            <ac:graphicFrameMk id="3" creationId="{22138B5B-2D13-DDBD-B18F-B1A004867E62}"/>
          </ac:graphicFrameMkLst>
        </pc:graphicFrameChg>
      </pc:sldChg>
      <pc:sldChg chg="addSp delSp modSp mod">
        <pc:chgData name="Tom Button" userId="cf0642dc-ffe1-44b7-bcb8-6fade5cb6393" providerId="ADAL" clId="{C8AFC8D5-4C03-4AD8-BDF7-B305EBF5F8F0}" dt="2023-04-19T11:37:49.097" v="112"/>
        <pc:sldMkLst>
          <pc:docMk/>
          <pc:sldMk cId="3568912589" sldId="313"/>
        </pc:sldMkLst>
        <pc:spChg chg="mod">
          <ac:chgData name="Tom Button" userId="cf0642dc-ffe1-44b7-bcb8-6fade5cb6393" providerId="ADAL" clId="{C8AFC8D5-4C03-4AD8-BDF7-B305EBF5F8F0}" dt="2023-04-19T11:36:39.548" v="108" actId="20577"/>
          <ac:spMkLst>
            <pc:docMk/>
            <pc:sldMk cId="3568912589" sldId="313"/>
            <ac:spMk id="2" creationId="{6C63314F-BF78-4C79-815F-A15AD3FF7007}"/>
          </ac:spMkLst>
        </pc:spChg>
        <pc:spChg chg="del">
          <ac:chgData name="Tom Button" userId="cf0642dc-ffe1-44b7-bcb8-6fade5cb6393" providerId="ADAL" clId="{C8AFC8D5-4C03-4AD8-BDF7-B305EBF5F8F0}" dt="2023-04-19T11:36:30.134" v="86" actId="478"/>
          <ac:spMkLst>
            <pc:docMk/>
            <pc:sldMk cId="3568912589" sldId="313"/>
            <ac:spMk id="3" creationId="{F35DB376-E825-417C-A816-A2264B91E5D2}"/>
          </ac:spMkLst>
        </pc:spChg>
        <pc:graphicFrameChg chg="add mod">
          <ac:chgData name="Tom Button" userId="cf0642dc-ffe1-44b7-bcb8-6fade5cb6393" providerId="ADAL" clId="{C8AFC8D5-4C03-4AD8-BDF7-B305EBF5F8F0}" dt="2023-04-19T11:37:49.097" v="112"/>
          <ac:graphicFrameMkLst>
            <pc:docMk/>
            <pc:sldMk cId="3568912589" sldId="313"/>
            <ac:graphicFrameMk id="4" creationId="{A36146B3-7BA7-16DD-6682-F8387741122C}"/>
          </ac:graphicFrameMkLst>
        </pc:graphicFrameChg>
      </pc:sldChg>
      <pc:sldChg chg="del">
        <pc:chgData name="Tom Button" userId="cf0642dc-ffe1-44b7-bcb8-6fade5cb6393" providerId="ADAL" clId="{C8AFC8D5-4C03-4AD8-BDF7-B305EBF5F8F0}" dt="2023-04-19T11:37:43.674" v="111" actId="47"/>
        <pc:sldMkLst>
          <pc:docMk/>
          <pc:sldMk cId="2555376112" sldId="314"/>
        </pc:sldMkLst>
      </pc:sldChg>
      <pc:sldChg chg="del">
        <pc:chgData name="Tom Button" userId="cf0642dc-ffe1-44b7-bcb8-6fade5cb6393" providerId="ADAL" clId="{C8AFC8D5-4C03-4AD8-BDF7-B305EBF5F8F0}" dt="2023-04-19T11:41:17.406" v="174" actId="47"/>
        <pc:sldMkLst>
          <pc:docMk/>
          <pc:sldMk cId="2983507581" sldId="315"/>
        </pc:sldMkLst>
      </pc:sldChg>
      <pc:sldChg chg="modSp mod">
        <pc:chgData name="Tom Button" userId="cf0642dc-ffe1-44b7-bcb8-6fade5cb6393" providerId="ADAL" clId="{C8AFC8D5-4C03-4AD8-BDF7-B305EBF5F8F0}" dt="2023-04-19T11:34:20.659" v="85" actId="790"/>
        <pc:sldMkLst>
          <pc:docMk/>
          <pc:sldMk cId="4068095423" sldId="316"/>
        </pc:sldMkLst>
        <pc:spChg chg="mod">
          <ac:chgData name="Tom Button" userId="cf0642dc-ffe1-44b7-bcb8-6fade5cb6393" providerId="ADAL" clId="{C8AFC8D5-4C03-4AD8-BDF7-B305EBF5F8F0}" dt="2023-04-19T11:34:20.659" v="85" actId="790"/>
          <ac:spMkLst>
            <pc:docMk/>
            <pc:sldMk cId="4068095423" sldId="316"/>
            <ac:spMk id="2" creationId="{00000000-0000-0000-0000-000000000000}"/>
          </ac:spMkLst>
        </pc:spChg>
      </pc:sldChg>
      <pc:sldChg chg="modSp del">
        <pc:chgData name="Tom Button" userId="cf0642dc-ffe1-44b7-bcb8-6fade5cb6393" providerId="ADAL" clId="{C8AFC8D5-4C03-4AD8-BDF7-B305EBF5F8F0}" dt="2023-04-19T11:38:44.505" v="114" actId="47"/>
        <pc:sldMkLst>
          <pc:docMk/>
          <pc:sldMk cId="3071657246" sldId="317"/>
        </pc:sldMkLst>
        <pc:graphicFrameChg chg="mod">
          <ac:chgData name="Tom Button" userId="cf0642dc-ffe1-44b7-bcb8-6fade5cb6393" providerId="ADAL" clId="{C8AFC8D5-4C03-4AD8-BDF7-B305EBF5F8F0}" dt="2023-04-18T12:54:17.280" v="9" actId="20577"/>
          <ac:graphicFrameMkLst>
            <pc:docMk/>
            <pc:sldMk cId="3071657246" sldId="317"/>
            <ac:graphicFrameMk id="5" creationId="{AE1B84FF-FFD6-BC63-0449-C363F194A3AC}"/>
          </ac:graphicFrameMkLst>
        </pc:graphicFrameChg>
      </pc:sldChg>
      <pc:sldChg chg="modSp add mod">
        <pc:chgData name="Tom Button" userId="cf0642dc-ffe1-44b7-bcb8-6fade5cb6393" providerId="ADAL" clId="{C8AFC8D5-4C03-4AD8-BDF7-B305EBF5F8F0}" dt="2023-04-19T11:38:55.358" v="134" actId="20577"/>
        <pc:sldMkLst>
          <pc:docMk/>
          <pc:sldMk cId="3064010306" sldId="368"/>
        </pc:sldMkLst>
        <pc:spChg chg="mod">
          <ac:chgData name="Tom Button" userId="cf0642dc-ffe1-44b7-bcb8-6fade5cb6393" providerId="ADAL" clId="{C8AFC8D5-4C03-4AD8-BDF7-B305EBF5F8F0}" dt="2023-04-19T11:38:55.358" v="134" actId="20577"/>
          <ac:spMkLst>
            <pc:docMk/>
            <pc:sldMk cId="3064010306" sldId="368"/>
            <ac:spMk id="2" creationId="{A51F27F6-D34C-0BBD-3395-DDC41352FFD7}"/>
          </ac:spMkLst>
        </pc:spChg>
      </pc:sldChg>
      <pc:sldChg chg="modSp add mod">
        <pc:chgData name="Tom Button" userId="cf0642dc-ffe1-44b7-bcb8-6fade5cb6393" providerId="ADAL" clId="{C8AFC8D5-4C03-4AD8-BDF7-B305EBF5F8F0}" dt="2023-04-19T11:39:27.095" v="172" actId="20577"/>
        <pc:sldMkLst>
          <pc:docMk/>
          <pc:sldMk cId="2701406910" sldId="371"/>
        </pc:sldMkLst>
        <pc:spChg chg="mod">
          <ac:chgData name="Tom Button" userId="cf0642dc-ffe1-44b7-bcb8-6fade5cb6393" providerId="ADAL" clId="{C8AFC8D5-4C03-4AD8-BDF7-B305EBF5F8F0}" dt="2023-04-19T11:39:27.095" v="172" actId="20577"/>
          <ac:spMkLst>
            <pc:docMk/>
            <pc:sldMk cId="2701406910" sldId="371"/>
            <ac:spMk id="2" creationId="{A51F27F6-D34C-0BBD-3395-DDC41352FFD7}"/>
          </ac:spMkLst>
        </pc:spChg>
      </pc:sldChg>
      <pc:sldChg chg="add modNotesTx">
        <pc:chgData name="Tom Button" userId="cf0642dc-ffe1-44b7-bcb8-6fade5cb6393" providerId="ADAL" clId="{C8AFC8D5-4C03-4AD8-BDF7-B305EBF5F8F0}" dt="2023-04-19T11:37:36.215" v="110"/>
        <pc:sldMkLst>
          <pc:docMk/>
          <pc:sldMk cId="618572645" sldId="384"/>
        </pc:sldMkLst>
      </pc:sldChg>
      <pc:sldChg chg="add">
        <pc:chgData name="Tom Button" userId="cf0642dc-ffe1-44b7-bcb8-6fade5cb6393" providerId="ADAL" clId="{C8AFC8D5-4C03-4AD8-BDF7-B305EBF5F8F0}" dt="2023-04-19T11:41:14.936" v="173"/>
        <pc:sldMkLst>
          <pc:docMk/>
          <pc:sldMk cId="376731034" sldId="385"/>
        </pc:sldMkLst>
      </pc:sldChg>
      <pc:sldChg chg="add">
        <pc:chgData name="Tom Button" userId="cf0642dc-ffe1-44b7-bcb8-6fade5cb6393" providerId="ADAL" clId="{C8AFC8D5-4C03-4AD8-BDF7-B305EBF5F8F0}" dt="2023-04-19T11:41:14.936" v="173"/>
        <pc:sldMkLst>
          <pc:docMk/>
          <pc:sldMk cId="2114479852" sldId="386"/>
        </pc:sldMkLst>
      </pc:sldChg>
      <pc:sldMasterChg chg="del delSldLayout">
        <pc:chgData name="Tom Button" userId="cf0642dc-ffe1-44b7-bcb8-6fade5cb6393" providerId="ADAL" clId="{C8AFC8D5-4C03-4AD8-BDF7-B305EBF5F8F0}" dt="2023-04-19T11:38:44.505" v="114" actId="47"/>
        <pc:sldMasterMkLst>
          <pc:docMk/>
          <pc:sldMasterMk cId="0" sldId="2147483735"/>
        </pc:sldMasterMkLst>
        <pc:sldLayoutChg chg="del">
          <pc:chgData name="Tom Button" userId="cf0642dc-ffe1-44b7-bcb8-6fade5cb6393" providerId="ADAL" clId="{C8AFC8D5-4C03-4AD8-BDF7-B305EBF5F8F0}" dt="2023-04-19T11:38:44.505" v="114" actId="47"/>
          <pc:sldLayoutMkLst>
            <pc:docMk/>
            <pc:sldMasterMk cId="0" sldId="2147483735"/>
            <pc:sldLayoutMk cId="370300421" sldId="2147483733"/>
          </pc:sldLayoutMkLst>
        </pc:sldLayoutChg>
        <pc:sldLayoutChg chg="del">
          <pc:chgData name="Tom Button" userId="cf0642dc-ffe1-44b7-bcb8-6fade5cb6393" providerId="ADAL" clId="{C8AFC8D5-4C03-4AD8-BDF7-B305EBF5F8F0}" dt="2023-04-19T11:38:44.505" v="114" actId="47"/>
          <pc:sldLayoutMkLst>
            <pc:docMk/>
            <pc:sldMasterMk cId="0" sldId="2147483735"/>
            <pc:sldLayoutMk cId="2019327043" sldId="2147483734"/>
          </pc:sldLayoutMkLst>
        </pc:sldLayoutChg>
        <pc:sldLayoutChg chg="del">
          <pc:chgData name="Tom Button" userId="cf0642dc-ffe1-44b7-bcb8-6fade5cb6393" providerId="ADAL" clId="{C8AFC8D5-4C03-4AD8-BDF7-B305EBF5F8F0}" dt="2023-04-19T11:38:44.505" v="114" actId="47"/>
          <pc:sldLayoutMkLst>
            <pc:docMk/>
            <pc:sldMasterMk cId="0" sldId="2147483735"/>
            <pc:sldLayoutMk cId="4078028957" sldId="2147483736"/>
          </pc:sldLayoutMkLst>
        </pc:sldLayoutChg>
        <pc:sldLayoutChg chg="del">
          <pc:chgData name="Tom Button" userId="cf0642dc-ffe1-44b7-bcb8-6fade5cb6393" providerId="ADAL" clId="{C8AFC8D5-4C03-4AD8-BDF7-B305EBF5F8F0}" dt="2023-04-19T11:38:44.505" v="114" actId="47"/>
          <pc:sldLayoutMkLst>
            <pc:docMk/>
            <pc:sldMasterMk cId="0" sldId="2147483735"/>
            <pc:sldLayoutMk cId="216296400" sldId="2147483737"/>
          </pc:sldLayoutMkLst>
        </pc:sldLayoutChg>
        <pc:sldLayoutChg chg="del">
          <pc:chgData name="Tom Button" userId="cf0642dc-ffe1-44b7-bcb8-6fade5cb6393" providerId="ADAL" clId="{C8AFC8D5-4C03-4AD8-BDF7-B305EBF5F8F0}" dt="2023-04-19T11:38:44.505" v="114" actId="47"/>
          <pc:sldLayoutMkLst>
            <pc:docMk/>
            <pc:sldMasterMk cId="0" sldId="2147483735"/>
            <pc:sldLayoutMk cId="673269792" sldId="2147483738"/>
          </pc:sldLayoutMkLst>
        </pc:sldLayoutChg>
        <pc:sldLayoutChg chg="del">
          <pc:chgData name="Tom Button" userId="cf0642dc-ffe1-44b7-bcb8-6fade5cb6393" providerId="ADAL" clId="{C8AFC8D5-4C03-4AD8-BDF7-B305EBF5F8F0}" dt="2023-04-19T11:38:44.505" v="114" actId="47"/>
          <pc:sldLayoutMkLst>
            <pc:docMk/>
            <pc:sldMasterMk cId="0" sldId="2147483735"/>
            <pc:sldLayoutMk cId="695104642" sldId="2147483739"/>
          </pc:sldLayoutMkLst>
        </pc:sldLayoutChg>
      </pc:sldMasterChg>
    </pc:docChg>
  </pc:docChgLst>
  <pc:docChgLst>
    <pc:chgData name="Tom Button" userId="S::tom.button@mei.org.uk::cf0642dc-ffe1-44b7-bcb8-6fade5cb6393" providerId="AD" clId="Web-{3DFCEA26-0A01-2372-7ACA-8D8DB0C62168}"/>
    <pc:docChg chg="modSld">
      <pc:chgData name="Tom Button" userId="S::tom.button@mei.org.uk::cf0642dc-ffe1-44b7-bcb8-6fade5cb6393" providerId="AD" clId="Web-{3DFCEA26-0A01-2372-7ACA-8D8DB0C62168}" dt="2023-04-21T11:03:10.056" v="214" actId="20577"/>
      <pc:docMkLst>
        <pc:docMk/>
      </pc:docMkLst>
      <pc:sldChg chg="modSp">
        <pc:chgData name="Tom Button" userId="S::tom.button@mei.org.uk::cf0642dc-ffe1-44b7-bcb8-6fade5cb6393" providerId="AD" clId="Web-{3DFCEA26-0A01-2372-7ACA-8D8DB0C62168}" dt="2023-04-21T11:02:58.197" v="212" actId="20577"/>
        <pc:sldMkLst>
          <pc:docMk/>
          <pc:sldMk cId="2358444486" sldId="286"/>
        </pc:sldMkLst>
        <pc:spChg chg="mod">
          <ac:chgData name="Tom Button" userId="S::tom.button@mei.org.uk::cf0642dc-ffe1-44b7-bcb8-6fade5cb6393" providerId="AD" clId="Web-{3DFCEA26-0A01-2372-7ACA-8D8DB0C62168}" dt="2023-04-21T11:02:58.197" v="212" actId="20577"/>
          <ac:spMkLst>
            <pc:docMk/>
            <pc:sldMk cId="2358444486" sldId="286"/>
            <ac:spMk id="2" creationId="{00000000-0000-0000-0000-000000000000}"/>
          </ac:spMkLst>
        </pc:spChg>
      </pc:sldChg>
      <pc:sldChg chg="modNotes">
        <pc:chgData name="Tom Button" userId="S::tom.button@mei.org.uk::cf0642dc-ffe1-44b7-bcb8-6fade5cb6393" providerId="AD" clId="Web-{3DFCEA26-0A01-2372-7ACA-8D8DB0C62168}" dt="2023-04-21T10:45:34.420" v="33"/>
        <pc:sldMkLst>
          <pc:docMk/>
          <pc:sldMk cId="2168088879" sldId="312"/>
        </pc:sldMkLst>
      </pc:sldChg>
      <pc:sldChg chg="modNotes">
        <pc:chgData name="Tom Button" userId="S::tom.button@mei.org.uk::cf0642dc-ffe1-44b7-bcb8-6fade5cb6393" providerId="AD" clId="Web-{3DFCEA26-0A01-2372-7ACA-8D8DB0C62168}" dt="2023-04-21T10:46:14.203" v="43"/>
        <pc:sldMkLst>
          <pc:docMk/>
          <pc:sldMk cId="3568912589" sldId="313"/>
        </pc:sldMkLst>
      </pc:sldChg>
      <pc:sldChg chg="addSp modSp">
        <pc:chgData name="Tom Button" userId="S::tom.button@mei.org.uk::cf0642dc-ffe1-44b7-bcb8-6fade5cb6393" providerId="AD" clId="Web-{3DFCEA26-0A01-2372-7ACA-8D8DB0C62168}" dt="2023-04-21T11:03:10.056" v="214" actId="20577"/>
        <pc:sldMkLst>
          <pc:docMk/>
          <pc:sldMk cId="4068095423" sldId="316"/>
        </pc:sldMkLst>
        <pc:spChg chg="mod">
          <ac:chgData name="Tom Button" userId="S::tom.button@mei.org.uk::cf0642dc-ffe1-44b7-bcb8-6fade5cb6393" providerId="AD" clId="Web-{3DFCEA26-0A01-2372-7ACA-8D8DB0C62168}" dt="2023-04-21T11:03:10.056" v="214" actId="20577"/>
          <ac:spMkLst>
            <pc:docMk/>
            <pc:sldMk cId="4068095423" sldId="316"/>
            <ac:spMk id="2" creationId="{00000000-0000-0000-0000-000000000000}"/>
          </ac:spMkLst>
        </pc:spChg>
        <pc:graphicFrameChg chg="add mod">
          <ac:chgData name="Tom Button" userId="S::tom.button@mei.org.uk::cf0642dc-ffe1-44b7-bcb8-6fade5cb6393" providerId="AD" clId="Web-{3DFCEA26-0A01-2372-7ACA-8D8DB0C62168}" dt="2023-04-21T10:53:35.628" v="80" actId="14100"/>
          <ac:graphicFrameMkLst>
            <pc:docMk/>
            <pc:sldMk cId="4068095423" sldId="316"/>
            <ac:graphicFrameMk id="4" creationId="{B88FD9EB-795B-E886-2D73-ABF141A0A9FC}"/>
          </ac:graphicFrameMkLst>
        </pc:graphicFrameChg>
      </pc:sldChg>
      <pc:sldChg chg="modNotes">
        <pc:chgData name="Tom Button" userId="S::tom.button@mei.org.uk::cf0642dc-ffe1-44b7-bcb8-6fade5cb6393" providerId="AD" clId="Web-{3DFCEA26-0A01-2372-7ACA-8D8DB0C62168}" dt="2023-04-21T11:01:34.600" v="208"/>
        <pc:sldMkLst>
          <pc:docMk/>
          <pc:sldMk cId="3064010306" sldId="368"/>
        </pc:sldMkLst>
      </pc:sldChg>
      <pc:sldChg chg="modNotes">
        <pc:chgData name="Tom Button" userId="S::tom.button@mei.org.uk::cf0642dc-ffe1-44b7-bcb8-6fade5cb6393" providerId="AD" clId="Web-{3DFCEA26-0A01-2372-7ACA-8D8DB0C62168}" dt="2023-04-21T10:47:04.049" v="75"/>
        <pc:sldMkLst>
          <pc:docMk/>
          <pc:sldMk cId="2701406910" sldId="371"/>
        </pc:sldMkLst>
      </pc:sldChg>
      <pc:sldChg chg="modNotes">
        <pc:chgData name="Tom Button" userId="S::tom.button@mei.org.uk::cf0642dc-ffe1-44b7-bcb8-6fade5cb6393" providerId="AD" clId="Web-{3DFCEA26-0A01-2372-7ACA-8D8DB0C62168}" dt="2023-04-21T10:53:14.080" v="77"/>
        <pc:sldMkLst>
          <pc:docMk/>
          <pc:sldMk cId="618572645" sldId="384"/>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D2D4A64-BCC7-4422-8E1A-9C4B947F1037}" type="doc">
      <dgm:prSet loTypeId="urn:microsoft.com/office/officeart/2016/7/layout/BasicTimeline" loCatId="timeline" qsTypeId="urn:microsoft.com/office/officeart/2005/8/quickstyle/simple1" qsCatId="simple" csTypeId="urn:microsoft.com/office/officeart/2005/8/colors/accent1_2" csCatId="accent1" phldr="1"/>
      <dgm:spPr/>
      <dgm:t>
        <a:bodyPr/>
        <a:lstStyle/>
        <a:p>
          <a:endParaRPr lang="en-GB"/>
        </a:p>
      </dgm:t>
    </dgm:pt>
    <dgm:pt modelId="{E04B2947-A6A4-4CE7-9939-4881ED4D58F1}">
      <dgm:prSet phldrT="[Text]" phldr="0" custT="1"/>
      <dgm:spPr>
        <a:xfrm>
          <a:off x="146680" y="1964131"/>
          <a:ext cx="2134381" cy="413308"/>
        </a:xfrm>
        <a:prstGeom prst="rect">
          <a:avLst/>
        </a:prstGeom>
        <a:noFill/>
        <a:ln>
          <a:noFill/>
        </a:ln>
        <a:effectLst/>
      </dgm:spPr>
      <dgm:t>
        <a:bodyPr/>
        <a:lstStyle/>
        <a:p>
          <a:pPr>
            <a:buNone/>
            <a:defRPr b="1"/>
          </a:pPr>
          <a:r>
            <a:rPr lang="en-GB" sz="2000" b="0">
              <a:solidFill>
                <a:srgbClr val="002350"/>
              </a:solidFill>
              <a:latin typeface="Consolas" panose="020B0609020204030204" pitchFamily="49" charset="0"/>
              <a:ea typeface="+mn-ea"/>
              <a:cs typeface="+mn-cs"/>
            </a:rPr>
            <a:t>One number</a:t>
          </a:r>
        </a:p>
      </dgm:t>
    </dgm:pt>
    <dgm:pt modelId="{3769C5BD-F306-4DE7-87D8-106A7233ABB8}" type="parTrans" cxnId="{118FF259-8799-40ED-B527-027F12967BB4}">
      <dgm:prSet/>
      <dgm:spPr/>
      <dgm:t>
        <a:bodyPr/>
        <a:lstStyle/>
        <a:p>
          <a:endParaRPr lang="en-GB" sz="2400"/>
        </a:p>
      </dgm:t>
    </dgm:pt>
    <dgm:pt modelId="{82D367D2-E9F6-4931-9F30-2AA84E61439E}" type="sibTrans" cxnId="{118FF259-8799-40ED-B527-027F12967BB4}">
      <dgm:prSet/>
      <dgm:spPr/>
      <dgm:t>
        <a:bodyPr/>
        <a:lstStyle/>
        <a:p>
          <a:endParaRPr lang="en-GB" sz="2400"/>
        </a:p>
      </dgm:t>
    </dgm:pt>
    <dgm:pt modelId="{FBDF9AD5-14D8-4918-8852-87B60A91375C}">
      <dgm:prSet phldrT="[Text]" phldr="0" custT="1"/>
      <dgm:spPr>
        <a:xfrm>
          <a:off x="1154" y="510235"/>
          <a:ext cx="2425433" cy="623620"/>
        </a:xfrm>
        <a:prstGeom prst="roundRect">
          <a:avLst/>
        </a:prstGeom>
        <a:solidFill>
          <a:schemeClr val="bg1">
            <a:lumMod val="85000"/>
            <a:alpha val="90000"/>
          </a:schemeClr>
        </a:solidFill>
        <a:ln w="25400" cap="flat" cmpd="sng" algn="ctr">
          <a:solidFill>
            <a:srgbClr val="009FDA">
              <a:hueOff val="0"/>
              <a:satOff val="0"/>
              <a:lumOff val="0"/>
              <a:alphaOff val="0"/>
            </a:srgbClr>
          </a:solidFill>
          <a:prstDash val="solid"/>
        </a:ln>
        <a:effectLst/>
      </dgm:spPr>
      <dgm:t>
        <a:bodyPr/>
        <a:lstStyle/>
        <a:p>
          <a:pPr>
            <a:buNone/>
          </a:pPr>
          <a:r>
            <a:rPr lang="en-GB" sz="2000" b="1">
              <a:solidFill>
                <a:srgbClr val="002350"/>
              </a:solidFill>
              <a:latin typeface="Consolas" panose="020B0609020204030204" pitchFamily="49" charset="0"/>
              <a:ea typeface="+mn-ea"/>
              <a:cs typeface="+mn-cs"/>
            </a:rPr>
            <a:t>Average</a:t>
          </a:r>
        </a:p>
      </dgm:t>
    </dgm:pt>
    <dgm:pt modelId="{9122B087-EC3B-4175-93DA-EF274415820B}" type="parTrans" cxnId="{DC07A552-B74C-444A-84B0-11E3AB2071D1}">
      <dgm:prSet/>
      <dgm:spPr/>
      <dgm:t>
        <a:bodyPr/>
        <a:lstStyle/>
        <a:p>
          <a:endParaRPr lang="en-GB" sz="2400"/>
        </a:p>
      </dgm:t>
    </dgm:pt>
    <dgm:pt modelId="{BE5172B0-30B3-4625-A536-F6FC931E6D98}" type="sibTrans" cxnId="{DC07A552-B74C-444A-84B0-11E3AB2071D1}">
      <dgm:prSet/>
      <dgm:spPr/>
      <dgm:t>
        <a:bodyPr/>
        <a:lstStyle/>
        <a:p>
          <a:endParaRPr lang="en-GB" sz="2400"/>
        </a:p>
      </dgm:t>
    </dgm:pt>
    <dgm:pt modelId="{34342C0C-917B-4BD9-AE05-3A6C669468CB}">
      <dgm:prSet phldrT="[Text]" phldr="0" custT="1"/>
      <dgm:spPr>
        <a:xfrm>
          <a:off x="1407906" y="2523744"/>
          <a:ext cx="2425433" cy="623620"/>
        </a:xfrm>
        <a:prstGeom prst="roundRect">
          <a:avLst/>
        </a:prstGeom>
        <a:solidFill>
          <a:schemeClr val="bg1">
            <a:lumMod val="85000"/>
            <a:alpha val="90000"/>
          </a:schemeClr>
        </a:solidFill>
        <a:ln w="25400" cap="flat" cmpd="sng" algn="ctr">
          <a:solidFill>
            <a:srgbClr val="009FDA">
              <a:hueOff val="0"/>
              <a:satOff val="0"/>
              <a:lumOff val="0"/>
              <a:alphaOff val="0"/>
            </a:srgbClr>
          </a:solidFill>
          <a:prstDash val="solid"/>
        </a:ln>
        <a:effectLst/>
      </dgm:spPr>
      <dgm:t>
        <a:bodyPr/>
        <a:lstStyle/>
        <a:p>
          <a:pPr>
            <a:buNone/>
          </a:pPr>
          <a:r>
            <a:rPr lang="en-GB" sz="2000" b="1">
              <a:solidFill>
                <a:srgbClr val="002350"/>
              </a:solidFill>
              <a:latin typeface="Consolas" panose="020B0609020204030204" pitchFamily="49" charset="0"/>
              <a:ea typeface="+mn-ea"/>
              <a:cs typeface="+mn-cs"/>
            </a:rPr>
            <a:t>Line of best fit</a:t>
          </a:r>
        </a:p>
      </dgm:t>
    </dgm:pt>
    <dgm:pt modelId="{DC3ADF7B-1388-438C-8AAD-766CAD92DEF0}" type="parTrans" cxnId="{6A4BA5A6-2E92-4865-84B0-65D01BD4E00F}">
      <dgm:prSet/>
      <dgm:spPr/>
      <dgm:t>
        <a:bodyPr/>
        <a:lstStyle/>
        <a:p>
          <a:endParaRPr lang="en-GB" sz="2400"/>
        </a:p>
      </dgm:t>
    </dgm:pt>
    <dgm:pt modelId="{FD981B8B-F138-4C3B-90E6-68B57445320B}" type="sibTrans" cxnId="{6A4BA5A6-2E92-4865-84B0-65D01BD4E00F}">
      <dgm:prSet/>
      <dgm:spPr/>
      <dgm:t>
        <a:bodyPr/>
        <a:lstStyle/>
        <a:p>
          <a:endParaRPr lang="en-GB" sz="2400"/>
        </a:p>
      </dgm:t>
    </dgm:pt>
    <dgm:pt modelId="{0140D7AE-0F04-4C6D-B644-468AA0ADF94D}">
      <dgm:prSet phldrT="[Text]" phldr="0" custT="1"/>
      <dgm:spPr>
        <a:xfrm>
          <a:off x="2960183" y="1964131"/>
          <a:ext cx="2134381" cy="413308"/>
        </a:xfrm>
        <a:prstGeom prst="rect">
          <a:avLst/>
        </a:prstGeom>
        <a:noFill/>
        <a:ln>
          <a:noFill/>
        </a:ln>
        <a:effectLst/>
      </dgm:spPr>
      <dgm:t>
        <a:bodyPr/>
        <a:lstStyle/>
        <a:p>
          <a:pPr>
            <a:buNone/>
            <a:defRPr b="1"/>
          </a:pPr>
          <a:r>
            <a:rPr lang="en-GB" sz="2400" b="0">
              <a:solidFill>
                <a:srgbClr val="002350"/>
              </a:solidFill>
              <a:latin typeface="Consolas" panose="020B0609020204030204" pitchFamily="49" charset="0"/>
              <a:ea typeface="+mn-ea"/>
              <a:cs typeface="+mn-cs"/>
            </a:rPr>
            <a:t> </a:t>
          </a:r>
        </a:p>
      </dgm:t>
    </dgm:pt>
    <dgm:pt modelId="{98CA7104-87A1-4532-95D7-A56D4B32BE4B}" type="parTrans" cxnId="{29B9DC75-1344-4FEC-885E-6D3E23D96467}">
      <dgm:prSet/>
      <dgm:spPr/>
      <dgm:t>
        <a:bodyPr/>
        <a:lstStyle/>
        <a:p>
          <a:endParaRPr lang="en-GB" sz="2400"/>
        </a:p>
      </dgm:t>
    </dgm:pt>
    <dgm:pt modelId="{47BFF5CC-8615-4687-8E41-9FB3D5AB7EC7}" type="sibTrans" cxnId="{29B9DC75-1344-4FEC-885E-6D3E23D96467}">
      <dgm:prSet/>
      <dgm:spPr/>
      <dgm:t>
        <a:bodyPr/>
        <a:lstStyle/>
        <a:p>
          <a:endParaRPr lang="en-GB" sz="2400"/>
        </a:p>
      </dgm:t>
    </dgm:pt>
    <dgm:pt modelId="{8470C45B-00AB-4B8D-A2C7-D023071ABCC1}">
      <dgm:prSet phldrT="[Text]" phldr="0" custT="1"/>
      <dgm:spPr>
        <a:xfrm>
          <a:off x="2814657" y="510235"/>
          <a:ext cx="2425433" cy="623620"/>
        </a:xfrm>
        <a:prstGeom prst="roundRect">
          <a:avLst/>
        </a:prstGeom>
        <a:solidFill>
          <a:schemeClr val="bg1">
            <a:lumMod val="85000"/>
            <a:alpha val="90000"/>
          </a:schemeClr>
        </a:solidFill>
        <a:ln w="25400" cap="flat" cmpd="sng" algn="ctr">
          <a:solidFill>
            <a:srgbClr val="009FDA">
              <a:hueOff val="0"/>
              <a:satOff val="0"/>
              <a:lumOff val="0"/>
              <a:alphaOff val="0"/>
            </a:srgbClr>
          </a:solidFill>
          <a:prstDash val="solid"/>
        </a:ln>
        <a:effectLst/>
      </dgm:spPr>
      <dgm:t>
        <a:bodyPr/>
        <a:lstStyle/>
        <a:p>
          <a:pPr>
            <a:buNone/>
          </a:pPr>
          <a:r>
            <a:rPr lang="en-GB" sz="2000" b="1">
              <a:solidFill>
                <a:srgbClr val="002350"/>
              </a:solidFill>
              <a:latin typeface="Consolas" panose="020B0609020204030204" pitchFamily="49" charset="0"/>
              <a:ea typeface="+mn-ea"/>
              <a:cs typeface="+mn-cs"/>
            </a:rPr>
            <a:t>Spam filter</a:t>
          </a:r>
        </a:p>
      </dgm:t>
    </dgm:pt>
    <dgm:pt modelId="{E732DC68-B6B9-479D-80E3-8D8779AA07F7}" type="parTrans" cxnId="{99C50879-166F-4E5F-9C2F-8FE403B8D32A}">
      <dgm:prSet/>
      <dgm:spPr/>
      <dgm:t>
        <a:bodyPr/>
        <a:lstStyle/>
        <a:p>
          <a:endParaRPr lang="en-GB" sz="2400"/>
        </a:p>
      </dgm:t>
    </dgm:pt>
    <dgm:pt modelId="{D58D4292-5818-4C90-9A11-2DAFCAC73BE4}" type="sibTrans" cxnId="{99C50879-166F-4E5F-9C2F-8FE403B8D32A}">
      <dgm:prSet/>
      <dgm:spPr/>
      <dgm:t>
        <a:bodyPr/>
        <a:lstStyle/>
        <a:p>
          <a:endParaRPr lang="en-GB" sz="2400"/>
        </a:p>
      </dgm:t>
    </dgm:pt>
    <dgm:pt modelId="{DAA7CEB4-2984-4EDF-8851-96316E674657}">
      <dgm:prSet phldr="0" custT="1"/>
      <dgm:spPr>
        <a:xfrm>
          <a:off x="4366934" y="1280159"/>
          <a:ext cx="2134381" cy="413308"/>
        </a:xfrm>
        <a:prstGeom prst="rect">
          <a:avLst/>
        </a:prstGeom>
        <a:noFill/>
        <a:ln>
          <a:noFill/>
        </a:ln>
        <a:effectLst/>
      </dgm:spPr>
      <dgm:t>
        <a:bodyPr/>
        <a:lstStyle/>
        <a:p>
          <a:pPr>
            <a:buNone/>
            <a:defRPr b="1"/>
          </a:pPr>
          <a:endParaRPr lang="en-GB" sz="2400" b="0">
            <a:solidFill>
              <a:srgbClr val="002350"/>
            </a:solidFill>
            <a:latin typeface="Consolas" panose="020B0609020204030204" pitchFamily="49" charset="0"/>
            <a:ea typeface="+mn-ea"/>
            <a:cs typeface="+mn-cs"/>
          </a:endParaRPr>
        </a:p>
      </dgm:t>
    </dgm:pt>
    <dgm:pt modelId="{9297CEA9-35D5-4EFF-966A-43495C6F1639}" type="parTrans" cxnId="{44B5A75E-77EF-420F-9423-8393114B782C}">
      <dgm:prSet/>
      <dgm:spPr/>
      <dgm:t>
        <a:bodyPr/>
        <a:lstStyle/>
        <a:p>
          <a:endParaRPr lang="en-GB" sz="2400"/>
        </a:p>
      </dgm:t>
    </dgm:pt>
    <dgm:pt modelId="{66CA67D4-7B5E-4524-8B8F-4984F912E4FF}" type="sibTrans" cxnId="{44B5A75E-77EF-420F-9423-8393114B782C}">
      <dgm:prSet/>
      <dgm:spPr/>
      <dgm:t>
        <a:bodyPr/>
        <a:lstStyle/>
        <a:p>
          <a:endParaRPr lang="en-GB" sz="2400"/>
        </a:p>
      </dgm:t>
    </dgm:pt>
    <dgm:pt modelId="{4EB939B1-926B-43F8-A63C-54F96FAE60C1}">
      <dgm:prSet phldr="0" custT="1"/>
      <dgm:spPr>
        <a:xfrm>
          <a:off x="4221408" y="2523744"/>
          <a:ext cx="2425433" cy="623620"/>
        </a:xfrm>
        <a:prstGeom prst="roundRect">
          <a:avLst/>
        </a:prstGeom>
        <a:solidFill>
          <a:schemeClr val="bg1">
            <a:lumMod val="85000"/>
            <a:alpha val="90000"/>
          </a:schemeClr>
        </a:solidFill>
        <a:ln w="25400" cap="flat" cmpd="sng" algn="ctr">
          <a:solidFill>
            <a:srgbClr val="009FDA">
              <a:hueOff val="0"/>
              <a:satOff val="0"/>
              <a:lumOff val="0"/>
              <a:alphaOff val="0"/>
            </a:srgbClr>
          </a:solidFill>
          <a:prstDash val="solid"/>
        </a:ln>
        <a:effectLst/>
      </dgm:spPr>
      <dgm:t>
        <a:bodyPr/>
        <a:lstStyle/>
        <a:p>
          <a:pPr>
            <a:buNone/>
          </a:pPr>
          <a:r>
            <a:rPr lang="en-GB" sz="2000" b="1">
              <a:solidFill>
                <a:srgbClr val="002350"/>
              </a:solidFill>
              <a:latin typeface="Consolas" panose="020B0609020204030204" pitchFamily="49" charset="0"/>
              <a:ea typeface="+mn-ea"/>
              <a:cs typeface="+mn-cs"/>
            </a:rPr>
            <a:t>Recommender</a:t>
          </a:r>
        </a:p>
      </dgm:t>
    </dgm:pt>
    <dgm:pt modelId="{9C0AB7DF-CBFB-4040-80FF-9D001FBD3CD7}" type="parTrans" cxnId="{12E676EA-E3D8-4481-8758-0C00E758F9F3}">
      <dgm:prSet/>
      <dgm:spPr/>
      <dgm:t>
        <a:bodyPr/>
        <a:lstStyle/>
        <a:p>
          <a:endParaRPr lang="en-GB" sz="2400"/>
        </a:p>
      </dgm:t>
    </dgm:pt>
    <dgm:pt modelId="{1FC5EFE0-E201-4C00-ACDE-D2BA97FCF8E7}" type="sibTrans" cxnId="{12E676EA-E3D8-4481-8758-0C00E758F9F3}">
      <dgm:prSet/>
      <dgm:spPr/>
      <dgm:t>
        <a:bodyPr/>
        <a:lstStyle/>
        <a:p>
          <a:endParaRPr lang="en-GB" sz="2400"/>
        </a:p>
      </dgm:t>
    </dgm:pt>
    <dgm:pt modelId="{340254FD-A37B-4062-9F6A-350AE53613A2}">
      <dgm:prSet phldr="0" custT="1"/>
      <dgm:spPr>
        <a:xfrm>
          <a:off x="1553432" y="1280159"/>
          <a:ext cx="2134381" cy="413308"/>
        </a:xfrm>
        <a:prstGeom prst="rect">
          <a:avLst/>
        </a:prstGeom>
        <a:noFill/>
        <a:ln>
          <a:noFill/>
        </a:ln>
        <a:effectLst/>
      </dgm:spPr>
      <dgm:t>
        <a:bodyPr/>
        <a:lstStyle/>
        <a:p>
          <a:pPr>
            <a:buNone/>
            <a:defRPr b="1"/>
          </a:pPr>
          <a:r>
            <a:rPr lang="en-GB" sz="2400" b="0">
              <a:solidFill>
                <a:srgbClr val="002350"/>
              </a:solidFill>
              <a:latin typeface="Consolas" panose="020B0609020204030204" pitchFamily="49" charset="0"/>
              <a:ea typeface="+mn-ea"/>
              <a:cs typeface="+mn-cs"/>
            </a:rPr>
            <a:t> </a:t>
          </a:r>
        </a:p>
      </dgm:t>
    </dgm:pt>
    <dgm:pt modelId="{745134CB-DB83-4440-9B09-157DCE215441}" type="parTrans" cxnId="{70BC3E3B-F220-4834-A76B-3CE8D74F9FA2}">
      <dgm:prSet/>
      <dgm:spPr/>
      <dgm:t>
        <a:bodyPr/>
        <a:lstStyle/>
        <a:p>
          <a:endParaRPr lang="en-GB" sz="2400"/>
        </a:p>
      </dgm:t>
    </dgm:pt>
    <dgm:pt modelId="{F3D8DCEB-7064-437C-8187-FF0805426C53}" type="sibTrans" cxnId="{70BC3E3B-F220-4834-A76B-3CE8D74F9FA2}">
      <dgm:prSet/>
      <dgm:spPr/>
      <dgm:t>
        <a:bodyPr/>
        <a:lstStyle/>
        <a:p>
          <a:endParaRPr lang="en-GB" sz="2400"/>
        </a:p>
      </dgm:t>
    </dgm:pt>
    <dgm:pt modelId="{B6442D5E-B830-4344-B2B2-7AB0C342E059}">
      <dgm:prSet phldr="0" custT="1"/>
      <dgm:spPr>
        <a:xfrm>
          <a:off x="5773685" y="1964131"/>
          <a:ext cx="2134381" cy="413308"/>
        </a:xfrm>
        <a:prstGeom prst="rect">
          <a:avLst/>
        </a:prstGeom>
        <a:noFill/>
        <a:ln>
          <a:noFill/>
        </a:ln>
        <a:effectLst/>
      </dgm:spPr>
      <dgm:t>
        <a:bodyPr/>
        <a:lstStyle/>
        <a:p>
          <a:pPr>
            <a:buNone/>
            <a:defRPr b="1"/>
          </a:pPr>
          <a:endParaRPr lang="en-GB" sz="2400" b="0">
            <a:solidFill>
              <a:srgbClr val="002350"/>
            </a:solidFill>
            <a:latin typeface="Consolas" panose="020B0609020204030204" pitchFamily="49" charset="0"/>
            <a:ea typeface="+mn-ea"/>
            <a:cs typeface="+mn-cs"/>
          </a:endParaRPr>
        </a:p>
      </dgm:t>
    </dgm:pt>
    <dgm:pt modelId="{705678C2-E0BE-4C43-9CC3-CBCBC0D1AAE5}" type="parTrans" cxnId="{9C0D7135-B613-4768-8603-44A36D3F92A9}">
      <dgm:prSet/>
      <dgm:spPr/>
      <dgm:t>
        <a:bodyPr/>
        <a:lstStyle/>
        <a:p>
          <a:endParaRPr lang="en-GB" sz="2400"/>
        </a:p>
      </dgm:t>
    </dgm:pt>
    <dgm:pt modelId="{DB82B8D8-F04A-41C5-8388-46516D3E2C86}" type="sibTrans" cxnId="{9C0D7135-B613-4768-8603-44A36D3F92A9}">
      <dgm:prSet/>
      <dgm:spPr/>
      <dgm:t>
        <a:bodyPr/>
        <a:lstStyle/>
        <a:p>
          <a:endParaRPr lang="en-GB" sz="2400"/>
        </a:p>
      </dgm:t>
    </dgm:pt>
    <dgm:pt modelId="{4E504302-028B-4F3B-BBCE-8A8C9621ADE6}">
      <dgm:prSet phldr="0" custT="1"/>
      <dgm:spPr>
        <a:xfrm>
          <a:off x="5628159" y="510235"/>
          <a:ext cx="2425433" cy="623620"/>
        </a:xfrm>
        <a:prstGeom prst="roundRect">
          <a:avLst/>
        </a:prstGeom>
        <a:solidFill>
          <a:schemeClr val="bg1">
            <a:lumMod val="85000"/>
            <a:alpha val="90000"/>
          </a:schemeClr>
        </a:solidFill>
        <a:ln w="25400" cap="flat" cmpd="sng" algn="ctr">
          <a:solidFill>
            <a:srgbClr val="009FDA">
              <a:hueOff val="0"/>
              <a:satOff val="0"/>
              <a:lumOff val="0"/>
              <a:alphaOff val="0"/>
            </a:srgbClr>
          </a:solidFill>
          <a:prstDash val="solid"/>
        </a:ln>
        <a:effectLst/>
      </dgm:spPr>
      <dgm:t>
        <a:bodyPr/>
        <a:lstStyle/>
        <a:p>
          <a:pPr>
            <a:buNone/>
          </a:pPr>
          <a:r>
            <a:rPr lang="en-GB" sz="2000" b="1">
              <a:solidFill>
                <a:srgbClr val="002350"/>
              </a:solidFill>
              <a:latin typeface="Consolas" panose="020B0609020204030204" pitchFamily="49" charset="0"/>
              <a:ea typeface="+mn-ea"/>
              <a:cs typeface="+mn-cs"/>
            </a:rPr>
            <a:t>Deep Blue</a:t>
          </a:r>
        </a:p>
      </dgm:t>
    </dgm:pt>
    <dgm:pt modelId="{E0D65FA7-74A0-4F9A-B6A4-F35A2336AD6B}" type="parTrans" cxnId="{55D2166D-4D88-4BE8-90BE-063D6DE128DB}">
      <dgm:prSet/>
      <dgm:spPr/>
      <dgm:t>
        <a:bodyPr/>
        <a:lstStyle/>
        <a:p>
          <a:endParaRPr lang="en-GB" sz="2400"/>
        </a:p>
      </dgm:t>
    </dgm:pt>
    <dgm:pt modelId="{83FD8247-827A-4924-BDF1-A0C3F323CA57}" type="sibTrans" cxnId="{55D2166D-4D88-4BE8-90BE-063D6DE128DB}">
      <dgm:prSet/>
      <dgm:spPr/>
      <dgm:t>
        <a:bodyPr/>
        <a:lstStyle/>
        <a:p>
          <a:endParaRPr lang="en-GB" sz="2400"/>
        </a:p>
      </dgm:t>
    </dgm:pt>
    <dgm:pt modelId="{A002D0FF-D94B-4A53-B78F-756CE5BF35D6}">
      <dgm:prSet phldr="0" custT="1"/>
      <dgm:spPr>
        <a:xfrm>
          <a:off x="7180436" y="1280159"/>
          <a:ext cx="2134381" cy="413308"/>
        </a:xfrm>
        <a:prstGeom prst="rect">
          <a:avLst/>
        </a:prstGeom>
        <a:noFill/>
        <a:ln>
          <a:noFill/>
        </a:ln>
        <a:effectLst/>
      </dgm:spPr>
      <dgm:t>
        <a:bodyPr/>
        <a:lstStyle/>
        <a:p>
          <a:pPr>
            <a:buNone/>
            <a:defRPr b="1"/>
          </a:pPr>
          <a:r>
            <a:rPr lang="en-GB" sz="2000" b="0" dirty="0">
              <a:solidFill>
                <a:srgbClr val="002350"/>
              </a:solidFill>
              <a:latin typeface="Consolas" panose="020B0609020204030204" pitchFamily="49" charset="0"/>
              <a:ea typeface="+mn-ea"/>
              <a:cs typeface="+mn-cs"/>
            </a:rPr>
            <a:t>1 trillion numbers</a:t>
          </a:r>
        </a:p>
      </dgm:t>
    </dgm:pt>
    <dgm:pt modelId="{051FD7B4-A335-4A5B-BF23-14A0F61D7944}" type="parTrans" cxnId="{0C2BC3C1-68AC-470F-9EDE-9B29B1723766}">
      <dgm:prSet/>
      <dgm:spPr/>
      <dgm:t>
        <a:bodyPr/>
        <a:lstStyle/>
        <a:p>
          <a:endParaRPr lang="en-GB" sz="2400"/>
        </a:p>
      </dgm:t>
    </dgm:pt>
    <dgm:pt modelId="{13E7E2A1-7387-4213-9296-3BB932BE5E50}" type="sibTrans" cxnId="{0C2BC3C1-68AC-470F-9EDE-9B29B1723766}">
      <dgm:prSet/>
      <dgm:spPr/>
      <dgm:t>
        <a:bodyPr/>
        <a:lstStyle/>
        <a:p>
          <a:endParaRPr lang="en-GB" sz="2400"/>
        </a:p>
      </dgm:t>
    </dgm:pt>
    <dgm:pt modelId="{6C05563E-3816-42A9-9C48-37E8F7B2A823}">
      <dgm:prSet phldr="0" custT="1"/>
      <dgm:spPr>
        <a:xfrm>
          <a:off x="7034910" y="2523744"/>
          <a:ext cx="2425433" cy="623620"/>
        </a:xfrm>
        <a:prstGeom prst="roundRect">
          <a:avLst/>
        </a:prstGeom>
        <a:solidFill>
          <a:schemeClr val="bg1">
            <a:lumMod val="85000"/>
            <a:alpha val="90000"/>
          </a:schemeClr>
        </a:solidFill>
        <a:ln w="25400" cap="flat" cmpd="sng" algn="ctr">
          <a:solidFill>
            <a:srgbClr val="009FDA">
              <a:hueOff val="0"/>
              <a:satOff val="0"/>
              <a:lumOff val="0"/>
              <a:alphaOff val="0"/>
            </a:srgbClr>
          </a:solidFill>
          <a:prstDash val="solid"/>
        </a:ln>
        <a:effectLst/>
      </dgm:spPr>
      <dgm:t>
        <a:bodyPr/>
        <a:lstStyle/>
        <a:p>
          <a:pPr>
            <a:buNone/>
          </a:pPr>
          <a:r>
            <a:rPr lang="en-GB" sz="2000" b="1">
              <a:solidFill>
                <a:srgbClr val="002350"/>
              </a:solidFill>
              <a:latin typeface="Consolas" panose="020B0609020204030204" pitchFamily="49" charset="0"/>
              <a:ea typeface="+mn-ea"/>
              <a:cs typeface="+mn-cs"/>
            </a:rPr>
            <a:t>ChatGPT</a:t>
          </a:r>
        </a:p>
      </dgm:t>
    </dgm:pt>
    <dgm:pt modelId="{5166B089-EC0B-4477-9BE0-FDF790874BAA}" type="parTrans" cxnId="{2FACA209-6576-412F-B908-42E5FCB85C8C}">
      <dgm:prSet/>
      <dgm:spPr/>
      <dgm:t>
        <a:bodyPr/>
        <a:lstStyle/>
        <a:p>
          <a:endParaRPr lang="en-GB" sz="2400"/>
        </a:p>
      </dgm:t>
    </dgm:pt>
    <dgm:pt modelId="{5A3128C5-AE58-4DCC-9097-542D457B64FB}" type="sibTrans" cxnId="{2FACA209-6576-412F-B908-42E5FCB85C8C}">
      <dgm:prSet/>
      <dgm:spPr/>
      <dgm:t>
        <a:bodyPr/>
        <a:lstStyle/>
        <a:p>
          <a:endParaRPr lang="en-GB" sz="2400"/>
        </a:p>
      </dgm:t>
    </dgm:pt>
    <dgm:pt modelId="{E784686E-D87C-445D-8E1A-252014495DC4}" type="pres">
      <dgm:prSet presAssocID="{3D2D4A64-BCC7-4422-8E1A-9C4B947F1037}" presName="root" presStyleCnt="0">
        <dgm:presLayoutVars>
          <dgm:chMax/>
          <dgm:chPref/>
          <dgm:animLvl val="lvl"/>
        </dgm:presLayoutVars>
      </dgm:prSet>
      <dgm:spPr/>
    </dgm:pt>
    <dgm:pt modelId="{D03F6ED9-D4BA-4A96-B7ED-5735851768E6}" type="pres">
      <dgm:prSet presAssocID="{3D2D4A64-BCC7-4422-8E1A-9C4B947F1037}" presName="divider" presStyleLbl="fgAccFollowNode1" presStyleIdx="0" presStyleCnt="1"/>
      <dgm:spPr>
        <a:xfrm>
          <a:off x="0" y="1828800"/>
          <a:ext cx="9461499" cy="0"/>
        </a:xfrm>
        <a:prstGeom prst="line">
          <a:avLst/>
        </a:prstGeom>
        <a:solidFill>
          <a:srgbClr val="009FDA">
            <a:alpha val="90000"/>
            <a:tint val="40000"/>
            <a:hueOff val="0"/>
            <a:satOff val="0"/>
            <a:lumOff val="0"/>
            <a:alphaOff val="0"/>
          </a:srgbClr>
        </a:solidFill>
        <a:ln w="25400" cap="flat" cmpd="sng" algn="ctr">
          <a:solidFill>
            <a:srgbClr val="009FDA">
              <a:alpha val="90000"/>
              <a:tint val="40000"/>
              <a:hueOff val="0"/>
              <a:satOff val="0"/>
              <a:lumOff val="0"/>
              <a:alphaOff val="0"/>
            </a:srgbClr>
          </a:solidFill>
          <a:prstDash val="solid"/>
          <a:tailEnd type="triangle" w="lg" len="lg"/>
        </a:ln>
        <a:effectLst/>
      </dgm:spPr>
    </dgm:pt>
    <dgm:pt modelId="{16DABFDE-567A-46F2-8551-D455A1807D75}" type="pres">
      <dgm:prSet presAssocID="{3D2D4A64-BCC7-4422-8E1A-9C4B947F1037}" presName="nodes" presStyleCnt="0">
        <dgm:presLayoutVars>
          <dgm:chMax/>
          <dgm:chPref/>
          <dgm:animLvl val="lvl"/>
        </dgm:presLayoutVars>
      </dgm:prSet>
      <dgm:spPr/>
    </dgm:pt>
    <dgm:pt modelId="{B4FC533E-87A5-4011-851A-5CFAC2327CCA}" type="pres">
      <dgm:prSet presAssocID="{E04B2947-A6A4-4CE7-9939-4881ED4D58F1}" presName="composite" presStyleCnt="0"/>
      <dgm:spPr/>
    </dgm:pt>
    <dgm:pt modelId="{43554481-15E3-474A-93B9-131E643371C2}" type="pres">
      <dgm:prSet presAssocID="{E04B2947-A6A4-4CE7-9939-4881ED4D58F1}" presName="L1TextContainer" presStyleLbl="revTx" presStyleIdx="0" presStyleCnt="6">
        <dgm:presLayoutVars>
          <dgm:chMax val="1"/>
          <dgm:chPref val="1"/>
          <dgm:bulletEnabled val="1"/>
        </dgm:presLayoutVars>
      </dgm:prSet>
      <dgm:spPr/>
    </dgm:pt>
    <dgm:pt modelId="{8CD4142A-08E4-4C35-B327-405FB8042DF7}" type="pres">
      <dgm:prSet presAssocID="{E04B2947-A6A4-4CE7-9939-4881ED4D58F1}" presName="L2TextContainerWrapper" presStyleCnt="0">
        <dgm:presLayoutVars>
          <dgm:chMax val="0"/>
          <dgm:chPref val="0"/>
          <dgm:bulletEnabled val="1"/>
        </dgm:presLayoutVars>
      </dgm:prSet>
      <dgm:spPr/>
    </dgm:pt>
    <dgm:pt modelId="{59364C7E-35DB-4658-B825-CF0436AC9CDE}" type="pres">
      <dgm:prSet presAssocID="{E04B2947-A6A4-4CE7-9939-4881ED4D58F1}" presName="L2TextContainer" presStyleLbl="bgAcc1" presStyleIdx="0" presStyleCnt="6"/>
      <dgm:spPr/>
    </dgm:pt>
    <dgm:pt modelId="{DFCE8A40-3B13-41B3-8F63-8E02070ED589}" type="pres">
      <dgm:prSet presAssocID="{E04B2947-A6A4-4CE7-9939-4881ED4D58F1}" presName="FlexibleEmptyPlaceHolder" presStyleCnt="0"/>
      <dgm:spPr/>
    </dgm:pt>
    <dgm:pt modelId="{7C5FDD11-C1B6-488C-9C55-53657475143C}" type="pres">
      <dgm:prSet presAssocID="{E04B2947-A6A4-4CE7-9939-4881ED4D58F1}" presName="ConnectLine" presStyleLbl="sibTrans1D1" presStyleIdx="0" presStyleCnt="6"/>
      <dgm:spPr>
        <a:xfrm>
          <a:off x="1213871" y="1133855"/>
          <a:ext cx="0" cy="694944"/>
        </a:xfrm>
        <a:prstGeom prst="line">
          <a:avLst/>
        </a:prstGeom>
        <a:noFill/>
        <a:ln w="9525" cap="flat" cmpd="sng" algn="ctr">
          <a:solidFill>
            <a:srgbClr val="009FDA">
              <a:hueOff val="0"/>
              <a:satOff val="0"/>
              <a:lumOff val="0"/>
              <a:alphaOff val="0"/>
            </a:srgbClr>
          </a:solidFill>
          <a:prstDash val="dash"/>
        </a:ln>
        <a:effectLst/>
      </dgm:spPr>
    </dgm:pt>
    <dgm:pt modelId="{4CEF150E-C879-4430-965D-89438C67E239}" type="pres">
      <dgm:prSet presAssocID="{E04B2947-A6A4-4CE7-9939-4881ED4D58F1}" presName="ConnectorPoint" presStyleLbl="alignNode1" presStyleIdx="0" presStyleCnt="6"/>
      <dgm:spPr>
        <a:xfrm>
          <a:off x="1186439" y="1801367"/>
          <a:ext cx="54864" cy="54864"/>
        </a:xfrm>
        <a:prstGeom prst="ellipse">
          <a:avLst/>
        </a:prstGeom>
        <a:solidFill>
          <a:srgbClr val="009FDA">
            <a:hueOff val="0"/>
            <a:satOff val="0"/>
            <a:lumOff val="0"/>
            <a:alphaOff val="0"/>
          </a:srgbClr>
        </a:solidFill>
        <a:ln w="25400" cap="flat" cmpd="sng" algn="ctr">
          <a:solidFill>
            <a:srgbClr val="009FDA">
              <a:hueOff val="0"/>
              <a:satOff val="0"/>
              <a:lumOff val="0"/>
              <a:alphaOff val="0"/>
            </a:srgbClr>
          </a:solidFill>
          <a:prstDash val="solid"/>
        </a:ln>
        <a:effectLst/>
      </dgm:spPr>
    </dgm:pt>
    <dgm:pt modelId="{8A3B3323-29AE-4563-A02B-B34CA74E4200}" type="pres">
      <dgm:prSet presAssocID="{E04B2947-A6A4-4CE7-9939-4881ED4D58F1}" presName="EmptyPlaceHolder" presStyleCnt="0"/>
      <dgm:spPr/>
    </dgm:pt>
    <dgm:pt modelId="{DAD90815-0468-45A4-A6AC-3ED0FB16E071}" type="pres">
      <dgm:prSet presAssocID="{82D367D2-E9F6-4931-9F30-2AA84E61439E}" presName="spaceBetweenRectangles" presStyleCnt="0"/>
      <dgm:spPr/>
    </dgm:pt>
    <dgm:pt modelId="{9C00AFA1-64FB-4DE4-A253-23E554F2343E}" type="pres">
      <dgm:prSet presAssocID="{340254FD-A37B-4062-9F6A-350AE53613A2}" presName="composite" presStyleCnt="0"/>
      <dgm:spPr/>
    </dgm:pt>
    <dgm:pt modelId="{C8F39AE9-7485-429C-B0F4-29E4283699DB}" type="pres">
      <dgm:prSet presAssocID="{340254FD-A37B-4062-9F6A-350AE53613A2}" presName="L1TextContainer" presStyleLbl="revTx" presStyleIdx="1" presStyleCnt="6">
        <dgm:presLayoutVars>
          <dgm:chMax val="1"/>
          <dgm:chPref val="1"/>
          <dgm:bulletEnabled val="1"/>
        </dgm:presLayoutVars>
      </dgm:prSet>
      <dgm:spPr/>
    </dgm:pt>
    <dgm:pt modelId="{607FE7B6-0738-46DC-A55E-C742C9504F64}" type="pres">
      <dgm:prSet presAssocID="{340254FD-A37B-4062-9F6A-350AE53613A2}" presName="L2TextContainerWrapper" presStyleCnt="0">
        <dgm:presLayoutVars>
          <dgm:chMax val="0"/>
          <dgm:chPref val="0"/>
          <dgm:bulletEnabled val="1"/>
        </dgm:presLayoutVars>
      </dgm:prSet>
      <dgm:spPr/>
    </dgm:pt>
    <dgm:pt modelId="{C2351B49-B68B-4A1C-90BC-DE61AF2B3C2E}" type="pres">
      <dgm:prSet presAssocID="{340254FD-A37B-4062-9F6A-350AE53613A2}" presName="L2TextContainer" presStyleLbl="bgAcc1" presStyleIdx="1" presStyleCnt="6" custScaleX="118501"/>
      <dgm:spPr/>
    </dgm:pt>
    <dgm:pt modelId="{17AA0A8F-2477-4552-9EB0-D01452E23228}" type="pres">
      <dgm:prSet presAssocID="{340254FD-A37B-4062-9F6A-350AE53613A2}" presName="FlexibleEmptyPlaceHolder" presStyleCnt="0"/>
      <dgm:spPr/>
    </dgm:pt>
    <dgm:pt modelId="{5577BC71-4102-4541-8054-DE139CE64E0C}" type="pres">
      <dgm:prSet presAssocID="{340254FD-A37B-4062-9F6A-350AE53613A2}" presName="ConnectLine" presStyleLbl="sibTrans1D1" presStyleIdx="1" presStyleCnt="6"/>
      <dgm:spPr>
        <a:xfrm>
          <a:off x="2620622" y="1828799"/>
          <a:ext cx="0" cy="694944"/>
        </a:xfrm>
        <a:prstGeom prst="line">
          <a:avLst/>
        </a:prstGeom>
        <a:noFill/>
        <a:ln w="9525" cap="flat" cmpd="sng" algn="ctr">
          <a:solidFill>
            <a:srgbClr val="009FDA">
              <a:hueOff val="0"/>
              <a:satOff val="0"/>
              <a:lumOff val="0"/>
              <a:alphaOff val="0"/>
            </a:srgbClr>
          </a:solidFill>
          <a:prstDash val="dash"/>
        </a:ln>
        <a:effectLst/>
      </dgm:spPr>
    </dgm:pt>
    <dgm:pt modelId="{D9226B11-6BF1-4F99-895E-F17FB57702FC}" type="pres">
      <dgm:prSet presAssocID="{340254FD-A37B-4062-9F6A-350AE53613A2}" presName="ConnectorPoint" presStyleLbl="alignNode1" presStyleIdx="1" presStyleCnt="6"/>
      <dgm:spPr>
        <a:xfrm>
          <a:off x="2593190" y="1801367"/>
          <a:ext cx="54864" cy="54864"/>
        </a:xfrm>
        <a:prstGeom prst="ellipse">
          <a:avLst/>
        </a:prstGeom>
        <a:solidFill>
          <a:srgbClr val="009FDA">
            <a:hueOff val="0"/>
            <a:satOff val="0"/>
            <a:lumOff val="0"/>
            <a:alphaOff val="0"/>
          </a:srgbClr>
        </a:solidFill>
        <a:ln w="25400" cap="flat" cmpd="sng" algn="ctr">
          <a:solidFill>
            <a:srgbClr val="009FDA">
              <a:hueOff val="0"/>
              <a:satOff val="0"/>
              <a:lumOff val="0"/>
              <a:alphaOff val="0"/>
            </a:srgbClr>
          </a:solidFill>
          <a:prstDash val="solid"/>
        </a:ln>
        <a:effectLst/>
      </dgm:spPr>
    </dgm:pt>
    <dgm:pt modelId="{205046C3-B556-4CCF-92C7-1F1E2C8BC4ED}" type="pres">
      <dgm:prSet presAssocID="{340254FD-A37B-4062-9F6A-350AE53613A2}" presName="EmptyPlaceHolder" presStyleCnt="0"/>
      <dgm:spPr/>
    </dgm:pt>
    <dgm:pt modelId="{51801696-A0C4-4A0E-941B-96B762AE0C68}" type="pres">
      <dgm:prSet presAssocID="{F3D8DCEB-7064-437C-8187-FF0805426C53}" presName="spaceBetweenRectangles" presStyleCnt="0"/>
      <dgm:spPr/>
    </dgm:pt>
    <dgm:pt modelId="{8A58B90F-65D4-4211-9536-56E05CE98FB4}" type="pres">
      <dgm:prSet presAssocID="{0140D7AE-0F04-4C6D-B644-468AA0ADF94D}" presName="composite" presStyleCnt="0"/>
      <dgm:spPr/>
    </dgm:pt>
    <dgm:pt modelId="{A8AE63C0-87A2-47FF-9EB6-99A35CA9F69C}" type="pres">
      <dgm:prSet presAssocID="{0140D7AE-0F04-4C6D-B644-468AA0ADF94D}" presName="L1TextContainer" presStyleLbl="revTx" presStyleIdx="2" presStyleCnt="6">
        <dgm:presLayoutVars>
          <dgm:chMax val="1"/>
          <dgm:chPref val="1"/>
          <dgm:bulletEnabled val="1"/>
        </dgm:presLayoutVars>
      </dgm:prSet>
      <dgm:spPr/>
    </dgm:pt>
    <dgm:pt modelId="{6C89D5BC-6AA6-4CBB-93B6-2E6FBA0D6F2E}" type="pres">
      <dgm:prSet presAssocID="{0140D7AE-0F04-4C6D-B644-468AA0ADF94D}" presName="L2TextContainerWrapper" presStyleCnt="0">
        <dgm:presLayoutVars>
          <dgm:chMax val="0"/>
          <dgm:chPref val="0"/>
          <dgm:bulletEnabled val="1"/>
        </dgm:presLayoutVars>
      </dgm:prSet>
      <dgm:spPr/>
    </dgm:pt>
    <dgm:pt modelId="{7789C568-0A7F-4F8A-8BFA-F59710A5EE67}" type="pres">
      <dgm:prSet presAssocID="{0140D7AE-0F04-4C6D-B644-468AA0ADF94D}" presName="L2TextContainer" presStyleLbl="bgAcc1" presStyleIdx="2" presStyleCnt="6"/>
      <dgm:spPr/>
    </dgm:pt>
    <dgm:pt modelId="{135721CA-0577-4757-89B6-575CF72D923F}" type="pres">
      <dgm:prSet presAssocID="{0140D7AE-0F04-4C6D-B644-468AA0ADF94D}" presName="FlexibleEmptyPlaceHolder" presStyleCnt="0"/>
      <dgm:spPr/>
    </dgm:pt>
    <dgm:pt modelId="{37C2E881-43FF-4292-B819-7C43F5EDCE47}" type="pres">
      <dgm:prSet presAssocID="{0140D7AE-0F04-4C6D-B644-468AA0ADF94D}" presName="ConnectLine" presStyleLbl="sibTrans1D1" presStyleIdx="2" presStyleCnt="6"/>
      <dgm:spPr>
        <a:xfrm>
          <a:off x="4027373" y="1133855"/>
          <a:ext cx="0" cy="694944"/>
        </a:xfrm>
        <a:prstGeom prst="line">
          <a:avLst/>
        </a:prstGeom>
        <a:noFill/>
        <a:ln w="9525" cap="flat" cmpd="sng" algn="ctr">
          <a:solidFill>
            <a:srgbClr val="009FDA">
              <a:hueOff val="0"/>
              <a:satOff val="0"/>
              <a:lumOff val="0"/>
              <a:alphaOff val="0"/>
            </a:srgbClr>
          </a:solidFill>
          <a:prstDash val="dash"/>
        </a:ln>
        <a:effectLst/>
      </dgm:spPr>
    </dgm:pt>
    <dgm:pt modelId="{FDD22293-5A92-48B8-9C7C-CDF628516E98}" type="pres">
      <dgm:prSet presAssocID="{0140D7AE-0F04-4C6D-B644-468AA0ADF94D}" presName="ConnectorPoint" presStyleLbl="alignNode1" presStyleIdx="2" presStyleCnt="6"/>
      <dgm:spPr>
        <a:xfrm>
          <a:off x="3999941" y="1801367"/>
          <a:ext cx="54864" cy="54864"/>
        </a:xfrm>
        <a:prstGeom prst="ellipse">
          <a:avLst/>
        </a:prstGeom>
        <a:solidFill>
          <a:srgbClr val="009FDA">
            <a:hueOff val="0"/>
            <a:satOff val="0"/>
            <a:lumOff val="0"/>
            <a:alphaOff val="0"/>
          </a:srgbClr>
        </a:solidFill>
        <a:ln w="25400" cap="flat" cmpd="sng" algn="ctr">
          <a:solidFill>
            <a:srgbClr val="009FDA">
              <a:hueOff val="0"/>
              <a:satOff val="0"/>
              <a:lumOff val="0"/>
              <a:alphaOff val="0"/>
            </a:srgbClr>
          </a:solidFill>
          <a:prstDash val="solid"/>
        </a:ln>
        <a:effectLst/>
      </dgm:spPr>
    </dgm:pt>
    <dgm:pt modelId="{A8B81A32-8B19-4393-9A79-2377A0F76A49}" type="pres">
      <dgm:prSet presAssocID="{0140D7AE-0F04-4C6D-B644-468AA0ADF94D}" presName="EmptyPlaceHolder" presStyleCnt="0"/>
      <dgm:spPr/>
    </dgm:pt>
    <dgm:pt modelId="{0F636756-3062-465F-BD95-43BEDD4F5A11}" type="pres">
      <dgm:prSet presAssocID="{47BFF5CC-8615-4687-8E41-9FB3D5AB7EC7}" presName="spaceBetweenRectangles" presStyleCnt="0"/>
      <dgm:spPr/>
    </dgm:pt>
    <dgm:pt modelId="{378DDF2F-3141-4B55-83C6-E0660303D231}" type="pres">
      <dgm:prSet presAssocID="{DAA7CEB4-2984-4EDF-8851-96316E674657}" presName="composite" presStyleCnt="0"/>
      <dgm:spPr/>
    </dgm:pt>
    <dgm:pt modelId="{60BAE7BA-51C6-4A00-A9DF-A614AA77F652}" type="pres">
      <dgm:prSet presAssocID="{DAA7CEB4-2984-4EDF-8851-96316E674657}" presName="L1TextContainer" presStyleLbl="revTx" presStyleIdx="3" presStyleCnt="6">
        <dgm:presLayoutVars>
          <dgm:chMax val="1"/>
          <dgm:chPref val="1"/>
          <dgm:bulletEnabled val="1"/>
        </dgm:presLayoutVars>
      </dgm:prSet>
      <dgm:spPr/>
    </dgm:pt>
    <dgm:pt modelId="{A7DA4F73-DFC8-48C4-A673-B7D78262C739}" type="pres">
      <dgm:prSet presAssocID="{DAA7CEB4-2984-4EDF-8851-96316E674657}" presName="L2TextContainerWrapper" presStyleCnt="0">
        <dgm:presLayoutVars>
          <dgm:chMax val="0"/>
          <dgm:chPref val="0"/>
          <dgm:bulletEnabled val="1"/>
        </dgm:presLayoutVars>
      </dgm:prSet>
      <dgm:spPr/>
    </dgm:pt>
    <dgm:pt modelId="{328412A4-D7AA-4414-B357-E3C95E0CFC4A}" type="pres">
      <dgm:prSet presAssocID="{DAA7CEB4-2984-4EDF-8851-96316E674657}" presName="L2TextContainer" presStyleLbl="bgAcc1" presStyleIdx="3" presStyleCnt="6"/>
      <dgm:spPr/>
    </dgm:pt>
    <dgm:pt modelId="{FB44ECD2-CE74-4464-9037-CCD6E838E320}" type="pres">
      <dgm:prSet presAssocID="{DAA7CEB4-2984-4EDF-8851-96316E674657}" presName="FlexibleEmptyPlaceHolder" presStyleCnt="0"/>
      <dgm:spPr/>
    </dgm:pt>
    <dgm:pt modelId="{C492A8FE-5E25-4B1B-B839-DDC111E1FB15}" type="pres">
      <dgm:prSet presAssocID="{DAA7CEB4-2984-4EDF-8851-96316E674657}" presName="ConnectLine" presStyleLbl="sibTrans1D1" presStyleIdx="3" presStyleCnt="6"/>
      <dgm:spPr>
        <a:xfrm>
          <a:off x="5434125" y="1828799"/>
          <a:ext cx="0" cy="694944"/>
        </a:xfrm>
        <a:prstGeom prst="line">
          <a:avLst/>
        </a:prstGeom>
        <a:noFill/>
        <a:ln w="9525" cap="flat" cmpd="sng" algn="ctr">
          <a:solidFill>
            <a:srgbClr val="009FDA">
              <a:hueOff val="0"/>
              <a:satOff val="0"/>
              <a:lumOff val="0"/>
              <a:alphaOff val="0"/>
            </a:srgbClr>
          </a:solidFill>
          <a:prstDash val="dash"/>
        </a:ln>
        <a:effectLst/>
      </dgm:spPr>
    </dgm:pt>
    <dgm:pt modelId="{CCCAB4EC-3568-492B-BC82-2FE9184EFA8D}" type="pres">
      <dgm:prSet presAssocID="{DAA7CEB4-2984-4EDF-8851-96316E674657}" presName="ConnectorPoint" presStyleLbl="alignNode1" presStyleIdx="3" presStyleCnt="6"/>
      <dgm:spPr>
        <a:xfrm>
          <a:off x="5406693" y="1801367"/>
          <a:ext cx="54864" cy="54864"/>
        </a:xfrm>
        <a:prstGeom prst="ellipse">
          <a:avLst/>
        </a:prstGeom>
        <a:solidFill>
          <a:srgbClr val="009FDA">
            <a:hueOff val="0"/>
            <a:satOff val="0"/>
            <a:lumOff val="0"/>
            <a:alphaOff val="0"/>
          </a:srgbClr>
        </a:solidFill>
        <a:ln w="25400" cap="flat" cmpd="sng" algn="ctr">
          <a:solidFill>
            <a:srgbClr val="009FDA">
              <a:hueOff val="0"/>
              <a:satOff val="0"/>
              <a:lumOff val="0"/>
              <a:alphaOff val="0"/>
            </a:srgbClr>
          </a:solidFill>
          <a:prstDash val="solid"/>
        </a:ln>
        <a:effectLst/>
      </dgm:spPr>
    </dgm:pt>
    <dgm:pt modelId="{6FEA7AE8-EF49-410E-940D-85BBA75FB6C1}" type="pres">
      <dgm:prSet presAssocID="{DAA7CEB4-2984-4EDF-8851-96316E674657}" presName="EmptyPlaceHolder" presStyleCnt="0"/>
      <dgm:spPr/>
    </dgm:pt>
    <dgm:pt modelId="{834CA853-EB2D-4876-8175-35DCBDF58A00}" type="pres">
      <dgm:prSet presAssocID="{66CA67D4-7B5E-4524-8B8F-4984F912E4FF}" presName="spaceBetweenRectangles" presStyleCnt="0"/>
      <dgm:spPr/>
    </dgm:pt>
    <dgm:pt modelId="{B746B8DD-63EE-4E1B-AECE-74A374474F68}" type="pres">
      <dgm:prSet presAssocID="{B6442D5E-B830-4344-B2B2-7AB0C342E059}" presName="composite" presStyleCnt="0"/>
      <dgm:spPr/>
    </dgm:pt>
    <dgm:pt modelId="{88647CD8-7090-45B5-95A2-10BDA2E52442}" type="pres">
      <dgm:prSet presAssocID="{B6442D5E-B830-4344-B2B2-7AB0C342E059}" presName="L1TextContainer" presStyleLbl="revTx" presStyleIdx="4" presStyleCnt="6">
        <dgm:presLayoutVars>
          <dgm:chMax val="1"/>
          <dgm:chPref val="1"/>
          <dgm:bulletEnabled val="1"/>
        </dgm:presLayoutVars>
      </dgm:prSet>
      <dgm:spPr/>
    </dgm:pt>
    <dgm:pt modelId="{735D4DE8-C379-4817-ADBE-F59842CB890B}" type="pres">
      <dgm:prSet presAssocID="{B6442D5E-B830-4344-B2B2-7AB0C342E059}" presName="L2TextContainerWrapper" presStyleCnt="0">
        <dgm:presLayoutVars>
          <dgm:chMax val="0"/>
          <dgm:chPref val="0"/>
          <dgm:bulletEnabled val="1"/>
        </dgm:presLayoutVars>
      </dgm:prSet>
      <dgm:spPr/>
    </dgm:pt>
    <dgm:pt modelId="{4A44765D-31B3-4A23-B3F9-F3AC23820A44}" type="pres">
      <dgm:prSet presAssocID="{B6442D5E-B830-4344-B2B2-7AB0C342E059}" presName="L2TextContainer" presStyleLbl="bgAcc1" presStyleIdx="4" presStyleCnt="6"/>
      <dgm:spPr/>
    </dgm:pt>
    <dgm:pt modelId="{BDD2CD9B-DB81-4B04-856E-4B7185FABCF3}" type="pres">
      <dgm:prSet presAssocID="{B6442D5E-B830-4344-B2B2-7AB0C342E059}" presName="FlexibleEmptyPlaceHolder" presStyleCnt="0"/>
      <dgm:spPr/>
    </dgm:pt>
    <dgm:pt modelId="{A17A42EA-25C8-4566-B827-000CE84FCCF0}" type="pres">
      <dgm:prSet presAssocID="{B6442D5E-B830-4344-B2B2-7AB0C342E059}" presName="ConnectLine" presStyleLbl="sibTrans1D1" presStyleIdx="4" presStyleCnt="6"/>
      <dgm:spPr>
        <a:xfrm>
          <a:off x="6840876" y="1133855"/>
          <a:ext cx="0" cy="694944"/>
        </a:xfrm>
        <a:prstGeom prst="line">
          <a:avLst/>
        </a:prstGeom>
        <a:noFill/>
        <a:ln w="9525" cap="flat" cmpd="sng" algn="ctr">
          <a:solidFill>
            <a:srgbClr val="009FDA">
              <a:hueOff val="0"/>
              <a:satOff val="0"/>
              <a:lumOff val="0"/>
              <a:alphaOff val="0"/>
            </a:srgbClr>
          </a:solidFill>
          <a:prstDash val="dash"/>
        </a:ln>
        <a:effectLst/>
      </dgm:spPr>
    </dgm:pt>
    <dgm:pt modelId="{2D45E9F1-9F31-43FB-A960-09F876B505E1}" type="pres">
      <dgm:prSet presAssocID="{B6442D5E-B830-4344-B2B2-7AB0C342E059}" presName="ConnectorPoint" presStyleLbl="alignNode1" presStyleIdx="4" presStyleCnt="6"/>
      <dgm:spPr>
        <a:xfrm>
          <a:off x="6813444" y="1801367"/>
          <a:ext cx="54864" cy="54864"/>
        </a:xfrm>
        <a:prstGeom prst="ellipse">
          <a:avLst/>
        </a:prstGeom>
        <a:solidFill>
          <a:srgbClr val="009FDA">
            <a:hueOff val="0"/>
            <a:satOff val="0"/>
            <a:lumOff val="0"/>
            <a:alphaOff val="0"/>
          </a:srgbClr>
        </a:solidFill>
        <a:ln w="25400" cap="flat" cmpd="sng" algn="ctr">
          <a:solidFill>
            <a:srgbClr val="009FDA">
              <a:hueOff val="0"/>
              <a:satOff val="0"/>
              <a:lumOff val="0"/>
              <a:alphaOff val="0"/>
            </a:srgbClr>
          </a:solidFill>
          <a:prstDash val="solid"/>
        </a:ln>
        <a:effectLst/>
      </dgm:spPr>
    </dgm:pt>
    <dgm:pt modelId="{4051DE2D-E894-4D56-8829-CBD562F0192E}" type="pres">
      <dgm:prSet presAssocID="{B6442D5E-B830-4344-B2B2-7AB0C342E059}" presName="EmptyPlaceHolder" presStyleCnt="0"/>
      <dgm:spPr/>
    </dgm:pt>
    <dgm:pt modelId="{23CC3889-E270-428B-A0CC-FA75110A8388}" type="pres">
      <dgm:prSet presAssocID="{DB82B8D8-F04A-41C5-8388-46516D3E2C86}" presName="spaceBetweenRectangles" presStyleCnt="0"/>
      <dgm:spPr/>
    </dgm:pt>
    <dgm:pt modelId="{B1D8B081-DC59-4042-85DC-B3760F1F5A7D}" type="pres">
      <dgm:prSet presAssocID="{A002D0FF-D94B-4A53-B78F-756CE5BF35D6}" presName="composite" presStyleCnt="0"/>
      <dgm:spPr/>
    </dgm:pt>
    <dgm:pt modelId="{83875A41-A26D-44ED-9A6F-ED2E880818A9}" type="pres">
      <dgm:prSet presAssocID="{A002D0FF-D94B-4A53-B78F-756CE5BF35D6}" presName="L1TextContainer" presStyleLbl="revTx" presStyleIdx="5" presStyleCnt="6" custScaleX="125341" custScaleY="134350">
        <dgm:presLayoutVars>
          <dgm:chMax val="1"/>
          <dgm:chPref val="1"/>
          <dgm:bulletEnabled val="1"/>
        </dgm:presLayoutVars>
      </dgm:prSet>
      <dgm:spPr/>
    </dgm:pt>
    <dgm:pt modelId="{9DAE8376-9482-48D4-901C-E40675B2ACD3}" type="pres">
      <dgm:prSet presAssocID="{A002D0FF-D94B-4A53-B78F-756CE5BF35D6}" presName="L2TextContainerWrapper" presStyleCnt="0">
        <dgm:presLayoutVars>
          <dgm:chMax val="0"/>
          <dgm:chPref val="0"/>
          <dgm:bulletEnabled val="1"/>
        </dgm:presLayoutVars>
      </dgm:prSet>
      <dgm:spPr/>
    </dgm:pt>
    <dgm:pt modelId="{414FB256-7350-4A5C-A689-BCB7B0DB25AD}" type="pres">
      <dgm:prSet presAssocID="{A002D0FF-D94B-4A53-B78F-756CE5BF35D6}" presName="L2TextContainer" presStyleLbl="bgAcc1" presStyleIdx="5" presStyleCnt="6"/>
      <dgm:spPr/>
    </dgm:pt>
    <dgm:pt modelId="{A0F54624-9983-4711-A441-3DEF611E8FA6}" type="pres">
      <dgm:prSet presAssocID="{A002D0FF-D94B-4A53-B78F-756CE5BF35D6}" presName="FlexibleEmptyPlaceHolder" presStyleCnt="0"/>
      <dgm:spPr/>
    </dgm:pt>
    <dgm:pt modelId="{C99DF413-DE12-4D15-80E7-66B0CC2B7EDC}" type="pres">
      <dgm:prSet presAssocID="{A002D0FF-D94B-4A53-B78F-756CE5BF35D6}" presName="ConnectLine" presStyleLbl="sibTrans1D1" presStyleIdx="5" presStyleCnt="6"/>
      <dgm:spPr>
        <a:xfrm>
          <a:off x="8247627" y="1828799"/>
          <a:ext cx="0" cy="694944"/>
        </a:xfrm>
        <a:prstGeom prst="line">
          <a:avLst/>
        </a:prstGeom>
        <a:noFill/>
        <a:ln w="9525" cap="flat" cmpd="sng" algn="ctr">
          <a:solidFill>
            <a:srgbClr val="009FDA">
              <a:hueOff val="0"/>
              <a:satOff val="0"/>
              <a:lumOff val="0"/>
              <a:alphaOff val="0"/>
            </a:srgbClr>
          </a:solidFill>
          <a:prstDash val="dash"/>
        </a:ln>
        <a:effectLst/>
      </dgm:spPr>
    </dgm:pt>
    <dgm:pt modelId="{E61670BE-1B72-41E4-9D19-3ABF8750FB7B}" type="pres">
      <dgm:prSet presAssocID="{A002D0FF-D94B-4A53-B78F-756CE5BF35D6}" presName="ConnectorPoint" presStyleLbl="alignNode1" presStyleIdx="5" presStyleCnt="6"/>
      <dgm:spPr>
        <a:xfrm>
          <a:off x="8220195" y="1801367"/>
          <a:ext cx="54864" cy="54864"/>
        </a:xfrm>
        <a:prstGeom prst="ellipse">
          <a:avLst/>
        </a:prstGeom>
        <a:solidFill>
          <a:srgbClr val="009FDA">
            <a:hueOff val="0"/>
            <a:satOff val="0"/>
            <a:lumOff val="0"/>
            <a:alphaOff val="0"/>
          </a:srgbClr>
        </a:solidFill>
        <a:ln w="25400" cap="flat" cmpd="sng" algn="ctr">
          <a:solidFill>
            <a:srgbClr val="009FDA">
              <a:hueOff val="0"/>
              <a:satOff val="0"/>
              <a:lumOff val="0"/>
              <a:alphaOff val="0"/>
            </a:srgbClr>
          </a:solidFill>
          <a:prstDash val="solid"/>
        </a:ln>
        <a:effectLst/>
      </dgm:spPr>
    </dgm:pt>
    <dgm:pt modelId="{C81D4060-ACAA-4839-B967-2A5F844B84D7}" type="pres">
      <dgm:prSet presAssocID="{A002D0FF-D94B-4A53-B78F-756CE5BF35D6}" presName="EmptyPlaceHolder" presStyleCnt="0"/>
      <dgm:spPr/>
    </dgm:pt>
  </dgm:ptLst>
  <dgm:cxnLst>
    <dgm:cxn modelId="{2FACA209-6576-412F-B908-42E5FCB85C8C}" srcId="{A002D0FF-D94B-4A53-B78F-756CE5BF35D6}" destId="{6C05563E-3816-42A9-9C48-37E8F7B2A823}" srcOrd="0" destOrd="0" parTransId="{5166B089-EC0B-4477-9BE0-FDF790874BAA}" sibTransId="{5A3128C5-AE58-4DCC-9097-542D457B64FB}"/>
    <dgm:cxn modelId="{9C0D7135-B613-4768-8603-44A36D3F92A9}" srcId="{3D2D4A64-BCC7-4422-8E1A-9C4B947F1037}" destId="{B6442D5E-B830-4344-B2B2-7AB0C342E059}" srcOrd="4" destOrd="0" parTransId="{705678C2-E0BE-4C43-9CC3-CBCBC0D1AAE5}" sibTransId="{DB82B8D8-F04A-41C5-8388-46516D3E2C86}"/>
    <dgm:cxn modelId="{DF5AF735-2AF9-4B18-8449-09B54129CD0D}" type="presOf" srcId="{B6442D5E-B830-4344-B2B2-7AB0C342E059}" destId="{88647CD8-7090-45B5-95A2-10BDA2E52442}" srcOrd="0" destOrd="0" presId="urn:microsoft.com/office/officeart/2016/7/layout/BasicTimeline"/>
    <dgm:cxn modelId="{70BC3E3B-F220-4834-A76B-3CE8D74F9FA2}" srcId="{3D2D4A64-BCC7-4422-8E1A-9C4B947F1037}" destId="{340254FD-A37B-4062-9F6A-350AE53613A2}" srcOrd="1" destOrd="0" parTransId="{745134CB-DB83-4440-9B09-157DCE215441}" sibTransId="{F3D8DCEB-7064-437C-8187-FF0805426C53}"/>
    <dgm:cxn modelId="{44B5A75E-77EF-420F-9423-8393114B782C}" srcId="{3D2D4A64-BCC7-4422-8E1A-9C4B947F1037}" destId="{DAA7CEB4-2984-4EDF-8851-96316E674657}" srcOrd="3" destOrd="0" parTransId="{9297CEA9-35D5-4EFF-966A-43495C6F1639}" sibTransId="{66CA67D4-7B5E-4524-8B8F-4984F912E4FF}"/>
    <dgm:cxn modelId="{C82E494A-2157-4C10-B633-EBF55BDEDF4F}" type="presOf" srcId="{DAA7CEB4-2984-4EDF-8851-96316E674657}" destId="{60BAE7BA-51C6-4A00-A9DF-A614AA77F652}" srcOrd="0" destOrd="0" presId="urn:microsoft.com/office/officeart/2016/7/layout/BasicTimeline"/>
    <dgm:cxn modelId="{55D2166D-4D88-4BE8-90BE-063D6DE128DB}" srcId="{B6442D5E-B830-4344-B2B2-7AB0C342E059}" destId="{4E504302-028B-4F3B-BBCE-8A8C9621ADE6}" srcOrd="0" destOrd="0" parTransId="{E0D65FA7-74A0-4F9A-B6A4-F35A2336AD6B}" sibTransId="{83FD8247-827A-4924-BDF1-A0C3F323CA57}"/>
    <dgm:cxn modelId="{DC07A552-B74C-444A-84B0-11E3AB2071D1}" srcId="{E04B2947-A6A4-4CE7-9939-4881ED4D58F1}" destId="{FBDF9AD5-14D8-4918-8852-87B60A91375C}" srcOrd="0" destOrd="0" parTransId="{9122B087-EC3B-4175-93DA-EF274415820B}" sibTransId="{BE5172B0-30B3-4625-A536-F6FC931E6D98}"/>
    <dgm:cxn modelId="{445CD752-F065-49C1-8304-6283375BBF8E}" type="presOf" srcId="{34342C0C-917B-4BD9-AE05-3A6C669468CB}" destId="{C2351B49-B68B-4A1C-90BC-DE61AF2B3C2E}" srcOrd="0" destOrd="0" presId="urn:microsoft.com/office/officeart/2016/7/layout/BasicTimeline"/>
    <dgm:cxn modelId="{29B9DC75-1344-4FEC-885E-6D3E23D96467}" srcId="{3D2D4A64-BCC7-4422-8E1A-9C4B947F1037}" destId="{0140D7AE-0F04-4C6D-B644-468AA0ADF94D}" srcOrd="2" destOrd="0" parTransId="{98CA7104-87A1-4532-95D7-A56D4B32BE4B}" sibTransId="{47BFF5CC-8615-4687-8E41-9FB3D5AB7EC7}"/>
    <dgm:cxn modelId="{99C50879-166F-4E5F-9C2F-8FE403B8D32A}" srcId="{0140D7AE-0F04-4C6D-B644-468AA0ADF94D}" destId="{8470C45B-00AB-4B8D-A2C7-D023071ABCC1}" srcOrd="0" destOrd="0" parTransId="{E732DC68-B6B9-479D-80E3-8D8779AA07F7}" sibTransId="{D58D4292-5818-4C90-9A11-2DAFCAC73BE4}"/>
    <dgm:cxn modelId="{118FF259-8799-40ED-B527-027F12967BB4}" srcId="{3D2D4A64-BCC7-4422-8E1A-9C4B947F1037}" destId="{E04B2947-A6A4-4CE7-9939-4881ED4D58F1}" srcOrd="0" destOrd="0" parTransId="{3769C5BD-F306-4DE7-87D8-106A7233ABB8}" sibTransId="{82D367D2-E9F6-4931-9F30-2AA84E61439E}"/>
    <dgm:cxn modelId="{7D648F81-550D-4E5A-BD84-9D5EA959C1A9}" type="presOf" srcId="{0140D7AE-0F04-4C6D-B644-468AA0ADF94D}" destId="{A8AE63C0-87A2-47FF-9EB6-99A35CA9F69C}" srcOrd="0" destOrd="0" presId="urn:microsoft.com/office/officeart/2016/7/layout/BasicTimeline"/>
    <dgm:cxn modelId="{A87B5A85-52FF-42BE-AC30-36D240562D5F}" type="presOf" srcId="{3D2D4A64-BCC7-4422-8E1A-9C4B947F1037}" destId="{E784686E-D87C-445D-8E1A-252014495DC4}" srcOrd="0" destOrd="0" presId="urn:microsoft.com/office/officeart/2016/7/layout/BasicTimeline"/>
    <dgm:cxn modelId="{F1C98D89-1BE6-41E6-B92D-4129003ECC5A}" type="presOf" srcId="{340254FD-A37B-4062-9F6A-350AE53613A2}" destId="{C8F39AE9-7485-429C-B0F4-29E4283699DB}" srcOrd="0" destOrd="0" presId="urn:microsoft.com/office/officeart/2016/7/layout/BasicTimeline"/>
    <dgm:cxn modelId="{6A4BA5A6-2E92-4865-84B0-65D01BD4E00F}" srcId="{340254FD-A37B-4062-9F6A-350AE53613A2}" destId="{34342C0C-917B-4BD9-AE05-3A6C669468CB}" srcOrd="0" destOrd="0" parTransId="{DC3ADF7B-1388-438C-8AAD-766CAD92DEF0}" sibTransId="{FD981B8B-F138-4C3B-90E6-68B57445320B}"/>
    <dgm:cxn modelId="{EE4460B2-B141-43B0-8D3E-0292CFC04A81}" type="presOf" srcId="{FBDF9AD5-14D8-4918-8852-87B60A91375C}" destId="{59364C7E-35DB-4658-B825-CF0436AC9CDE}" srcOrd="0" destOrd="0" presId="urn:microsoft.com/office/officeart/2016/7/layout/BasicTimeline"/>
    <dgm:cxn modelId="{B6EE43B8-374C-43D7-9488-3B2E2362FE5D}" type="presOf" srcId="{E04B2947-A6A4-4CE7-9939-4881ED4D58F1}" destId="{43554481-15E3-474A-93B9-131E643371C2}" srcOrd="0" destOrd="0" presId="urn:microsoft.com/office/officeart/2016/7/layout/BasicTimeline"/>
    <dgm:cxn modelId="{0C2BC3C1-68AC-470F-9EDE-9B29B1723766}" srcId="{3D2D4A64-BCC7-4422-8E1A-9C4B947F1037}" destId="{A002D0FF-D94B-4A53-B78F-756CE5BF35D6}" srcOrd="5" destOrd="0" parTransId="{051FD7B4-A335-4A5B-BF23-14A0F61D7944}" sibTransId="{13E7E2A1-7387-4213-9296-3BB932BE5E50}"/>
    <dgm:cxn modelId="{F338E9DB-8E6D-45B6-BE61-6730856D3A7B}" type="presOf" srcId="{6C05563E-3816-42A9-9C48-37E8F7B2A823}" destId="{414FB256-7350-4A5C-A689-BCB7B0DB25AD}" srcOrd="0" destOrd="0" presId="urn:microsoft.com/office/officeart/2016/7/layout/BasicTimeline"/>
    <dgm:cxn modelId="{12E676EA-E3D8-4481-8758-0C00E758F9F3}" srcId="{DAA7CEB4-2984-4EDF-8851-96316E674657}" destId="{4EB939B1-926B-43F8-A63C-54F96FAE60C1}" srcOrd="0" destOrd="0" parTransId="{9C0AB7DF-CBFB-4040-80FF-9D001FBD3CD7}" sibTransId="{1FC5EFE0-E201-4C00-ACDE-D2BA97FCF8E7}"/>
    <dgm:cxn modelId="{42B45AF2-852A-4A37-8346-C0FC13DF7C8B}" type="presOf" srcId="{4E504302-028B-4F3B-BBCE-8A8C9621ADE6}" destId="{4A44765D-31B3-4A23-B3F9-F3AC23820A44}" srcOrd="0" destOrd="0" presId="urn:microsoft.com/office/officeart/2016/7/layout/BasicTimeline"/>
    <dgm:cxn modelId="{D4DA66F9-D9D3-4AEE-90EC-E3B2A44DF3B3}" type="presOf" srcId="{A002D0FF-D94B-4A53-B78F-756CE5BF35D6}" destId="{83875A41-A26D-44ED-9A6F-ED2E880818A9}" srcOrd="0" destOrd="0" presId="urn:microsoft.com/office/officeart/2016/7/layout/BasicTimeline"/>
    <dgm:cxn modelId="{6ABCE4F9-5EB1-471A-9371-79FC35D6EFD8}" type="presOf" srcId="{8470C45B-00AB-4B8D-A2C7-D023071ABCC1}" destId="{7789C568-0A7F-4F8A-8BFA-F59710A5EE67}" srcOrd="0" destOrd="0" presId="urn:microsoft.com/office/officeart/2016/7/layout/BasicTimeline"/>
    <dgm:cxn modelId="{685BEEFD-7733-425A-B2F3-E493328D4914}" type="presOf" srcId="{4EB939B1-926B-43F8-A63C-54F96FAE60C1}" destId="{328412A4-D7AA-4414-B357-E3C95E0CFC4A}" srcOrd="0" destOrd="0" presId="urn:microsoft.com/office/officeart/2016/7/layout/BasicTimeline"/>
    <dgm:cxn modelId="{54F46CF2-3ED7-4C18-988C-73A877AE49EF}" type="presParOf" srcId="{E784686E-D87C-445D-8E1A-252014495DC4}" destId="{D03F6ED9-D4BA-4A96-B7ED-5735851768E6}" srcOrd="0" destOrd="0" presId="urn:microsoft.com/office/officeart/2016/7/layout/BasicTimeline"/>
    <dgm:cxn modelId="{F486ACBF-981B-4E1E-B1EB-2006ED330426}" type="presParOf" srcId="{E784686E-D87C-445D-8E1A-252014495DC4}" destId="{16DABFDE-567A-46F2-8551-D455A1807D75}" srcOrd="1" destOrd="0" presId="urn:microsoft.com/office/officeart/2016/7/layout/BasicTimeline"/>
    <dgm:cxn modelId="{7642811A-A547-48CC-8EC1-6E14669E26AB}" type="presParOf" srcId="{16DABFDE-567A-46F2-8551-D455A1807D75}" destId="{B4FC533E-87A5-4011-851A-5CFAC2327CCA}" srcOrd="0" destOrd="0" presId="urn:microsoft.com/office/officeart/2016/7/layout/BasicTimeline"/>
    <dgm:cxn modelId="{6F2B014D-30ED-4084-8DD8-FF5AF4261582}" type="presParOf" srcId="{B4FC533E-87A5-4011-851A-5CFAC2327CCA}" destId="{43554481-15E3-474A-93B9-131E643371C2}" srcOrd="0" destOrd="0" presId="urn:microsoft.com/office/officeart/2016/7/layout/BasicTimeline"/>
    <dgm:cxn modelId="{7FBAC0C5-1C2D-4CCF-9C9E-D143A0939A1F}" type="presParOf" srcId="{B4FC533E-87A5-4011-851A-5CFAC2327CCA}" destId="{8CD4142A-08E4-4C35-B327-405FB8042DF7}" srcOrd="1" destOrd="0" presId="urn:microsoft.com/office/officeart/2016/7/layout/BasicTimeline"/>
    <dgm:cxn modelId="{24C122C6-D73D-4F62-A0C2-4C4A65A0791E}" type="presParOf" srcId="{8CD4142A-08E4-4C35-B327-405FB8042DF7}" destId="{59364C7E-35DB-4658-B825-CF0436AC9CDE}" srcOrd="0" destOrd="0" presId="urn:microsoft.com/office/officeart/2016/7/layout/BasicTimeline"/>
    <dgm:cxn modelId="{6E1902FF-D772-44F6-AFCF-AF7A31ED6E72}" type="presParOf" srcId="{8CD4142A-08E4-4C35-B327-405FB8042DF7}" destId="{DFCE8A40-3B13-41B3-8F63-8E02070ED589}" srcOrd="1" destOrd="0" presId="urn:microsoft.com/office/officeart/2016/7/layout/BasicTimeline"/>
    <dgm:cxn modelId="{F1E2D624-C500-496D-9411-62738773F4D1}" type="presParOf" srcId="{B4FC533E-87A5-4011-851A-5CFAC2327CCA}" destId="{7C5FDD11-C1B6-488C-9C55-53657475143C}" srcOrd="2" destOrd="0" presId="urn:microsoft.com/office/officeart/2016/7/layout/BasicTimeline"/>
    <dgm:cxn modelId="{19F61397-A644-48B4-A2F0-04261AB7B93A}" type="presParOf" srcId="{B4FC533E-87A5-4011-851A-5CFAC2327CCA}" destId="{4CEF150E-C879-4430-965D-89438C67E239}" srcOrd="3" destOrd="0" presId="urn:microsoft.com/office/officeart/2016/7/layout/BasicTimeline"/>
    <dgm:cxn modelId="{4543D24B-F336-4CB9-9C6F-C90FE6A167E6}" type="presParOf" srcId="{B4FC533E-87A5-4011-851A-5CFAC2327CCA}" destId="{8A3B3323-29AE-4563-A02B-B34CA74E4200}" srcOrd="4" destOrd="0" presId="urn:microsoft.com/office/officeart/2016/7/layout/BasicTimeline"/>
    <dgm:cxn modelId="{125326CB-0B46-4DAA-B7D5-4CF7F9ABA258}" type="presParOf" srcId="{16DABFDE-567A-46F2-8551-D455A1807D75}" destId="{DAD90815-0468-45A4-A6AC-3ED0FB16E071}" srcOrd="1" destOrd="0" presId="urn:microsoft.com/office/officeart/2016/7/layout/BasicTimeline"/>
    <dgm:cxn modelId="{50953DD2-92FE-4445-AC3A-D2C8F4183F5D}" type="presParOf" srcId="{16DABFDE-567A-46F2-8551-D455A1807D75}" destId="{9C00AFA1-64FB-4DE4-A253-23E554F2343E}" srcOrd="2" destOrd="0" presId="urn:microsoft.com/office/officeart/2016/7/layout/BasicTimeline"/>
    <dgm:cxn modelId="{6212EE02-DA3B-462D-A271-D5CDE30649D7}" type="presParOf" srcId="{9C00AFA1-64FB-4DE4-A253-23E554F2343E}" destId="{C8F39AE9-7485-429C-B0F4-29E4283699DB}" srcOrd="0" destOrd="0" presId="urn:microsoft.com/office/officeart/2016/7/layout/BasicTimeline"/>
    <dgm:cxn modelId="{6A316DC0-E126-4625-892C-20F9D1E736E1}" type="presParOf" srcId="{9C00AFA1-64FB-4DE4-A253-23E554F2343E}" destId="{607FE7B6-0738-46DC-A55E-C742C9504F64}" srcOrd="1" destOrd="0" presId="urn:microsoft.com/office/officeart/2016/7/layout/BasicTimeline"/>
    <dgm:cxn modelId="{CC82C73E-CEC8-484C-ACFC-234E28A8C3A6}" type="presParOf" srcId="{607FE7B6-0738-46DC-A55E-C742C9504F64}" destId="{C2351B49-B68B-4A1C-90BC-DE61AF2B3C2E}" srcOrd="0" destOrd="0" presId="urn:microsoft.com/office/officeart/2016/7/layout/BasicTimeline"/>
    <dgm:cxn modelId="{BE3C2F89-9B41-44D0-A5C8-4BFA421E67B1}" type="presParOf" srcId="{607FE7B6-0738-46DC-A55E-C742C9504F64}" destId="{17AA0A8F-2477-4552-9EB0-D01452E23228}" srcOrd="1" destOrd="0" presId="urn:microsoft.com/office/officeart/2016/7/layout/BasicTimeline"/>
    <dgm:cxn modelId="{FA98C535-C35E-4987-AF6C-76814F49E7F4}" type="presParOf" srcId="{9C00AFA1-64FB-4DE4-A253-23E554F2343E}" destId="{5577BC71-4102-4541-8054-DE139CE64E0C}" srcOrd="2" destOrd="0" presId="urn:microsoft.com/office/officeart/2016/7/layout/BasicTimeline"/>
    <dgm:cxn modelId="{4DF71535-9FC7-46EF-80BA-2E94461E4565}" type="presParOf" srcId="{9C00AFA1-64FB-4DE4-A253-23E554F2343E}" destId="{D9226B11-6BF1-4F99-895E-F17FB57702FC}" srcOrd="3" destOrd="0" presId="urn:microsoft.com/office/officeart/2016/7/layout/BasicTimeline"/>
    <dgm:cxn modelId="{64DD7B4F-1E80-4F10-B79D-AB1ECCBE1EE9}" type="presParOf" srcId="{9C00AFA1-64FB-4DE4-A253-23E554F2343E}" destId="{205046C3-B556-4CCF-92C7-1F1E2C8BC4ED}" srcOrd="4" destOrd="0" presId="urn:microsoft.com/office/officeart/2016/7/layout/BasicTimeline"/>
    <dgm:cxn modelId="{FEC19026-3598-48C0-B28A-F8F9BE60B7A6}" type="presParOf" srcId="{16DABFDE-567A-46F2-8551-D455A1807D75}" destId="{51801696-A0C4-4A0E-941B-96B762AE0C68}" srcOrd="3" destOrd="0" presId="urn:microsoft.com/office/officeart/2016/7/layout/BasicTimeline"/>
    <dgm:cxn modelId="{F186F743-7F8C-4220-BC55-B788B829FB4D}" type="presParOf" srcId="{16DABFDE-567A-46F2-8551-D455A1807D75}" destId="{8A58B90F-65D4-4211-9536-56E05CE98FB4}" srcOrd="4" destOrd="0" presId="urn:microsoft.com/office/officeart/2016/7/layout/BasicTimeline"/>
    <dgm:cxn modelId="{6CE470F2-CB49-470F-8444-B860704B45D4}" type="presParOf" srcId="{8A58B90F-65D4-4211-9536-56E05CE98FB4}" destId="{A8AE63C0-87A2-47FF-9EB6-99A35CA9F69C}" srcOrd="0" destOrd="0" presId="urn:microsoft.com/office/officeart/2016/7/layout/BasicTimeline"/>
    <dgm:cxn modelId="{38D2E351-8192-43F4-AA23-306D18A9FF86}" type="presParOf" srcId="{8A58B90F-65D4-4211-9536-56E05CE98FB4}" destId="{6C89D5BC-6AA6-4CBB-93B6-2E6FBA0D6F2E}" srcOrd="1" destOrd="0" presId="urn:microsoft.com/office/officeart/2016/7/layout/BasicTimeline"/>
    <dgm:cxn modelId="{24D9B6DB-4871-4997-B7C8-DF721BF45D67}" type="presParOf" srcId="{6C89D5BC-6AA6-4CBB-93B6-2E6FBA0D6F2E}" destId="{7789C568-0A7F-4F8A-8BFA-F59710A5EE67}" srcOrd="0" destOrd="0" presId="urn:microsoft.com/office/officeart/2016/7/layout/BasicTimeline"/>
    <dgm:cxn modelId="{5A7F0317-6A56-4741-A060-AF47F796EA5A}" type="presParOf" srcId="{6C89D5BC-6AA6-4CBB-93B6-2E6FBA0D6F2E}" destId="{135721CA-0577-4757-89B6-575CF72D923F}" srcOrd="1" destOrd="0" presId="urn:microsoft.com/office/officeart/2016/7/layout/BasicTimeline"/>
    <dgm:cxn modelId="{B1A602B5-41D1-412E-B61E-E787BEFE40FF}" type="presParOf" srcId="{8A58B90F-65D4-4211-9536-56E05CE98FB4}" destId="{37C2E881-43FF-4292-B819-7C43F5EDCE47}" srcOrd="2" destOrd="0" presId="urn:microsoft.com/office/officeart/2016/7/layout/BasicTimeline"/>
    <dgm:cxn modelId="{A09F59B7-EC72-4180-8C9A-80D057545125}" type="presParOf" srcId="{8A58B90F-65D4-4211-9536-56E05CE98FB4}" destId="{FDD22293-5A92-48B8-9C7C-CDF628516E98}" srcOrd="3" destOrd="0" presId="urn:microsoft.com/office/officeart/2016/7/layout/BasicTimeline"/>
    <dgm:cxn modelId="{11349408-65A5-4631-976F-321A075344AA}" type="presParOf" srcId="{8A58B90F-65D4-4211-9536-56E05CE98FB4}" destId="{A8B81A32-8B19-4393-9A79-2377A0F76A49}" srcOrd="4" destOrd="0" presId="urn:microsoft.com/office/officeart/2016/7/layout/BasicTimeline"/>
    <dgm:cxn modelId="{446ECAFC-E064-4239-B5CE-1467E2DFB4D2}" type="presParOf" srcId="{16DABFDE-567A-46F2-8551-D455A1807D75}" destId="{0F636756-3062-465F-BD95-43BEDD4F5A11}" srcOrd="5" destOrd="0" presId="urn:microsoft.com/office/officeart/2016/7/layout/BasicTimeline"/>
    <dgm:cxn modelId="{A54250B0-8FD6-4D8B-A94D-9C8E2E60ACD5}" type="presParOf" srcId="{16DABFDE-567A-46F2-8551-D455A1807D75}" destId="{378DDF2F-3141-4B55-83C6-E0660303D231}" srcOrd="6" destOrd="0" presId="urn:microsoft.com/office/officeart/2016/7/layout/BasicTimeline"/>
    <dgm:cxn modelId="{80916EE7-81D6-4725-A8F0-D348E06635C3}" type="presParOf" srcId="{378DDF2F-3141-4B55-83C6-E0660303D231}" destId="{60BAE7BA-51C6-4A00-A9DF-A614AA77F652}" srcOrd="0" destOrd="0" presId="urn:microsoft.com/office/officeart/2016/7/layout/BasicTimeline"/>
    <dgm:cxn modelId="{6D4D2B9E-A130-4638-BE3A-32EE8FC7706E}" type="presParOf" srcId="{378DDF2F-3141-4B55-83C6-E0660303D231}" destId="{A7DA4F73-DFC8-48C4-A673-B7D78262C739}" srcOrd="1" destOrd="0" presId="urn:microsoft.com/office/officeart/2016/7/layout/BasicTimeline"/>
    <dgm:cxn modelId="{F139033A-8B18-44B8-9039-A4D6198AE540}" type="presParOf" srcId="{A7DA4F73-DFC8-48C4-A673-B7D78262C739}" destId="{328412A4-D7AA-4414-B357-E3C95E0CFC4A}" srcOrd="0" destOrd="0" presId="urn:microsoft.com/office/officeart/2016/7/layout/BasicTimeline"/>
    <dgm:cxn modelId="{898A236B-3228-47AC-9C2A-0AE1D38A589A}" type="presParOf" srcId="{A7DA4F73-DFC8-48C4-A673-B7D78262C739}" destId="{FB44ECD2-CE74-4464-9037-CCD6E838E320}" srcOrd="1" destOrd="0" presId="urn:microsoft.com/office/officeart/2016/7/layout/BasicTimeline"/>
    <dgm:cxn modelId="{4CC483FD-448A-4976-B514-9819B97EE282}" type="presParOf" srcId="{378DDF2F-3141-4B55-83C6-E0660303D231}" destId="{C492A8FE-5E25-4B1B-B839-DDC111E1FB15}" srcOrd="2" destOrd="0" presId="urn:microsoft.com/office/officeart/2016/7/layout/BasicTimeline"/>
    <dgm:cxn modelId="{97A90706-229C-49AF-8103-490D8442E5AC}" type="presParOf" srcId="{378DDF2F-3141-4B55-83C6-E0660303D231}" destId="{CCCAB4EC-3568-492B-BC82-2FE9184EFA8D}" srcOrd="3" destOrd="0" presId="urn:microsoft.com/office/officeart/2016/7/layout/BasicTimeline"/>
    <dgm:cxn modelId="{E65DF334-352B-4D06-A4A9-C69BD2EC7EBE}" type="presParOf" srcId="{378DDF2F-3141-4B55-83C6-E0660303D231}" destId="{6FEA7AE8-EF49-410E-940D-85BBA75FB6C1}" srcOrd="4" destOrd="0" presId="urn:microsoft.com/office/officeart/2016/7/layout/BasicTimeline"/>
    <dgm:cxn modelId="{E85B5CD6-B0B4-441A-864E-C731A97426FA}" type="presParOf" srcId="{16DABFDE-567A-46F2-8551-D455A1807D75}" destId="{834CA853-EB2D-4876-8175-35DCBDF58A00}" srcOrd="7" destOrd="0" presId="urn:microsoft.com/office/officeart/2016/7/layout/BasicTimeline"/>
    <dgm:cxn modelId="{C651028E-8643-4E6E-8A5A-A464B0D3411E}" type="presParOf" srcId="{16DABFDE-567A-46F2-8551-D455A1807D75}" destId="{B746B8DD-63EE-4E1B-AECE-74A374474F68}" srcOrd="8" destOrd="0" presId="urn:microsoft.com/office/officeart/2016/7/layout/BasicTimeline"/>
    <dgm:cxn modelId="{7EC60E5F-3F8E-40C9-BE4E-060784395AB7}" type="presParOf" srcId="{B746B8DD-63EE-4E1B-AECE-74A374474F68}" destId="{88647CD8-7090-45B5-95A2-10BDA2E52442}" srcOrd="0" destOrd="0" presId="urn:microsoft.com/office/officeart/2016/7/layout/BasicTimeline"/>
    <dgm:cxn modelId="{1197FB3C-424D-4BBB-9E0C-C83FD16A836F}" type="presParOf" srcId="{B746B8DD-63EE-4E1B-AECE-74A374474F68}" destId="{735D4DE8-C379-4817-ADBE-F59842CB890B}" srcOrd="1" destOrd="0" presId="urn:microsoft.com/office/officeart/2016/7/layout/BasicTimeline"/>
    <dgm:cxn modelId="{88D79316-EB47-46B7-9749-C0624FB7834E}" type="presParOf" srcId="{735D4DE8-C379-4817-ADBE-F59842CB890B}" destId="{4A44765D-31B3-4A23-B3F9-F3AC23820A44}" srcOrd="0" destOrd="0" presId="urn:microsoft.com/office/officeart/2016/7/layout/BasicTimeline"/>
    <dgm:cxn modelId="{262011FF-4FF4-472D-9832-AD50BDA98E4E}" type="presParOf" srcId="{735D4DE8-C379-4817-ADBE-F59842CB890B}" destId="{BDD2CD9B-DB81-4B04-856E-4B7185FABCF3}" srcOrd="1" destOrd="0" presId="urn:microsoft.com/office/officeart/2016/7/layout/BasicTimeline"/>
    <dgm:cxn modelId="{68A1CD0E-FAC5-496F-B2F1-894890B21AD6}" type="presParOf" srcId="{B746B8DD-63EE-4E1B-AECE-74A374474F68}" destId="{A17A42EA-25C8-4566-B827-000CE84FCCF0}" srcOrd="2" destOrd="0" presId="urn:microsoft.com/office/officeart/2016/7/layout/BasicTimeline"/>
    <dgm:cxn modelId="{A78EEBDE-06D5-4668-B147-129336F214C4}" type="presParOf" srcId="{B746B8DD-63EE-4E1B-AECE-74A374474F68}" destId="{2D45E9F1-9F31-43FB-A960-09F876B505E1}" srcOrd="3" destOrd="0" presId="urn:microsoft.com/office/officeart/2016/7/layout/BasicTimeline"/>
    <dgm:cxn modelId="{51E3D2E3-B4DA-4897-9B0B-E27A18B23AEE}" type="presParOf" srcId="{B746B8DD-63EE-4E1B-AECE-74A374474F68}" destId="{4051DE2D-E894-4D56-8829-CBD562F0192E}" srcOrd="4" destOrd="0" presId="urn:microsoft.com/office/officeart/2016/7/layout/BasicTimeline"/>
    <dgm:cxn modelId="{629BFFF1-B50D-4E79-B03A-DD96F707E2E3}" type="presParOf" srcId="{16DABFDE-567A-46F2-8551-D455A1807D75}" destId="{23CC3889-E270-428B-A0CC-FA75110A8388}" srcOrd="9" destOrd="0" presId="urn:microsoft.com/office/officeart/2016/7/layout/BasicTimeline"/>
    <dgm:cxn modelId="{56379FD3-9B6A-46DA-BCF1-64CB569C77DC}" type="presParOf" srcId="{16DABFDE-567A-46F2-8551-D455A1807D75}" destId="{B1D8B081-DC59-4042-85DC-B3760F1F5A7D}" srcOrd="10" destOrd="0" presId="urn:microsoft.com/office/officeart/2016/7/layout/BasicTimeline"/>
    <dgm:cxn modelId="{21939DE3-2A38-48FB-9B53-4AAC1CD5A0E4}" type="presParOf" srcId="{B1D8B081-DC59-4042-85DC-B3760F1F5A7D}" destId="{83875A41-A26D-44ED-9A6F-ED2E880818A9}" srcOrd="0" destOrd="0" presId="urn:microsoft.com/office/officeart/2016/7/layout/BasicTimeline"/>
    <dgm:cxn modelId="{4A591EB6-6D8A-46C6-836B-DB4F19541BE4}" type="presParOf" srcId="{B1D8B081-DC59-4042-85DC-B3760F1F5A7D}" destId="{9DAE8376-9482-48D4-901C-E40675B2ACD3}" srcOrd="1" destOrd="0" presId="urn:microsoft.com/office/officeart/2016/7/layout/BasicTimeline"/>
    <dgm:cxn modelId="{3D30CA05-ED7C-46DD-B015-7932C816F6D5}" type="presParOf" srcId="{9DAE8376-9482-48D4-901C-E40675B2ACD3}" destId="{414FB256-7350-4A5C-A689-BCB7B0DB25AD}" srcOrd="0" destOrd="0" presId="urn:microsoft.com/office/officeart/2016/7/layout/BasicTimeline"/>
    <dgm:cxn modelId="{3E189BB0-1D76-48C7-809C-F16181CB33DF}" type="presParOf" srcId="{9DAE8376-9482-48D4-901C-E40675B2ACD3}" destId="{A0F54624-9983-4711-A441-3DEF611E8FA6}" srcOrd="1" destOrd="0" presId="urn:microsoft.com/office/officeart/2016/7/layout/BasicTimeline"/>
    <dgm:cxn modelId="{7D494FEC-8D2F-457B-8AC1-D7EF4845CD40}" type="presParOf" srcId="{B1D8B081-DC59-4042-85DC-B3760F1F5A7D}" destId="{C99DF413-DE12-4D15-80E7-66B0CC2B7EDC}" srcOrd="2" destOrd="0" presId="urn:microsoft.com/office/officeart/2016/7/layout/BasicTimeline"/>
    <dgm:cxn modelId="{E0D52981-5E29-4158-9C5A-253FFD337D70}" type="presParOf" srcId="{B1D8B081-DC59-4042-85DC-B3760F1F5A7D}" destId="{E61670BE-1B72-41E4-9D19-3ABF8750FB7B}" srcOrd="3" destOrd="0" presId="urn:microsoft.com/office/officeart/2016/7/layout/BasicTimeline"/>
    <dgm:cxn modelId="{90D8E637-4D4D-4FC4-8474-B5FE7497EBAC}" type="presParOf" srcId="{B1D8B081-DC59-4042-85DC-B3760F1F5A7D}" destId="{C81D4060-ACAA-4839-B967-2A5F844B84D7}" srcOrd="4" destOrd="0" presId="urn:microsoft.com/office/officeart/2016/7/layout/BasicTimelin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6235E88-AE2A-45DD-9BF5-58664FCC12D9}" type="doc">
      <dgm:prSet loTypeId="urn:microsoft.com/office/officeart/2005/8/layout/hierarchy6" loCatId="hierarchy" qsTypeId="urn:microsoft.com/office/officeart/2005/8/quickstyle/simple1" qsCatId="simple" csTypeId="urn:microsoft.com/office/officeart/2005/8/colors/accent1_2" csCatId="accent1" phldr="1"/>
      <dgm:spPr/>
      <dgm:t>
        <a:bodyPr/>
        <a:lstStyle/>
        <a:p>
          <a:endParaRPr lang="en-GB"/>
        </a:p>
      </dgm:t>
    </dgm:pt>
    <dgm:pt modelId="{BCA5A566-151B-48E0-9E04-42B1155A5CC6}">
      <dgm:prSet phldrT="[Text]" phldr="0"/>
      <dgm:spPr/>
      <dgm:t>
        <a:bodyPr/>
        <a:lstStyle/>
        <a:p>
          <a:pPr rtl="0"/>
          <a:r>
            <a:rPr lang="en-GB" dirty="0">
              <a:latin typeface="Arial"/>
            </a:rPr>
            <a:t>Incoming email</a:t>
          </a:r>
          <a:endParaRPr lang="en-GB" dirty="0"/>
        </a:p>
      </dgm:t>
    </dgm:pt>
    <dgm:pt modelId="{77F8DF1E-F88B-4FF5-95E6-8CA2A0AA66B7}" type="parTrans" cxnId="{D9C7E134-E9EF-43A2-AD64-CE86BFF5B318}">
      <dgm:prSet/>
      <dgm:spPr/>
      <dgm:t>
        <a:bodyPr/>
        <a:lstStyle/>
        <a:p>
          <a:endParaRPr lang="en-GB"/>
        </a:p>
      </dgm:t>
    </dgm:pt>
    <dgm:pt modelId="{542E164C-9C9E-41D5-879A-15237D4C9A69}" type="sibTrans" cxnId="{D9C7E134-E9EF-43A2-AD64-CE86BFF5B318}">
      <dgm:prSet/>
      <dgm:spPr/>
      <dgm:t>
        <a:bodyPr/>
        <a:lstStyle/>
        <a:p>
          <a:endParaRPr lang="en-GB"/>
        </a:p>
      </dgm:t>
    </dgm:pt>
    <dgm:pt modelId="{58F47361-8C5B-457A-8BF2-6FC413A981F9}">
      <dgm:prSet phldrT="[Text]" phldr="0"/>
      <dgm:spPr>
        <a:solidFill>
          <a:schemeClr val="accent5">
            <a:lumMod val="75000"/>
          </a:schemeClr>
        </a:solidFill>
      </dgm:spPr>
      <dgm:t>
        <a:bodyPr/>
        <a:lstStyle/>
        <a:p>
          <a:r>
            <a:rPr lang="en-GB" dirty="0">
              <a:latin typeface="Arial"/>
            </a:rPr>
            <a:t>Not spam</a:t>
          </a:r>
          <a:endParaRPr lang="en-GB" dirty="0"/>
        </a:p>
      </dgm:t>
    </dgm:pt>
    <dgm:pt modelId="{552F9AE0-BC10-451C-A605-D35D515E4D78}" type="parTrans" cxnId="{C1336594-C8FD-4D40-B163-B8785A84A7DA}">
      <dgm:prSet/>
      <dgm:spPr/>
      <dgm:t>
        <a:bodyPr/>
        <a:lstStyle/>
        <a:p>
          <a:endParaRPr lang="en-GB"/>
        </a:p>
      </dgm:t>
    </dgm:pt>
    <dgm:pt modelId="{2219758C-FDF7-427F-9916-40074418CBE2}" type="sibTrans" cxnId="{C1336594-C8FD-4D40-B163-B8785A84A7DA}">
      <dgm:prSet/>
      <dgm:spPr/>
      <dgm:t>
        <a:bodyPr/>
        <a:lstStyle/>
        <a:p>
          <a:endParaRPr lang="en-GB"/>
        </a:p>
      </dgm:t>
    </dgm:pt>
    <dgm:pt modelId="{C3DDEE43-6C37-48E3-85EE-240367F130F5}">
      <dgm:prSet phldrT="[Text]" phldr="0"/>
      <dgm:spPr>
        <a:solidFill>
          <a:schemeClr val="accent6">
            <a:lumMod val="75000"/>
          </a:schemeClr>
        </a:solidFill>
      </dgm:spPr>
      <dgm:t>
        <a:bodyPr/>
        <a:lstStyle/>
        <a:p>
          <a:r>
            <a:rPr lang="en-GB" dirty="0">
              <a:latin typeface="Arial"/>
            </a:rPr>
            <a:t>Spam</a:t>
          </a:r>
          <a:endParaRPr lang="en-GB" dirty="0"/>
        </a:p>
      </dgm:t>
    </dgm:pt>
    <dgm:pt modelId="{47316BE3-93C7-4798-B643-DE649A4F15D8}" type="parTrans" cxnId="{37A99FF7-C063-462B-B270-8E1860128E41}">
      <dgm:prSet/>
      <dgm:spPr/>
      <dgm:t>
        <a:bodyPr/>
        <a:lstStyle/>
        <a:p>
          <a:endParaRPr lang="en-GB"/>
        </a:p>
      </dgm:t>
    </dgm:pt>
    <dgm:pt modelId="{0814417C-F82F-45BB-95E2-3236D270BBDE}" type="sibTrans" cxnId="{37A99FF7-C063-462B-B270-8E1860128E41}">
      <dgm:prSet/>
      <dgm:spPr/>
      <dgm:t>
        <a:bodyPr/>
        <a:lstStyle/>
        <a:p>
          <a:endParaRPr lang="en-GB"/>
        </a:p>
      </dgm:t>
    </dgm:pt>
    <dgm:pt modelId="{E3AE8C00-4EC7-47ED-BE19-377B72E18863}" type="pres">
      <dgm:prSet presAssocID="{16235E88-AE2A-45DD-9BF5-58664FCC12D9}" presName="mainComposite" presStyleCnt="0">
        <dgm:presLayoutVars>
          <dgm:chPref val="1"/>
          <dgm:dir/>
          <dgm:animOne val="branch"/>
          <dgm:animLvl val="lvl"/>
          <dgm:resizeHandles val="exact"/>
        </dgm:presLayoutVars>
      </dgm:prSet>
      <dgm:spPr/>
    </dgm:pt>
    <dgm:pt modelId="{7A0CBC83-37C8-4070-8C79-EADEA716EA45}" type="pres">
      <dgm:prSet presAssocID="{16235E88-AE2A-45DD-9BF5-58664FCC12D9}" presName="hierFlow" presStyleCnt="0"/>
      <dgm:spPr/>
    </dgm:pt>
    <dgm:pt modelId="{A504347B-3195-4ED9-B9A3-9F7E560BAD26}" type="pres">
      <dgm:prSet presAssocID="{16235E88-AE2A-45DD-9BF5-58664FCC12D9}" presName="hierChild1" presStyleCnt="0">
        <dgm:presLayoutVars>
          <dgm:chPref val="1"/>
          <dgm:animOne val="branch"/>
          <dgm:animLvl val="lvl"/>
        </dgm:presLayoutVars>
      </dgm:prSet>
      <dgm:spPr/>
    </dgm:pt>
    <dgm:pt modelId="{625804FC-BC28-4DA9-BAE3-D7F34B0F854B}" type="pres">
      <dgm:prSet presAssocID="{BCA5A566-151B-48E0-9E04-42B1155A5CC6}" presName="Name14" presStyleCnt="0"/>
      <dgm:spPr/>
    </dgm:pt>
    <dgm:pt modelId="{AADDFA78-71A9-4832-BEE3-EC8D02723DEE}" type="pres">
      <dgm:prSet presAssocID="{BCA5A566-151B-48E0-9E04-42B1155A5CC6}" presName="level1Shape" presStyleLbl="node0" presStyleIdx="0" presStyleCnt="1">
        <dgm:presLayoutVars>
          <dgm:chPref val="3"/>
        </dgm:presLayoutVars>
      </dgm:prSet>
      <dgm:spPr/>
    </dgm:pt>
    <dgm:pt modelId="{3EA12A68-9D7A-471F-8E41-F3D523F7739A}" type="pres">
      <dgm:prSet presAssocID="{BCA5A566-151B-48E0-9E04-42B1155A5CC6}" presName="hierChild2" presStyleCnt="0"/>
      <dgm:spPr/>
    </dgm:pt>
    <dgm:pt modelId="{F59DBB97-5AC4-43ED-9D28-C2CB01D0FD38}" type="pres">
      <dgm:prSet presAssocID="{552F9AE0-BC10-451C-A605-D35D515E4D78}" presName="Name19" presStyleLbl="parChTrans1D2" presStyleIdx="0" presStyleCnt="2"/>
      <dgm:spPr/>
    </dgm:pt>
    <dgm:pt modelId="{2D107279-FC33-4663-B8C5-B02B538E85A9}" type="pres">
      <dgm:prSet presAssocID="{58F47361-8C5B-457A-8BF2-6FC413A981F9}" presName="Name21" presStyleCnt="0"/>
      <dgm:spPr/>
    </dgm:pt>
    <dgm:pt modelId="{C3EE2AEB-01D8-4F73-A794-A43FBF16204A}" type="pres">
      <dgm:prSet presAssocID="{58F47361-8C5B-457A-8BF2-6FC413A981F9}" presName="level2Shape" presStyleLbl="node2" presStyleIdx="0" presStyleCnt="2"/>
      <dgm:spPr/>
    </dgm:pt>
    <dgm:pt modelId="{4A3C01EC-300C-48EA-9AE9-3BAF26B2EFB9}" type="pres">
      <dgm:prSet presAssocID="{58F47361-8C5B-457A-8BF2-6FC413A981F9}" presName="hierChild3" presStyleCnt="0"/>
      <dgm:spPr/>
    </dgm:pt>
    <dgm:pt modelId="{A0B9D443-A349-49B5-8409-161BF6FBA7F1}" type="pres">
      <dgm:prSet presAssocID="{47316BE3-93C7-4798-B643-DE649A4F15D8}" presName="Name19" presStyleLbl="parChTrans1D2" presStyleIdx="1" presStyleCnt="2"/>
      <dgm:spPr/>
    </dgm:pt>
    <dgm:pt modelId="{EF2587E1-B0B9-4F39-93BE-2C36E7DCA818}" type="pres">
      <dgm:prSet presAssocID="{C3DDEE43-6C37-48E3-85EE-240367F130F5}" presName="Name21" presStyleCnt="0"/>
      <dgm:spPr/>
    </dgm:pt>
    <dgm:pt modelId="{A1479CDC-371B-44B8-A355-188DB7012A5F}" type="pres">
      <dgm:prSet presAssocID="{C3DDEE43-6C37-48E3-85EE-240367F130F5}" presName="level2Shape" presStyleLbl="node2" presStyleIdx="1" presStyleCnt="2"/>
      <dgm:spPr/>
    </dgm:pt>
    <dgm:pt modelId="{2D3B4BB4-4167-4299-AC13-E6897BA99A4A}" type="pres">
      <dgm:prSet presAssocID="{C3DDEE43-6C37-48E3-85EE-240367F130F5}" presName="hierChild3" presStyleCnt="0"/>
      <dgm:spPr/>
    </dgm:pt>
    <dgm:pt modelId="{6F310E5D-32FC-4FC9-AF35-F4B6B1984ED0}" type="pres">
      <dgm:prSet presAssocID="{16235E88-AE2A-45DD-9BF5-58664FCC12D9}" presName="bgShapesFlow" presStyleCnt="0"/>
      <dgm:spPr/>
    </dgm:pt>
  </dgm:ptLst>
  <dgm:cxnLst>
    <dgm:cxn modelId="{0A5CE601-82E7-43EB-9657-4AD9D565310A}" type="presOf" srcId="{16235E88-AE2A-45DD-9BF5-58664FCC12D9}" destId="{E3AE8C00-4EC7-47ED-BE19-377B72E18863}" srcOrd="0" destOrd="0" presId="urn:microsoft.com/office/officeart/2005/8/layout/hierarchy6"/>
    <dgm:cxn modelId="{2C8C2429-1A73-4236-9464-985C62B6F093}" type="presOf" srcId="{58F47361-8C5B-457A-8BF2-6FC413A981F9}" destId="{C3EE2AEB-01D8-4F73-A794-A43FBF16204A}" srcOrd="0" destOrd="0" presId="urn:microsoft.com/office/officeart/2005/8/layout/hierarchy6"/>
    <dgm:cxn modelId="{D9C7E134-E9EF-43A2-AD64-CE86BFF5B318}" srcId="{16235E88-AE2A-45DD-9BF5-58664FCC12D9}" destId="{BCA5A566-151B-48E0-9E04-42B1155A5CC6}" srcOrd="0" destOrd="0" parTransId="{77F8DF1E-F88B-4FF5-95E6-8CA2A0AA66B7}" sibTransId="{542E164C-9C9E-41D5-879A-15237D4C9A69}"/>
    <dgm:cxn modelId="{0850DC7E-48AC-4725-BF24-FF695750EF2C}" type="presOf" srcId="{BCA5A566-151B-48E0-9E04-42B1155A5CC6}" destId="{AADDFA78-71A9-4832-BEE3-EC8D02723DEE}" srcOrd="0" destOrd="0" presId="urn:microsoft.com/office/officeart/2005/8/layout/hierarchy6"/>
    <dgm:cxn modelId="{C1336594-C8FD-4D40-B163-B8785A84A7DA}" srcId="{BCA5A566-151B-48E0-9E04-42B1155A5CC6}" destId="{58F47361-8C5B-457A-8BF2-6FC413A981F9}" srcOrd="0" destOrd="0" parTransId="{552F9AE0-BC10-451C-A605-D35D515E4D78}" sibTransId="{2219758C-FDF7-427F-9916-40074418CBE2}"/>
    <dgm:cxn modelId="{5C970898-89C5-4532-B618-691023ABB6FE}" type="presOf" srcId="{C3DDEE43-6C37-48E3-85EE-240367F130F5}" destId="{A1479CDC-371B-44B8-A355-188DB7012A5F}" srcOrd="0" destOrd="0" presId="urn:microsoft.com/office/officeart/2005/8/layout/hierarchy6"/>
    <dgm:cxn modelId="{D35A759E-A769-4DCA-846D-D004C36D1306}" type="presOf" srcId="{47316BE3-93C7-4798-B643-DE649A4F15D8}" destId="{A0B9D443-A349-49B5-8409-161BF6FBA7F1}" srcOrd="0" destOrd="0" presId="urn:microsoft.com/office/officeart/2005/8/layout/hierarchy6"/>
    <dgm:cxn modelId="{37A99FF7-C063-462B-B270-8E1860128E41}" srcId="{BCA5A566-151B-48E0-9E04-42B1155A5CC6}" destId="{C3DDEE43-6C37-48E3-85EE-240367F130F5}" srcOrd="1" destOrd="0" parTransId="{47316BE3-93C7-4798-B643-DE649A4F15D8}" sibTransId="{0814417C-F82F-45BB-95E2-3236D270BBDE}"/>
    <dgm:cxn modelId="{2BF2B0F9-1675-474E-8887-F63ABEEA967C}" type="presOf" srcId="{552F9AE0-BC10-451C-A605-D35D515E4D78}" destId="{F59DBB97-5AC4-43ED-9D28-C2CB01D0FD38}" srcOrd="0" destOrd="0" presId="urn:microsoft.com/office/officeart/2005/8/layout/hierarchy6"/>
    <dgm:cxn modelId="{E0727EDD-4E36-475C-87B9-D56EACF3B839}" type="presParOf" srcId="{E3AE8C00-4EC7-47ED-BE19-377B72E18863}" destId="{7A0CBC83-37C8-4070-8C79-EADEA716EA45}" srcOrd="0" destOrd="0" presId="urn:microsoft.com/office/officeart/2005/8/layout/hierarchy6"/>
    <dgm:cxn modelId="{87B8B7A8-D782-4EC9-9016-13B91EE2EA6D}" type="presParOf" srcId="{7A0CBC83-37C8-4070-8C79-EADEA716EA45}" destId="{A504347B-3195-4ED9-B9A3-9F7E560BAD26}" srcOrd="0" destOrd="0" presId="urn:microsoft.com/office/officeart/2005/8/layout/hierarchy6"/>
    <dgm:cxn modelId="{9681A678-70FA-4B44-989D-C77825B58823}" type="presParOf" srcId="{A504347B-3195-4ED9-B9A3-9F7E560BAD26}" destId="{625804FC-BC28-4DA9-BAE3-D7F34B0F854B}" srcOrd="0" destOrd="0" presId="urn:microsoft.com/office/officeart/2005/8/layout/hierarchy6"/>
    <dgm:cxn modelId="{232D1074-4E81-4432-842C-05E47DD66B68}" type="presParOf" srcId="{625804FC-BC28-4DA9-BAE3-D7F34B0F854B}" destId="{AADDFA78-71A9-4832-BEE3-EC8D02723DEE}" srcOrd="0" destOrd="0" presId="urn:microsoft.com/office/officeart/2005/8/layout/hierarchy6"/>
    <dgm:cxn modelId="{7765ABDE-EBBE-41FE-8946-C6BBCAFB2F7B}" type="presParOf" srcId="{625804FC-BC28-4DA9-BAE3-D7F34B0F854B}" destId="{3EA12A68-9D7A-471F-8E41-F3D523F7739A}" srcOrd="1" destOrd="0" presId="urn:microsoft.com/office/officeart/2005/8/layout/hierarchy6"/>
    <dgm:cxn modelId="{0CA1CB56-4768-4D4B-BF24-5C0F2AC1525D}" type="presParOf" srcId="{3EA12A68-9D7A-471F-8E41-F3D523F7739A}" destId="{F59DBB97-5AC4-43ED-9D28-C2CB01D0FD38}" srcOrd="0" destOrd="0" presId="urn:microsoft.com/office/officeart/2005/8/layout/hierarchy6"/>
    <dgm:cxn modelId="{D43D6F2F-B445-429A-A52A-9684355C2F40}" type="presParOf" srcId="{3EA12A68-9D7A-471F-8E41-F3D523F7739A}" destId="{2D107279-FC33-4663-B8C5-B02B538E85A9}" srcOrd="1" destOrd="0" presId="urn:microsoft.com/office/officeart/2005/8/layout/hierarchy6"/>
    <dgm:cxn modelId="{0CF81CA4-9976-48C3-B082-906EEBCE9E95}" type="presParOf" srcId="{2D107279-FC33-4663-B8C5-B02B538E85A9}" destId="{C3EE2AEB-01D8-4F73-A794-A43FBF16204A}" srcOrd="0" destOrd="0" presId="urn:microsoft.com/office/officeart/2005/8/layout/hierarchy6"/>
    <dgm:cxn modelId="{4CE13632-F45B-4828-B2D6-FF5DE078468E}" type="presParOf" srcId="{2D107279-FC33-4663-B8C5-B02B538E85A9}" destId="{4A3C01EC-300C-48EA-9AE9-3BAF26B2EFB9}" srcOrd="1" destOrd="0" presId="urn:microsoft.com/office/officeart/2005/8/layout/hierarchy6"/>
    <dgm:cxn modelId="{0B135CAB-90D8-47E0-9EED-DD493044F692}" type="presParOf" srcId="{3EA12A68-9D7A-471F-8E41-F3D523F7739A}" destId="{A0B9D443-A349-49B5-8409-161BF6FBA7F1}" srcOrd="2" destOrd="0" presId="urn:microsoft.com/office/officeart/2005/8/layout/hierarchy6"/>
    <dgm:cxn modelId="{0FEADF8D-6E0F-471D-8618-5852D231D3A1}" type="presParOf" srcId="{3EA12A68-9D7A-471F-8E41-F3D523F7739A}" destId="{EF2587E1-B0B9-4F39-93BE-2C36E7DCA818}" srcOrd="3" destOrd="0" presId="urn:microsoft.com/office/officeart/2005/8/layout/hierarchy6"/>
    <dgm:cxn modelId="{5D656490-67E5-4BB4-B8DA-78FD401FCA2C}" type="presParOf" srcId="{EF2587E1-B0B9-4F39-93BE-2C36E7DCA818}" destId="{A1479CDC-371B-44B8-A355-188DB7012A5F}" srcOrd="0" destOrd="0" presId="urn:microsoft.com/office/officeart/2005/8/layout/hierarchy6"/>
    <dgm:cxn modelId="{0DA5FDFE-9834-44A7-90A9-6E1FAF89DDAD}" type="presParOf" srcId="{EF2587E1-B0B9-4F39-93BE-2C36E7DCA818}" destId="{2D3B4BB4-4167-4299-AC13-E6897BA99A4A}" srcOrd="1" destOrd="0" presId="urn:microsoft.com/office/officeart/2005/8/layout/hierarchy6"/>
    <dgm:cxn modelId="{91D91582-2AD1-48DC-B109-FCB4B2C4594C}" type="presParOf" srcId="{E3AE8C00-4EC7-47ED-BE19-377B72E18863}" destId="{6F310E5D-32FC-4FC9-AF35-F4B6B1984ED0}" srcOrd="1" destOrd="0" presId="urn:microsoft.com/office/officeart/2005/8/layout/hierarchy6"/>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62C3BDE2-1F9E-4446-B5E2-1CD4D02425D1}" type="doc">
      <dgm:prSet loTypeId="urn:microsoft.com/office/officeart/2005/8/layout/pyramid1" loCatId="pyramid" qsTypeId="urn:microsoft.com/office/officeart/2005/8/quickstyle/simple1" qsCatId="simple" csTypeId="urn:microsoft.com/office/officeart/2005/8/colors/accent1_2" csCatId="accent1" phldr="1"/>
      <dgm:spPr/>
    </dgm:pt>
    <dgm:pt modelId="{024FEADD-3FB4-44F8-9C87-59B06FD4B693}">
      <dgm:prSet phldrT="[Text]" custT="1"/>
      <dgm:spPr>
        <a:solidFill>
          <a:srgbClr val="C00000"/>
        </a:solidFill>
      </dgm:spPr>
      <dgm:t>
        <a:bodyPr/>
        <a:lstStyle/>
        <a:p>
          <a:pPr rtl="0"/>
          <a:r>
            <a:rPr lang="en-GB" sz="2400" b="1" dirty="0">
              <a:solidFill>
                <a:schemeClr val="bg1"/>
              </a:solidFill>
              <a:latin typeface="Arial" panose="020B0604020202020204"/>
            </a:rPr>
            <a:t> </a:t>
          </a:r>
          <a:br>
            <a:rPr lang="en-GB" sz="2400" b="1" dirty="0">
              <a:solidFill>
                <a:schemeClr val="bg1"/>
              </a:solidFill>
              <a:latin typeface="Arial" panose="020B0604020202020204"/>
            </a:rPr>
          </a:br>
          <a:r>
            <a:rPr lang="en-GB" sz="2400" b="1" dirty="0">
              <a:solidFill>
                <a:schemeClr val="bg1"/>
              </a:solidFill>
            </a:rPr>
            <a:t>Artificial </a:t>
          </a:r>
          <a:br>
            <a:rPr lang="en-GB" sz="2400" b="1" dirty="0">
              <a:solidFill>
                <a:schemeClr val="bg1"/>
              </a:solidFill>
            </a:rPr>
          </a:br>
          <a:r>
            <a:rPr lang="en-GB" sz="2400" b="1" dirty="0">
              <a:solidFill>
                <a:schemeClr val="bg1"/>
              </a:solidFill>
            </a:rPr>
            <a:t>intelligence</a:t>
          </a:r>
        </a:p>
      </dgm:t>
    </dgm:pt>
    <dgm:pt modelId="{EA9131C4-0275-4E99-AD5B-214BD28B5BD8}" type="parTrans" cxnId="{024342B2-4005-4B8A-B5F8-6FBB57B90AC9}">
      <dgm:prSet/>
      <dgm:spPr/>
      <dgm:t>
        <a:bodyPr/>
        <a:lstStyle/>
        <a:p>
          <a:endParaRPr lang="en-GB" sz="2800"/>
        </a:p>
      </dgm:t>
    </dgm:pt>
    <dgm:pt modelId="{931EEFC5-AAC4-4910-8E77-990F159D8DDE}" type="sibTrans" cxnId="{024342B2-4005-4B8A-B5F8-6FBB57B90AC9}">
      <dgm:prSet/>
      <dgm:spPr/>
      <dgm:t>
        <a:bodyPr/>
        <a:lstStyle/>
        <a:p>
          <a:endParaRPr lang="en-GB" sz="2800"/>
        </a:p>
      </dgm:t>
    </dgm:pt>
    <dgm:pt modelId="{D536096F-6CD0-4247-9082-C319C4D97108}">
      <dgm:prSet phldrT="[Text]" custT="1"/>
      <dgm:spPr>
        <a:solidFill>
          <a:srgbClr val="7030A0"/>
        </a:solidFill>
        <a:ln>
          <a:solidFill>
            <a:srgbClr val="002147"/>
          </a:solidFill>
        </a:ln>
      </dgm:spPr>
      <dgm:t>
        <a:bodyPr/>
        <a:lstStyle/>
        <a:p>
          <a:r>
            <a:rPr lang="en-GB" sz="2400" b="1" dirty="0">
              <a:solidFill>
                <a:schemeClr val="bg1"/>
              </a:solidFill>
            </a:rPr>
            <a:t>Machine learning</a:t>
          </a:r>
        </a:p>
      </dgm:t>
    </dgm:pt>
    <dgm:pt modelId="{E7F6118A-9E9B-4A68-926A-0181CD865F8D}" type="parTrans" cxnId="{B98F2C93-CA0C-47DB-BB15-6E91E6A84E61}">
      <dgm:prSet/>
      <dgm:spPr/>
      <dgm:t>
        <a:bodyPr/>
        <a:lstStyle/>
        <a:p>
          <a:endParaRPr lang="en-GB" sz="2800"/>
        </a:p>
      </dgm:t>
    </dgm:pt>
    <dgm:pt modelId="{D0C9F28E-6754-4900-8D6A-F16E619AEEDC}" type="sibTrans" cxnId="{B98F2C93-CA0C-47DB-BB15-6E91E6A84E61}">
      <dgm:prSet/>
      <dgm:spPr/>
      <dgm:t>
        <a:bodyPr/>
        <a:lstStyle/>
        <a:p>
          <a:endParaRPr lang="en-GB" sz="2800"/>
        </a:p>
      </dgm:t>
    </dgm:pt>
    <dgm:pt modelId="{FE86773F-5FB5-4592-BBAB-D8B57FD8D729}">
      <dgm:prSet phldrT="[Text]" custT="1"/>
      <dgm:spPr>
        <a:solidFill>
          <a:srgbClr val="002060"/>
        </a:solidFill>
      </dgm:spPr>
      <dgm:t>
        <a:bodyPr/>
        <a:lstStyle/>
        <a:p>
          <a:r>
            <a:rPr lang="en-GB" sz="2400" b="1" dirty="0">
              <a:solidFill>
                <a:schemeClr val="bg1"/>
              </a:solidFill>
            </a:rPr>
            <a:t>Data analysis</a:t>
          </a:r>
        </a:p>
      </dgm:t>
    </dgm:pt>
    <dgm:pt modelId="{0E98858F-BDA2-40FF-8F2A-817EB89AF1B9}" type="parTrans" cxnId="{6720A21C-424A-43E9-A2FF-20A958F87853}">
      <dgm:prSet/>
      <dgm:spPr/>
      <dgm:t>
        <a:bodyPr/>
        <a:lstStyle/>
        <a:p>
          <a:endParaRPr lang="en-GB" sz="2800"/>
        </a:p>
      </dgm:t>
    </dgm:pt>
    <dgm:pt modelId="{444C7111-B12E-4A3F-9C66-25A4E7500625}" type="sibTrans" cxnId="{6720A21C-424A-43E9-A2FF-20A958F87853}">
      <dgm:prSet/>
      <dgm:spPr/>
      <dgm:t>
        <a:bodyPr/>
        <a:lstStyle/>
        <a:p>
          <a:endParaRPr lang="en-GB" sz="2800"/>
        </a:p>
      </dgm:t>
    </dgm:pt>
    <dgm:pt modelId="{6D26D40E-0BBD-4604-8A55-B8BC45A07A75}" type="pres">
      <dgm:prSet presAssocID="{62C3BDE2-1F9E-4446-B5E2-1CD4D02425D1}" presName="Name0" presStyleCnt="0">
        <dgm:presLayoutVars>
          <dgm:dir/>
          <dgm:animLvl val="lvl"/>
          <dgm:resizeHandles val="exact"/>
        </dgm:presLayoutVars>
      </dgm:prSet>
      <dgm:spPr/>
    </dgm:pt>
    <dgm:pt modelId="{2DF49B01-1751-4237-AFEC-40872999B8BC}" type="pres">
      <dgm:prSet presAssocID="{024FEADD-3FB4-44F8-9C87-59B06FD4B693}" presName="Name8" presStyleCnt="0"/>
      <dgm:spPr/>
    </dgm:pt>
    <dgm:pt modelId="{BD04CA73-B33B-4306-9241-A6D40497D046}" type="pres">
      <dgm:prSet presAssocID="{024FEADD-3FB4-44F8-9C87-59B06FD4B693}" presName="level" presStyleLbl="node1" presStyleIdx="0" presStyleCnt="3" custScaleY="646950">
        <dgm:presLayoutVars>
          <dgm:chMax val="1"/>
          <dgm:bulletEnabled val="1"/>
        </dgm:presLayoutVars>
      </dgm:prSet>
      <dgm:spPr/>
    </dgm:pt>
    <dgm:pt modelId="{CA6C9924-B941-4B30-98CB-F35C03A3EB32}" type="pres">
      <dgm:prSet presAssocID="{024FEADD-3FB4-44F8-9C87-59B06FD4B693}" presName="levelTx" presStyleLbl="revTx" presStyleIdx="0" presStyleCnt="0">
        <dgm:presLayoutVars>
          <dgm:chMax val="1"/>
          <dgm:bulletEnabled val="1"/>
        </dgm:presLayoutVars>
      </dgm:prSet>
      <dgm:spPr/>
    </dgm:pt>
    <dgm:pt modelId="{2AD1D170-B1A5-4691-9DB0-DB2EEB8DAA5D}" type="pres">
      <dgm:prSet presAssocID="{D536096F-6CD0-4247-9082-C319C4D97108}" presName="Name8" presStyleCnt="0"/>
      <dgm:spPr/>
    </dgm:pt>
    <dgm:pt modelId="{5219AB15-C2C8-4B86-94E3-E17BE267DC14}" type="pres">
      <dgm:prSet presAssocID="{D536096F-6CD0-4247-9082-C319C4D97108}" presName="level" presStyleLbl="node1" presStyleIdx="1" presStyleCnt="3" custScaleY="508312" custLinFactNeighborY="7043">
        <dgm:presLayoutVars>
          <dgm:chMax val="1"/>
          <dgm:bulletEnabled val="1"/>
        </dgm:presLayoutVars>
      </dgm:prSet>
      <dgm:spPr/>
    </dgm:pt>
    <dgm:pt modelId="{9120A41E-41D2-415B-875D-9F539DD6E6DA}" type="pres">
      <dgm:prSet presAssocID="{D536096F-6CD0-4247-9082-C319C4D97108}" presName="levelTx" presStyleLbl="revTx" presStyleIdx="0" presStyleCnt="0">
        <dgm:presLayoutVars>
          <dgm:chMax val="1"/>
          <dgm:bulletEnabled val="1"/>
        </dgm:presLayoutVars>
      </dgm:prSet>
      <dgm:spPr/>
    </dgm:pt>
    <dgm:pt modelId="{981B7E22-D7F6-43D9-A2D3-472CCEC9A43F}" type="pres">
      <dgm:prSet presAssocID="{FE86773F-5FB5-4592-BBAB-D8B57FD8D729}" presName="Name8" presStyleCnt="0"/>
      <dgm:spPr/>
    </dgm:pt>
    <dgm:pt modelId="{4D677388-8AA9-4268-B77A-C3CD76772630}" type="pres">
      <dgm:prSet presAssocID="{FE86773F-5FB5-4592-BBAB-D8B57FD8D729}" presName="level" presStyleLbl="node1" presStyleIdx="2" presStyleCnt="3" custScaleY="508110">
        <dgm:presLayoutVars>
          <dgm:chMax val="1"/>
          <dgm:bulletEnabled val="1"/>
        </dgm:presLayoutVars>
      </dgm:prSet>
      <dgm:spPr/>
    </dgm:pt>
    <dgm:pt modelId="{4A8CCA96-F300-4C7A-BACE-802437C9151A}" type="pres">
      <dgm:prSet presAssocID="{FE86773F-5FB5-4592-BBAB-D8B57FD8D729}" presName="levelTx" presStyleLbl="revTx" presStyleIdx="0" presStyleCnt="0">
        <dgm:presLayoutVars>
          <dgm:chMax val="1"/>
          <dgm:bulletEnabled val="1"/>
        </dgm:presLayoutVars>
      </dgm:prSet>
      <dgm:spPr/>
    </dgm:pt>
  </dgm:ptLst>
  <dgm:cxnLst>
    <dgm:cxn modelId="{0A00E317-0DD0-409E-AD93-C85F2FA5D7A8}" type="presOf" srcId="{FE86773F-5FB5-4592-BBAB-D8B57FD8D729}" destId="{4A8CCA96-F300-4C7A-BACE-802437C9151A}" srcOrd="1" destOrd="0" presId="urn:microsoft.com/office/officeart/2005/8/layout/pyramid1"/>
    <dgm:cxn modelId="{6720A21C-424A-43E9-A2FF-20A958F87853}" srcId="{62C3BDE2-1F9E-4446-B5E2-1CD4D02425D1}" destId="{FE86773F-5FB5-4592-BBAB-D8B57FD8D729}" srcOrd="2" destOrd="0" parTransId="{0E98858F-BDA2-40FF-8F2A-817EB89AF1B9}" sibTransId="{444C7111-B12E-4A3F-9C66-25A4E7500625}"/>
    <dgm:cxn modelId="{C6343321-47DF-492E-A7CD-34FEB8436A39}" type="presOf" srcId="{62C3BDE2-1F9E-4446-B5E2-1CD4D02425D1}" destId="{6D26D40E-0BBD-4604-8A55-B8BC45A07A75}" srcOrd="0" destOrd="0" presId="urn:microsoft.com/office/officeart/2005/8/layout/pyramid1"/>
    <dgm:cxn modelId="{CFA8B16E-A406-4290-A0FD-598D0C2F3493}" type="presOf" srcId="{024FEADD-3FB4-44F8-9C87-59B06FD4B693}" destId="{BD04CA73-B33B-4306-9241-A6D40497D046}" srcOrd="0" destOrd="0" presId="urn:microsoft.com/office/officeart/2005/8/layout/pyramid1"/>
    <dgm:cxn modelId="{CECEA451-2371-47DD-AEC7-4D7110DA0BA0}" type="presOf" srcId="{D536096F-6CD0-4247-9082-C319C4D97108}" destId="{5219AB15-C2C8-4B86-94E3-E17BE267DC14}" srcOrd="0" destOrd="0" presId="urn:microsoft.com/office/officeart/2005/8/layout/pyramid1"/>
    <dgm:cxn modelId="{B98F2C93-CA0C-47DB-BB15-6E91E6A84E61}" srcId="{62C3BDE2-1F9E-4446-B5E2-1CD4D02425D1}" destId="{D536096F-6CD0-4247-9082-C319C4D97108}" srcOrd="1" destOrd="0" parTransId="{E7F6118A-9E9B-4A68-926A-0181CD865F8D}" sibTransId="{D0C9F28E-6754-4900-8D6A-F16E619AEEDC}"/>
    <dgm:cxn modelId="{C6C57FA8-1C37-4250-AB85-6260FFCE253F}" type="presOf" srcId="{D536096F-6CD0-4247-9082-C319C4D97108}" destId="{9120A41E-41D2-415B-875D-9F539DD6E6DA}" srcOrd="1" destOrd="0" presId="urn:microsoft.com/office/officeart/2005/8/layout/pyramid1"/>
    <dgm:cxn modelId="{024342B2-4005-4B8A-B5F8-6FBB57B90AC9}" srcId="{62C3BDE2-1F9E-4446-B5E2-1CD4D02425D1}" destId="{024FEADD-3FB4-44F8-9C87-59B06FD4B693}" srcOrd="0" destOrd="0" parTransId="{EA9131C4-0275-4E99-AD5B-214BD28B5BD8}" sibTransId="{931EEFC5-AAC4-4910-8E77-990F159D8DDE}"/>
    <dgm:cxn modelId="{E09179C2-1BD5-4A84-A5B4-B6C4286969FF}" type="presOf" srcId="{FE86773F-5FB5-4592-BBAB-D8B57FD8D729}" destId="{4D677388-8AA9-4268-B77A-C3CD76772630}" srcOrd="0" destOrd="0" presId="urn:microsoft.com/office/officeart/2005/8/layout/pyramid1"/>
    <dgm:cxn modelId="{9F68ACD9-709D-4878-8122-0E01AB109EC1}" type="presOf" srcId="{024FEADD-3FB4-44F8-9C87-59B06FD4B693}" destId="{CA6C9924-B941-4B30-98CB-F35C03A3EB32}" srcOrd="1" destOrd="0" presId="urn:microsoft.com/office/officeart/2005/8/layout/pyramid1"/>
    <dgm:cxn modelId="{064D9E01-01B1-489C-AB43-CF62B1BFE35D}" type="presParOf" srcId="{6D26D40E-0BBD-4604-8A55-B8BC45A07A75}" destId="{2DF49B01-1751-4237-AFEC-40872999B8BC}" srcOrd="0" destOrd="0" presId="urn:microsoft.com/office/officeart/2005/8/layout/pyramid1"/>
    <dgm:cxn modelId="{1697FEFD-7927-4317-81D5-76264EEE59C0}" type="presParOf" srcId="{2DF49B01-1751-4237-AFEC-40872999B8BC}" destId="{BD04CA73-B33B-4306-9241-A6D40497D046}" srcOrd="0" destOrd="0" presId="urn:microsoft.com/office/officeart/2005/8/layout/pyramid1"/>
    <dgm:cxn modelId="{0EF54C36-B15C-4ABF-B786-78A80DC3B22D}" type="presParOf" srcId="{2DF49B01-1751-4237-AFEC-40872999B8BC}" destId="{CA6C9924-B941-4B30-98CB-F35C03A3EB32}" srcOrd="1" destOrd="0" presId="urn:microsoft.com/office/officeart/2005/8/layout/pyramid1"/>
    <dgm:cxn modelId="{1A6E3231-4E76-4AB7-8078-EF59C864A2B5}" type="presParOf" srcId="{6D26D40E-0BBD-4604-8A55-B8BC45A07A75}" destId="{2AD1D170-B1A5-4691-9DB0-DB2EEB8DAA5D}" srcOrd="1" destOrd="0" presId="urn:microsoft.com/office/officeart/2005/8/layout/pyramid1"/>
    <dgm:cxn modelId="{B168DFCD-9F12-4EAF-B242-461F829D652F}" type="presParOf" srcId="{2AD1D170-B1A5-4691-9DB0-DB2EEB8DAA5D}" destId="{5219AB15-C2C8-4B86-94E3-E17BE267DC14}" srcOrd="0" destOrd="0" presId="urn:microsoft.com/office/officeart/2005/8/layout/pyramid1"/>
    <dgm:cxn modelId="{429C8F31-6EED-4083-AAB1-F63BF9B9073C}" type="presParOf" srcId="{2AD1D170-B1A5-4691-9DB0-DB2EEB8DAA5D}" destId="{9120A41E-41D2-415B-875D-9F539DD6E6DA}" srcOrd="1" destOrd="0" presId="urn:microsoft.com/office/officeart/2005/8/layout/pyramid1"/>
    <dgm:cxn modelId="{5F515930-8BAD-41BC-98DE-87BEED6F6B9A}" type="presParOf" srcId="{6D26D40E-0BBD-4604-8A55-B8BC45A07A75}" destId="{981B7E22-D7F6-43D9-A2D3-472CCEC9A43F}" srcOrd="2" destOrd="0" presId="urn:microsoft.com/office/officeart/2005/8/layout/pyramid1"/>
    <dgm:cxn modelId="{2BD3433A-89D5-4B98-895A-74D86D112D87}" type="presParOf" srcId="{981B7E22-D7F6-43D9-A2D3-472CCEC9A43F}" destId="{4D677388-8AA9-4268-B77A-C3CD76772630}" srcOrd="0" destOrd="0" presId="urn:microsoft.com/office/officeart/2005/8/layout/pyramid1"/>
    <dgm:cxn modelId="{E4E10C9E-7F3D-4A42-A5F3-E9D33BB50A8D}" type="presParOf" srcId="{981B7E22-D7F6-43D9-A2D3-472CCEC9A43F}" destId="{4A8CCA96-F300-4C7A-BACE-802437C9151A}" srcOrd="1" destOrd="0" presId="urn:microsoft.com/office/officeart/2005/8/layout/pyramid1"/>
  </dgm:cxnLst>
  <dgm:bg/>
  <dgm:whole>
    <a:ln w="9525" cap="flat" cmpd="sng" algn="ctr">
      <a:noFill/>
      <a:prstDash val="solid"/>
      <a:round/>
      <a:headEnd type="none" w="med" len="med"/>
      <a:tailEnd type="none" w="med" len="med"/>
    </a:ln>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D2D4A64-BCC7-4422-8E1A-9C4B947F1037}" type="doc">
      <dgm:prSet loTypeId="urn:microsoft.com/office/officeart/2016/7/layout/BasicTimeline" loCatId="timeline" qsTypeId="urn:microsoft.com/office/officeart/2005/8/quickstyle/simple1" qsCatId="simple" csTypeId="urn:microsoft.com/office/officeart/2005/8/colors/accent1_2" csCatId="accent1" phldr="1"/>
      <dgm:spPr/>
      <dgm:t>
        <a:bodyPr/>
        <a:lstStyle/>
        <a:p>
          <a:endParaRPr lang="en-GB"/>
        </a:p>
      </dgm:t>
    </dgm:pt>
    <dgm:pt modelId="{E04B2947-A6A4-4CE7-9939-4881ED4D58F1}">
      <dgm:prSet phldrT="[Text]" phldr="0" custT="1"/>
      <dgm:spPr>
        <a:xfrm>
          <a:off x="146680" y="1964131"/>
          <a:ext cx="2134381" cy="413308"/>
        </a:xfrm>
        <a:prstGeom prst="rect">
          <a:avLst/>
        </a:prstGeom>
        <a:noFill/>
        <a:ln>
          <a:noFill/>
        </a:ln>
        <a:effectLst/>
      </dgm:spPr>
      <dgm:t>
        <a:bodyPr/>
        <a:lstStyle/>
        <a:p>
          <a:pPr>
            <a:buNone/>
            <a:defRPr b="1"/>
          </a:pPr>
          <a:r>
            <a:rPr lang="en-GB" sz="2000" b="0">
              <a:solidFill>
                <a:srgbClr val="002350"/>
              </a:solidFill>
              <a:latin typeface="Consolas" panose="020B0609020204030204" pitchFamily="49" charset="0"/>
              <a:ea typeface="+mn-ea"/>
              <a:cs typeface="+mn-cs"/>
            </a:rPr>
            <a:t>One number</a:t>
          </a:r>
        </a:p>
      </dgm:t>
    </dgm:pt>
    <dgm:pt modelId="{3769C5BD-F306-4DE7-87D8-106A7233ABB8}" type="parTrans" cxnId="{118FF259-8799-40ED-B527-027F12967BB4}">
      <dgm:prSet/>
      <dgm:spPr/>
      <dgm:t>
        <a:bodyPr/>
        <a:lstStyle/>
        <a:p>
          <a:endParaRPr lang="en-GB" sz="2400"/>
        </a:p>
      </dgm:t>
    </dgm:pt>
    <dgm:pt modelId="{82D367D2-E9F6-4931-9F30-2AA84E61439E}" type="sibTrans" cxnId="{118FF259-8799-40ED-B527-027F12967BB4}">
      <dgm:prSet/>
      <dgm:spPr/>
      <dgm:t>
        <a:bodyPr/>
        <a:lstStyle/>
        <a:p>
          <a:endParaRPr lang="en-GB" sz="2400"/>
        </a:p>
      </dgm:t>
    </dgm:pt>
    <dgm:pt modelId="{FBDF9AD5-14D8-4918-8852-87B60A91375C}">
      <dgm:prSet phldrT="[Text]" phldr="0" custT="1"/>
      <dgm:spPr>
        <a:xfrm>
          <a:off x="1154" y="510235"/>
          <a:ext cx="2425433" cy="623620"/>
        </a:xfrm>
        <a:prstGeom prst="roundRect">
          <a:avLst/>
        </a:prstGeom>
        <a:solidFill>
          <a:schemeClr val="bg1">
            <a:lumMod val="85000"/>
            <a:alpha val="90000"/>
          </a:schemeClr>
        </a:solidFill>
        <a:ln w="25400" cap="flat" cmpd="sng" algn="ctr">
          <a:solidFill>
            <a:srgbClr val="009FDA">
              <a:hueOff val="0"/>
              <a:satOff val="0"/>
              <a:lumOff val="0"/>
              <a:alphaOff val="0"/>
            </a:srgbClr>
          </a:solidFill>
          <a:prstDash val="solid"/>
        </a:ln>
        <a:effectLst/>
      </dgm:spPr>
      <dgm:t>
        <a:bodyPr/>
        <a:lstStyle/>
        <a:p>
          <a:pPr>
            <a:buNone/>
          </a:pPr>
          <a:r>
            <a:rPr lang="en-GB" sz="2000" b="1">
              <a:solidFill>
                <a:srgbClr val="002350"/>
              </a:solidFill>
              <a:latin typeface="Consolas" panose="020B0609020204030204" pitchFamily="49" charset="0"/>
              <a:ea typeface="+mn-ea"/>
              <a:cs typeface="+mn-cs"/>
            </a:rPr>
            <a:t>Average</a:t>
          </a:r>
        </a:p>
      </dgm:t>
    </dgm:pt>
    <dgm:pt modelId="{9122B087-EC3B-4175-93DA-EF274415820B}" type="parTrans" cxnId="{DC07A552-B74C-444A-84B0-11E3AB2071D1}">
      <dgm:prSet/>
      <dgm:spPr/>
      <dgm:t>
        <a:bodyPr/>
        <a:lstStyle/>
        <a:p>
          <a:endParaRPr lang="en-GB" sz="2400"/>
        </a:p>
      </dgm:t>
    </dgm:pt>
    <dgm:pt modelId="{BE5172B0-30B3-4625-A536-F6FC931E6D98}" type="sibTrans" cxnId="{DC07A552-B74C-444A-84B0-11E3AB2071D1}">
      <dgm:prSet/>
      <dgm:spPr/>
      <dgm:t>
        <a:bodyPr/>
        <a:lstStyle/>
        <a:p>
          <a:endParaRPr lang="en-GB" sz="2400"/>
        </a:p>
      </dgm:t>
    </dgm:pt>
    <dgm:pt modelId="{34342C0C-917B-4BD9-AE05-3A6C669468CB}">
      <dgm:prSet phldrT="[Text]" phldr="0" custT="1"/>
      <dgm:spPr>
        <a:xfrm>
          <a:off x="1407906" y="2523744"/>
          <a:ext cx="2425433" cy="623620"/>
        </a:xfrm>
        <a:prstGeom prst="roundRect">
          <a:avLst/>
        </a:prstGeom>
        <a:solidFill>
          <a:schemeClr val="bg1">
            <a:lumMod val="85000"/>
            <a:alpha val="90000"/>
          </a:schemeClr>
        </a:solidFill>
        <a:ln w="25400" cap="flat" cmpd="sng" algn="ctr">
          <a:solidFill>
            <a:srgbClr val="009FDA">
              <a:hueOff val="0"/>
              <a:satOff val="0"/>
              <a:lumOff val="0"/>
              <a:alphaOff val="0"/>
            </a:srgbClr>
          </a:solidFill>
          <a:prstDash val="solid"/>
        </a:ln>
        <a:effectLst/>
      </dgm:spPr>
      <dgm:t>
        <a:bodyPr/>
        <a:lstStyle/>
        <a:p>
          <a:pPr>
            <a:buNone/>
          </a:pPr>
          <a:r>
            <a:rPr lang="en-GB" sz="2000" b="1">
              <a:solidFill>
                <a:srgbClr val="002350"/>
              </a:solidFill>
              <a:latin typeface="Consolas" panose="020B0609020204030204" pitchFamily="49" charset="0"/>
              <a:ea typeface="+mn-ea"/>
              <a:cs typeface="+mn-cs"/>
            </a:rPr>
            <a:t>Line of best fit</a:t>
          </a:r>
        </a:p>
      </dgm:t>
    </dgm:pt>
    <dgm:pt modelId="{DC3ADF7B-1388-438C-8AAD-766CAD92DEF0}" type="parTrans" cxnId="{6A4BA5A6-2E92-4865-84B0-65D01BD4E00F}">
      <dgm:prSet/>
      <dgm:spPr/>
      <dgm:t>
        <a:bodyPr/>
        <a:lstStyle/>
        <a:p>
          <a:endParaRPr lang="en-GB" sz="2400"/>
        </a:p>
      </dgm:t>
    </dgm:pt>
    <dgm:pt modelId="{FD981B8B-F138-4C3B-90E6-68B57445320B}" type="sibTrans" cxnId="{6A4BA5A6-2E92-4865-84B0-65D01BD4E00F}">
      <dgm:prSet/>
      <dgm:spPr/>
      <dgm:t>
        <a:bodyPr/>
        <a:lstStyle/>
        <a:p>
          <a:endParaRPr lang="en-GB" sz="2400"/>
        </a:p>
      </dgm:t>
    </dgm:pt>
    <dgm:pt modelId="{0140D7AE-0F04-4C6D-B644-468AA0ADF94D}">
      <dgm:prSet phldrT="[Text]" phldr="0" custT="1"/>
      <dgm:spPr>
        <a:xfrm>
          <a:off x="2960183" y="1964131"/>
          <a:ext cx="2134381" cy="413308"/>
        </a:xfrm>
        <a:prstGeom prst="rect">
          <a:avLst/>
        </a:prstGeom>
        <a:noFill/>
        <a:ln>
          <a:noFill/>
        </a:ln>
        <a:effectLst/>
      </dgm:spPr>
      <dgm:t>
        <a:bodyPr/>
        <a:lstStyle/>
        <a:p>
          <a:pPr>
            <a:buNone/>
            <a:defRPr b="1"/>
          </a:pPr>
          <a:r>
            <a:rPr lang="en-GB" sz="2400" b="0">
              <a:solidFill>
                <a:srgbClr val="002350"/>
              </a:solidFill>
              <a:latin typeface="Consolas" panose="020B0609020204030204" pitchFamily="49" charset="0"/>
              <a:ea typeface="+mn-ea"/>
              <a:cs typeface="+mn-cs"/>
            </a:rPr>
            <a:t> </a:t>
          </a:r>
        </a:p>
      </dgm:t>
    </dgm:pt>
    <dgm:pt modelId="{98CA7104-87A1-4532-95D7-A56D4B32BE4B}" type="parTrans" cxnId="{29B9DC75-1344-4FEC-885E-6D3E23D96467}">
      <dgm:prSet/>
      <dgm:spPr/>
      <dgm:t>
        <a:bodyPr/>
        <a:lstStyle/>
        <a:p>
          <a:endParaRPr lang="en-GB" sz="2400"/>
        </a:p>
      </dgm:t>
    </dgm:pt>
    <dgm:pt modelId="{47BFF5CC-8615-4687-8E41-9FB3D5AB7EC7}" type="sibTrans" cxnId="{29B9DC75-1344-4FEC-885E-6D3E23D96467}">
      <dgm:prSet/>
      <dgm:spPr/>
      <dgm:t>
        <a:bodyPr/>
        <a:lstStyle/>
        <a:p>
          <a:endParaRPr lang="en-GB" sz="2400"/>
        </a:p>
      </dgm:t>
    </dgm:pt>
    <dgm:pt modelId="{8470C45B-00AB-4B8D-A2C7-D023071ABCC1}">
      <dgm:prSet phldrT="[Text]" phldr="0" custT="1"/>
      <dgm:spPr>
        <a:xfrm>
          <a:off x="2814657" y="510235"/>
          <a:ext cx="2425433" cy="623620"/>
        </a:xfrm>
        <a:prstGeom prst="roundRect">
          <a:avLst/>
        </a:prstGeom>
        <a:solidFill>
          <a:schemeClr val="bg1">
            <a:lumMod val="85000"/>
            <a:alpha val="90000"/>
          </a:schemeClr>
        </a:solidFill>
        <a:ln w="25400" cap="flat" cmpd="sng" algn="ctr">
          <a:solidFill>
            <a:srgbClr val="009FDA">
              <a:hueOff val="0"/>
              <a:satOff val="0"/>
              <a:lumOff val="0"/>
              <a:alphaOff val="0"/>
            </a:srgbClr>
          </a:solidFill>
          <a:prstDash val="solid"/>
        </a:ln>
        <a:effectLst/>
      </dgm:spPr>
      <dgm:t>
        <a:bodyPr/>
        <a:lstStyle/>
        <a:p>
          <a:pPr>
            <a:buNone/>
          </a:pPr>
          <a:r>
            <a:rPr lang="en-GB" sz="2000" b="1">
              <a:solidFill>
                <a:srgbClr val="002350"/>
              </a:solidFill>
              <a:latin typeface="Consolas" panose="020B0609020204030204" pitchFamily="49" charset="0"/>
              <a:ea typeface="+mn-ea"/>
              <a:cs typeface="+mn-cs"/>
            </a:rPr>
            <a:t>Spam filter</a:t>
          </a:r>
        </a:p>
      </dgm:t>
    </dgm:pt>
    <dgm:pt modelId="{E732DC68-B6B9-479D-80E3-8D8779AA07F7}" type="parTrans" cxnId="{99C50879-166F-4E5F-9C2F-8FE403B8D32A}">
      <dgm:prSet/>
      <dgm:spPr/>
      <dgm:t>
        <a:bodyPr/>
        <a:lstStyle/>
        <a:p>
          <a:endParaRPr lang="en-GB" sz="2400"/>
        </a:p>
      </dgm:t>
    </dgm:pt>
    <dgm:pt modelId="{D58D4292-5818-4C90-9A11-2DAFCAC73BE4}" type="sibTrans" cxnId="{99C50879-166F-4E5F-9C2F-8FE403B8D32A}">
      <dgm:prSet/>
      <dgm:spPr/>
      <dgm:t>
        <a:bodyPr/>
        <a:lstStyle/>
        <a:p>
          <a:endParaRPr lang="en-GB" sz="2400"/>
        </a:p>
      </dgm:t>
    </dgm:pt>
    <dgm:pt modelId="{DAA7CEB4-2984-4EDF-8851-96316E674657}">
      <dgm:prSet phldr="0" custT="1"/>
      <dgm:spPr>
        <a:xfrm>
          <a:off x="4366934" y="1280159"/>
          <a:ext cx="2134381" cy="413308"/>
        </a:xfrm>
        <a:prstGeom prst="rect">
          <a:avLst/>
        </a:prstGeom>
        <a:noFill/>
        <a:ln>
          <a:noFill/>
        </a:ln>
        <a:effectLst/>
      </dgm:spPr>
      <dgm:t>
        <a:bodyPr/>
        <a:lstStyle/>
        <a:p>
          <a:pPr>
            <a:buNone/>
            <a:defRPr b="1"/>
          </a:pPr>
          <a:endParaRPr lang="en-GB" sz="2400" b="0">
            <a:solidFill>
              <a:srgbClr val="002350"/>
            </a:solidFill>
            <a:latin typeface="Consolas" panose="020B0609020204030204" pitchFamily="49" charset="0"/>
            <a:ea typeface="+mn-ea"/>
            <a:cs typeface="+mn-cs"/>
          </a:endParaRPr>
        </a:p>
      </dgm:t>
    </dgm:pt>
    <dgm:pt modelId="{9297CEA9-35D5-4EFF-966A-43495C6F1639}" type="parTrans" cxnId="{44B5A75E-77EF-420F-9423-8393114B782C}">
      <dgm:prSet/>
      <dgm:spPr/>
      <dgm:t>
        <a:bodyPr/>
        <a:lstStyle/>
        <a:p>
          <a:endParaRPr lang="en-GB" sz="2400"/>
        </a:p>
      </dgm:t>
    </dgm:pt>
    <dgm:pt modelId="{66CA67D4-7B5E-4524-8B8F-4984F912E4FF}" type="sibTrans" cxnId="{44B5A75E-77EF-420F-9423-8393114B782C}">
      <dgm:prSet/>
      <dgm:spPr/>
      <dgm:t>
        <a:bodyPr/>
        <a:lstStyle/>
        <a:p>
          <a:endParaRPr lang="en-GB" sz="2400"/>
        </a:p>
      </dgm:t>
    </dgm:pt>
    <dgm:pt modelId="{4EB939B1-926B-43F8-A63C-54F96FAE60C1}">
      <dgm:prSet phldr="0" custT="1"/>
      <dgm:spPr>
        <a:xfrm>
          <a:off x="4221408" y="2523744"/>
          <a:ext cx="2425433" cy="623620"/>
        </a:xfrm>
        <a:prstGeom prst="roundRect">
          <a:avLst/>
        </a:prstGeom>
        <a:solidFill>
          <a:schemeClr val="bg1">
            <a:lumMod val="85000"/>
            <a:alpha val="90000"/>
          </a:schemeClr>
        </a:solidFill>
        <a:ln w="25400" cap="flat" cmpd="sng" algn="ctr">
          <a:solidFill>
            <a:srgbClr val="009FDA">
              <a:hueOff val="0"/>
              <a:satOff val="0"/>
              <a:lumOff val="0"/>
              <a:alphaOff val="0"/>
            </a:srgbClr>
          </a:solidFill>
          <a:prstDash val="solid"/>
        </a:ln>
        <a:effectLst/>
      </dgm:spPr>
      <dgm:t>
        <a:bodyPr/>
        <a:lstStyle/>
        <a:p>
          <a:pPr>
            <a:buNone/>
          </a:pPr>
          <a:r>
            <a:rPr lang="en-GB" sz="2000" b="1" dirty="0">
              <a:solidFill>
                <a:srgbClr val="002350"/>
              </a:solidFill>
              <a:latin typeface="Consolas" panose="020B0609020204030204" pitchFamily="49" charset="0"/>
              <a:ea typeface="+mn-ea"/>
              <a:cs typeface="+mn-cs"/>
            </a:rPr>
            <a:t>Recommender</a:t>
          </a:r>
        </a:p>
      </dgm:t>
      <dgm:extLst>
        <a:ext uri="{E40237B7-FDA0-4F09-8148-C483321AD2D9}">
          <dgm14:cNvPr xmlns:dgm14="http://schemas.microsoft.com/office/drawing/2010/diagram" id="0" name="" descr="Scale showing the increasing complexity of models based on the number of parameters."/>
        </a:ext>
      </dgm:extLst>
    </dgm:pt>
    <dgm:pt modelId="{9C0AB7DF-CBFB-4040-80FF-9D001FBD3CD7}" type="parTrans" cxnId="{12E676EA-E3D8-4481-8758-0C00E758F9F3}">
      <dgm:prSet/>
      <dgm:spPr/>
      <dgm:t>
        <a:bodyPr/>
        <a:lstStyle/>
        <a:p>
          <a:endParaRPr lang="en-GB" sz="2400"/>
        </a:p>
      </dgm:t>
    </dgm:pt>
    <dgm:pt modelId="{1FC5EFE0-E201-4C00-ACDE-D2BA97FCF8E7}" type="sibTrans" cxnId="{12E676EA-E3D8-4481-8758-0C00E758F9F3}">
      <dgm:prSet/>
      <dgm:spPr/>
      <dgm:t>
        <a:bodyPr/>
        <a:lstStyle/>
        <a:p>
          <a:endParaRPr lang="en-GB" sz="2400"/>
        </a:p>
      </dgm:t>
    </dgm:pt>
    <dgm:pt modelId="{340254FD-A37B-4062-9F6A-350AE53613A2}">
      <dgm:prSet phldr="0" custT="1"/>
      <dgm:spPr>
        <a:xfrm>
          <a:off x="1553432" y="1280159"/>
          <a:ext cx="2134381" cy="413308"/>
        </a:xfrm>
        <a:prstGeom prst="rect">
          <a:avLst/>
        </a:prstGeom>
        <a:noFill/>
        <a:ln>
          <a:noFill/>
        </a:ln>
        <a:effectLst/>
      </dgm:spPr>
      <dgm:t>
        <a:bodyPr/>
        <a:lstStyle/>
        <a:p>
          <a:pPr>
            <a:buNone/>
            <a:defRPr b="1"/>
          </a:pPr>
          <a:r>
            <a:rPr lang="en-GB" sz="2400" b="0">
              <a:solidFill>
                <a:srgbClr val="002350"/>
              </a:solidFill>
              <a:latin typeface="Consolas" panose="020B0609020204030204" pitchFamily="49" charset="0"/>
              <a:ea typeface="+mn-ea"/>
              <a:cs typeface="+mn-cs"/>
            </a:rPr>
            <a:t> </a:t>
          </a:r>
        </a:p>
      </dgm:t>
    </dgm:pt>
    <dgm:pt modelId="{745134CB-DB83-4440-9B09-157DCE215441}" type="parTrans" cxnId="{70BC3E3B-F220-4834-A76B-3CE8D74F9FA2}">
      <dgm:prSet/>
      <dgm:spPr/>
      <dgm:t>
        <a:bodyPr/>
        <a:lstStyle/>
        <a:p>
          <a:endParaRPr lang="en-GB" sz="2400"/>
        </a:p>
      </dgm:t>
    </dgm:pt>
    <dgm:pt modelId="{F3D8DCEB-7064-437C-8187-FF0805426C53}" type="sibTrans" cxnId="{70BC3E3B-F220-4834-A76B-3CE8D74F9FA2}">
      <dgm:prSet/>
      <dgm:spPr/>
      <dgm:t>
        <a:bodyPr/>
        <a:lstStyle/>
        <a:p>
          <a:endParaRPr lang="en-GB" sz="2400"/>
        </a:p>
      </dgm:t>
    </dgm:pt>
    <dgm:pt modelId="{B6442D5E-B830-4344-B2B2-7AB0C342E059}">
      <dgm:prSet phldr="0" custT="1"/>
      <dgm:spPr>
        <a:xfrm>
          <a:off x="5773685" y="1964131"/>
          <a:ext cx="2134381" cy="413308"/>
        </a:xfrm>
        <a:prstGeom prst="rect">
          <a:avLst/>
        </a:prstGeom>
        <a:noFill/>
        <a:ln>
          <a:noFill/>
        </a:ln>
        <a:effectLst/>
      </dgm:spPr>
      <dgm:t>
        <a:bodyPr/>
        <a:lstStyle/>
        <a:p>
          <a:pPr>
            <a:buNone/>
            <a:defRPr b="1"/>
          </a:pPr>
          <a:endParaRPr lang="en-GB" sz="2400" b="0">
            <a:solidFill>
              <a:srgbClr val="002350"/>
            </a:solidFill>
            <a:latin typeface="Consolas" panose="020B0609020204030204" pitchFamily="49" charset="0"/>
            <a:ea typeface="+mn-ea"/>
            <a:cs typeface="+mn-cs"/>
          </a:endParaRPr>
        </a:p>
      </dgm:t>
    </dgm:pt>
    <dgm:pt modelId="{705678C2-E0BE-4C43-9CC3-CBCBC0D1AAE5}" type="parTrans" cxnId="{9C0D7135-B613-4768-8603-44A36D3F92A9}">
      <dgm:prSet/>
      <dgm:spPr/>
      <dgm:t>
        <a:bodyPr/>
        <a:lstStyle/>
        <a:p>
          <a:endParaRPr lang="en-GB" sz="2400"/>
        </a:p>
      </dgm:t>
    </dgm:pt>
    <dgm:pt modelId="{DB82B8D8-F04A-41C5-8388-46516D3E2C86}" type="sibTrans" cxnId="{9C0D7135-B613-4768-8603-44A36D3F92A9}">
      <dgm:prSet/>
      <dgm:spPr/>
      <dgm:t>
        <a:bodyPr/>
        <a:lstStyle/>
        <a:p>
          <a:endParaRPr lang="en-GB" sz="2400"/>
        </a:p>
      </dgm:t>
    </dgm:pt>
    <dgm:pt modelId="{4E504302-028B-4F3B-BBCE-8A8C9621ADE6}">
      <dgm:prSet phldr="0" custT="1"/>
      <dgm:spPr>
        <a:xfrm>
          <a:off x="5628159" y="510235"/>
          <a:ext cx="2425433" cy="623620"/>
        </a:xfrm>
        <a:prstGeom prst="roundRect">
          <a:avLst/>
        </a:prstGeom>
        <a:solidFill>
          <a:schemeClr val="bg1">
            <a:lumMod val="85000"/>
            <a:alpha val="90000"/>
          </a:schemeClr>
        </a:solidFill>
        <a:ln w="25400" cap="flat" cmpd="sng" algn="ctr">
          <a:solidFill>
            <a:srgbClr val="009FDA">
              <a:hueOff val="0"/>
              <a:satOff val="0"/>
              <a:lumOff val="0"/>
              <a:alphaOff val="0"/>
            </a:srgbClr>
          </a:solidFill>
          <a:prstDash val="solid"/>
        </a:ln>
        <a:effectLst/>
      </dgm:spPr>
      <dgm:t>
        <a:bodyPr/>
        <a:lstStyle/>
        <a:p>
          <a:pPr>
            <a:buNone/>
          </a:pPr>
          <a:r>
            <a:rPr lang="en-GB" sz="2000" b="1">
              <a:solidFill>
                <a:srgbClr val="002350"/>
              </a:solidFill>
              <a:latin typeface="Consolas" panose="020B0609020204030204" pitchFamily="49" charset="0"/>
              <a:ea typeface="+mn-ea"/>
              <a:cs typeface="+mn-cs"/>
            </a:rPr>
            <a:t>Deep Blue</a:t>
          </a:r>
        </a:p>
      </dgm:t>
    </dgm:pt>
    <dgm:pt modelId="{E0D65FA7-74A0-4F9A-B6A4-F35A2336AD6B}" type="parTrans" cxnId="{55D2166D-4D88-4BE8-90BE-063D6DE128DB}">
      <dgm:prSet/>
      <dgm:spPr/>
      <dgm:t>
        <a:bodyPr/>
        <a:lstStyle/>
        <a:p>
          <a:endParaRPr lang="en-GB" sz="2400"/>
        </a:p>
      </dgm:t>
    </dgm:pt>
    <dgm:pt modelId="{83FD8247-827A-4924-BDF1-A0C3F323CA57}" type="sibTrans" cxnId="{55D2166D-4D88-4BE8-90BE-063D6DE128DB}">
      <dgm:prSet/>
      <dgm:spPr/>
      <dgm:t>
        <a:bodyPr/>
        <a:lstStyle/>
        <a:p>
          <a:endParaRPr lang="en-GB" sz="2400"/>
        </a:p>
      </dgm:t>
    </dgm:pt>
    <dgm:pt modelId="{A002D0FF-D94B-4A53-B78F-756CE5BF35D6}">
      <dgm:prSet phldr="0" custT="1"/>
      <dgm:spPr>
        <a:xfrm>
          <a:off x="7180436" y="1280159"/>
          <a:ext cx="2134381" cy="413308"/>
        </a:xfrm>
        <a:prstGeom prst="rect">
          <a:avLst/>
        </a:prstGeom>
        <a:noFill/>
        <a:ln>
          <a:noFill/>
        </a:ln>
        <a:effectLst/>
      </dgm:spPr>
      <dgm:t>
        <a:bodyPr/>
        <a:lstStyle/>
        <a:p>
          <a:pPr>
            <a:buNone/>
            <a:defRPr b="1"/>
          </a:pPr>
          <a:r>
            <a:rPr lang="en-GB" sz="2000" b="0" dirty="0">
              <a:solidFill>
                <a:srgbClr val="002350"/>
              </a:solidFill>
              <a:latin typeface="Consolas" panose="020B0609020204030204" pitchFamily="49" charset="0"/>
              <a:ea typeface="+mn-ea"/>
              <a:cs typeface="+mn-cs"/>
            </a:rPr>
            <a:t>1 trillion numbers</a:t>
          </a:r>
        </a:p>
      </dgm:t>
    </dgm:pt>
    <dgm:pt modelId="{051FD7B4-A335-4A5B-BF23-14A0F61D7944}" type="parTrans" cxnId="{0C2BC3C1-68AC-470F-9EDE-9B29B1723766}">
      <dgm:prSet/>
      <dgm:spPr/>
      <dgm:t>
        <a:bodyPr/>
        <a:lstStyle/>
        <a:p>
          <a:endParaRPr lang="en-GB" sz="2400"/>
        </a:p>
      </dgm:t>
    </dgm:pt>
    <dgm:pt modelId="{13E7E2A1-7387-4213-9296-3BB932BE5E50}" type="sibTrans" cxnId="{0C2BC3C1-68AC-470F-9EDE-9B29B1723766}">
      <dgm:prSet/>
      <dgm:spPr/>
      <dgm:t>
        <a:bodyPr/>
        <a:lstStyle/>
        <a:p>
          <a:endParaRPr lang="en-GB" sz="2400"/>
        </a:p>
      </dgm:t>
    </dgm:pt>
    <dgm:pt modelId="{6C05563E-3816-42A9-9C48-37E8F7B2A823}">
      <dgm:prSet phldr="0" custT="1"/>
      <dgm:spPr>
        <a:xfrm>
          <a:off x="7034910" y="2523744"/>
          <a:ext cx="2425433" cy="623620"/>
        </a:xfrm>
        <a:prstGeom prst="roundRect">
          <a:avLst/>
        </a:prstGeom>
        <a:solidFill>
          <a:schemeClr val="bg1">
            <a:lumMod val="85000"/>
            <a:alpha val="90000"/>
          </a:schemeClr>
        </a:solidFill>
        <a:ln w="25400" cap="flat" cmpd="sng" algn="ctr">
          <a:solidFill>
            <a:srgbClr val="009FDA">
              <a:hueOff val="0"/>
              <a:satOff val="0"/>
              <a:lumOff val="0"/>
              <a:alphaOff val="0"/>
            </a:srgbClr>
          </a:solidFill>
          <a:prstDash val="solid"/>
        </a:ln>
        <a:effectLst/>
      </dgm:spPr>
      <dgm:t>
        <a:bodyPr/>
        <a:lstStyle/>
        <a:p>
          <a:pPr>
            <a:buNone/>
          </a:pPr>
          <a:r>
            <a:rPr lang="en-GB" sz="2000" b="1">
              <a:solidFill>
                <a:srgbClr val="002350"/>
              </a:solidFill>
              <a:latin typeface="Consolas" panose="020B0609020204030204" pitchFamily="49" charset="0"/>
              <a:ea typeface="+mn-ea"/>
              <a:cs typeface="+mn-cs"/>
            </a:rPr>
            <a:t>ChatGPT</a:t>
          </a:r>
        </a:p>
      </dgm:t>
    </dgm:pt>
    <dgm:pt modelId="{5166B089-EC0B-4477-9BE0-FDF790874BAA}" type="parTrans" cxnId="{2FACA209-6576-412F-B908-42E5FCB85C8C}">
      <dgm:prSet/>
      <dgm:spPr/>
      <dgm:t>
        <a:bodyPr/>
        <a:lstStyle/>
        <a:p>
          <a:endParaRPr lang="en-GB" sz="2400"/>
        </a:p>
      </dgm:t>
    </dgm:pt>
    <dgm:pt modelId="{5A3128C5-AE58-4DCC-9097-542D457B64FB}" type="sibTrans" cxnId="{2FACA209-6576-412F-B908-42E5FCB85C8C}">
      <dgm:prSet/>
      <dgm:spPr/>
      <dgm:t>
        <a:bodyPr/>
        <a:lstStyle/>
        <a:p>
          <a:endParaRPr lang="en-GB" sz="2400"/>
        </a:p>
      </dgm:t>
    </dgm:pt>
    <dgm:pt modelId="{E784686E-D87C-445D-8E1A-252014495DC4}" type="pres">
      <dgm:prSet presAssocID="{3D2D4A64-BCC7-4422-8E1A-9C4B947F1037}" presName="root" presStyleCnt="0">
        <dgm:presLayoutVars>
          <dgm:chMax/>
          <dgm:chPref/>
          <dgm:animLvl val="lvl"/>
        </dgm:presLayoutVars>
      </dgm:prSet>
      <dgm:spPr/>
    </dgm:pt>
    <dgm:pt modelId="{D03F6ED9-D4BA-4A96-B7ED-5735851768E6}" type="pres">
      <dgm:prSet presAssocID="{3D2D4A64-BCC7-4422-8E1A-9C4B947F1037}" presName="divider" presStyleLbl="fgAccFollowNode1" presStyleIdx="0" presStyleCnt="1"/>
      <dgm:spPr>
        <a:xfrm>
          <a:off x="0" y="1828800"/>
          <a:ext cx="9461499" cy="0"/>
        </a:xfrm>
        <a:prstGeom prst="line">
          <a:avLst/>
        </a:prstGeom>
        <a:solidFill>
          <a:srgbClr val="009FDA">
            <a:alpha val="90000"/>
            <a:tint val="40000"/>
            <a:hueOff val="0"/>
            <a:satOff val="0"/>
            <a:lumOff val="0"/>
            <a:alphaOff val="0"/>
          </a:srgbClr>
        </a:solidFill>
        <a:ln w="25400" cap="flat" cmpd="sng" algn="ctr">
          <a:solidFill>
            <a:srgbClr val="009FDA">
              <a:alpha val="90000"/>
              <a:tint val="40000"/>
              <a:hueOff val="0"/>
              <a:satOff val="0"/>
              <a:lumOff val="0"/>
              <a:alphaOff val="0"/>
            </a:srgbClr>
          </a:solidFill>
          <a:prstDash val="solid"/>
          <a:tailEnd type="triangle" w="lg" len="lg"/>
        </a:ln>
        <a:effectLst/>
      </dgm:spPr>
    </dgm:pt>
    <dgm:pt modelId="{16DABFDE-567A-46F2-8551-D455A1807D75}" type="pres">
      <dgm:prSet presAssocID="{3D2D4A64-BCC7-4422-8E1A-9C4B947F1037}" presName="nodes" presStyleCnt="0">
        <dgm:presLayoutVars>
          <dgm:chMax/>
          <dgm:chPref/>
          <dgm:animLvl val="lvl"/>
        </dgm:presLayoutVars>
      </dgm:prSet>
      <dgm:spPr/>
    </dgm:pt>
    <dgm:pt modelId="{B4FC533E-87A5-4011-851A-5CFAC2327CCA}" type="pres">
      <dgm:prSet presAssocID="{E04B2947-A6A4-4CE7-9939-4881ED4D58F1}" presName="composite" presStyleCnt="0"/>
      <dgm:spPr/>
    </dgm:pt>
    <dgm:pt modelId="{43554481-15E3-474A-93B9-131E643371C2}" type="pres">
      <dgm:prSet presAssocID="{E04B2947-A6A4-4CE7-9939-4881ED4D58F1}" presName="L1TextContainer" presStyleLbl="revTx" presStyleIdx="0" presStyleCnt="6">
        <dgm:presLayoutVars>
          <dgm:chMax val="1"/>
          <dgm:chPref val="1"/>
          <dgm:bulletEnabled val="1"/>
        </dgm:presLayoutVars>
      </dgm:prSet>
      <dgm:spPr/>
    </dgm:pt>
    <dgm:pt modelId="{8CD4142A-08E4-4C35-B327-405FB8042DF7}" type="pres">
      <dgm:prSet presAssocID="{E04B2947-A6A4-4CE7-9939-4881ED4D58F1}" presName="L2TextContainerWrapper" presStyleCnt="0">
        <dgm:presLayoutVars>
          <dgm:chMax val="0"/>
          <dgm:chPref val="0"/>
          <dgm:bulletEnabled val="1"/>
        </dgm:presLayoutVars>
      </dgm:prSet>
      <dgm:spPr/>
    </dgm:pt>
    <dgm:pt modelId="{59364C7E-35DB-4658-B825-CF0436AC9CDE}" type="pres">
      <dgm:prSet presAssocID="{E04B2947-A6A4-4CE7-9939-4881ED4D58F1}" presName="L2TextContainer" presStyleLbl="bgAcc1" presStyleIdx="0" presStyleCnt="6"/>
      <dgm:spPr/>
    </dgm:pt>
    <dgm:pt modelId="{DFCE8A40-3B13-41B3-8F63-8E02070ED589}" type="pres">
      <dgm:prSet presAssocID="{E04B2947-A6A4-4CE7-9939-4881ED4D58F1}" presName="FlexibleEmptyPlaceHolder" presStyleCnt="0"/>
      <dgm:spPr/>
    </dgm:pt>
    <dgm:pt modelId="{7C5FDD11-C1B6-488C-9C55-53657475143C}" type="pres">
      <dgm:prSet presAssocID="{E04B2947-A6A4-4CE7-9939-4881ED4D58F1}" presName="ConnectLine" presStyleLbl="sibTrans1D1" presStyleIdx="0" presStyleCnt="6"/>
      <dgm:spPr>
        <a:xfrm>
          <a:off x="1213871" y="1133855"/>
          <a:ext cx="0" cy="694944"/>
        </a:xfrm>
        <a:prstGeom prst="line">
          <a:avLst/>
        </a:prstGeom>
        <a:noFill/>
        <a:ln w="9525" cap="flat" cmpd="sng" algn="ctr">
          <a:solidFill>
            <a:srgbClr val="009FDA">
              <a:hueOff val="0"/>
              <a:satOff val="0"/>
              <a:lumOff val="0"/>
              <a:alphaOff val="0"/>
            </a:srgbClr>
          </a:solidFill>
          <a:prstDash val="dash"/>
        </a:ln>
        <a:effectLst/>
      </dgm:spPr>
    </dgm:pt>
    <dgm:pt modelId="{4CEF150E-C879-4430-965D-89438C67E239}" type="pres">
      <dgm:prSet presAssocID="{E04B2947-A6A4-4CE7-9939-4881ED4D58F1}" presName="ConnectorPoint" presStyleLbl="alignNode1" presStyleIdx="0" presStyleCnt="6"/>
      <dgm:spPr>
        <a:xfrm>
          <a:off x="1186439" y="1801367"/>
          <a:ext cx="54864" cy="54864"/>
        </a:xfrm>
        <a:prstGeom prst="ellipse">
          <a:avLst/>
        </a:prstGeom>
        <a:solidFill>
          <a:srgbClr val="009FDA">
            <a:hueOff val="0"/>
            <a:satOff val="0"/>
            <a:lumOff val="0"/>
            <a:alphaOff val="0"/>
          </a:srgbClr>
        </a:solidFill>
        <a:ln w="25400" cap="flat" cmpd="sng" algn="ctr">
          <a:solidFill>
            <a:srgbClr val="009FDA">
              <a:hueOff val="0"/>
              <a:satOff val="0"/>
              <a:lumOff val="0"/>
              <a:alphaOff val="0"/>
            </a:srgbClr>
          </a:solidFill>
          <a:prstDash val="solid"/>
        </a:ln>
        <a:effectLst/>
      </dgm:spPr>
    </dgm:pt>
    <dgm:pt modelId="{8A3B3323-29AE-4563-A02B-B34CA74E4200}" type="pres">
      <dgm:prSet presAssocID="{E04B2947-A6A4-4CE7-9939-4881ED4D58F1}" presName="EmptyPlaceHolder" presStyleCnt="0"/>
      <dgm:spPr/>
    </dgm:pt>
    <dgm:pt modelId="{DAD90815-0468-45A4-A6AC-3ED0FB16E071}" type="pres">
      <dgm:prSet presAssocID="{82D367D2-E9F6-4931-9F30-2AA84E61439E}" presName="spaceBetweenRectangles" presStyleCnt="0"/>
      <dgm:spPr/>
    </dgm:pt>
    <dgm:pt modelId="{9C00AFA1-64FB-4DE4-A253-23E554F2343E}" type="pres">
      <dgm:prSet presAssocID="{340254FD-A37B-4062-9F6A-350AE53613A2}" presName="composite" presStyleCnt="0"/>
      <dgm:spPr/>
    </dgm:pt>
    <dgm:pt modelId="{C8F39AE9-7485-429C-B0F4-29E4283699DB}" type="pres">
      <dgm:prSet presAssocID="{340254FD-A37B-4062-9F6A-350AE53613A2}" presName="L1TextContainer" presStyleLbl="revTx" presStyleIdx="1" presStyleCnt="6">
        <dgm:presLayoutVars>
          <dgm:chMax val="1"/>
          <dgm:chPref val="1"/>
          <dgm:bulletEnabled val="1"/>
        </dgm:presLayoutVars>
      </dgm:prSet>
      <dgm:spPr/>
    </dgm:pt>
    <dgm:pt modelId="{607FE7B6-0738-46DC-A55E-C742C9504F64}" type="pres">
      <dgm:prSet presAssocID="{340254FD-A37B-4062-9F6A-350AE53613A2}" presName="L2TextContainerWrapper" presStyleCnt="0">
        <dgm:presLayoutVars>
          <dgm:chMax val="0"/>
          <dgm:chPref val="0"/>
          <dgm:bulletEnabled val="1"/>
        </dgm:presLayoutVars>
      </dgm:prSet>
      <dgm:spPr/>
    </dgm:pt>
    <dgm:pt modelId="{C2351B49-B68B-4A1C-90BC-DE61AF2B3C2E}" type="pres">
      <dgm:prSet presAssocID="{340254FD-A37B-4062-9F6A-350AE53613A2}" presName="L2TextContainer" presStyleLbl="bgAcc1" presStyleIdx="1" presStyleCnt="6" custScaleX="118501"/>
      <dgm:spPr/>
    </dgm:pt>
    <dgm:pt modelId="{17AA0A8F-2477-4552-9EB0-D01452E23228}" type="pres">
      <dgm:prSet presAssocID="{340254FD-A37B-4062-9F6A-350AE53613A2}" presName="FlexibleEmptyPlaceHolder" presStyleCnt="0"/>
      <dgm:spPr/>
    </dgm:pt>
    <dgm:pt modelId="{5577BC71-4102-4541-8054-DE139CE64E0C}" type="pres">
      <dgm:prSet presAssocID="{340254FD-A37B-4062-9F6A-350AE53613A2}" presName="ConnectLine" presStyleLbl="sibTrans1D1" presStyleIdx="1" presStyleCnt="6"/>
      <dgm:spPr>
        <a:xfrm>
          <a:off x="2620622" y="1828799"/>
          <a:ext cx="0" cy="694944"/>
        </a:xfrm>
        <a:prstGeom prst="line">
          <a:avLst/>
        </a:prstGeom>
        <a:noFill/>
        <a:ln w="9525" cap="flat" cmpd="sng" algn="ctr">
          <a:solidFill>
            <a:srgbClr val="009FDA">
              <a:hueOff val="0"/>
              <a:satOff val="0"/>
              <a:lumOff val="0"/>
              <a:alphaOff val="0"/>
            </a:srgbClr>
          </a:solidFill>
          <a:prstDash val="dash"/>
        </a:ln>
        <a:effectLst/>
      </dgm:spPr>
    </dgm:pt>
    <dgm:pt modelId="{D9226B11-6BF1-4F99-895E-F17FB57702FC}" type="pres">
      <dgm:prSet presAssocID="{340254FD-A37B-4062-9F6A-350AE53613A2}" presName="ConnectorPoint" presStyleLbl="alignNode1" presStyleIdx="1" presStyleCnt="6"/>
      <dgm:spPr>
        <a:xfrm>
          <a:off x="2593190" y="1801367"/>
          <a:ext cx="54864" cy="54864"/>
        </a:xfrm>
        <a:prstGeom prst="ellipse">
          <a:avLst/>
        </a:prstGeom>
        <a:solidFill>
          <a:srgbClr val="009FDA">
            <a:hueOff val="0"/>
            <a:satOff val="0"/>
            <a:lumOff val="0"/>
            <a:alphaOff val="0"/>
          </a:srgbClr>
        </a:solidFill>
        <a:ln w="25400" cap="flat" cmpd="sng" algn="ctr">
          <a:solidFill>
            <a:srgbClr val="009FDA">
              <a:hueOff val="0"/>
              <a:satOff val="0"/>
              <a:lumOff val="0"/>
              <a:alphaOff val="0"/>
            </a:srgbClr>
          </a:solidFill>
          <a:prstDash val="solid"/>
        </a:ln>
        <a:effectLst/>
      </dgm:spPr>
    </dgm:pt>
    <dgm:pt modelId="{205046C3-B556-4CCF-92C7-1F1E2C8BC4ED}" type="pres">
      <dgm:prSet presAssocID="{340254FD-A37B-4062-9F6A-350AE53613A2}" presName="EmptyPlaceHolder" presStyleCnt="0"/>
      <dgm:spPr/>
    </dgm:pt>
    <dgm:pt modelId="{51801696-A0C4-4A0E-941B-96B762AE0C68}" type="pres">
      <dgm:prSet presAssocID="{F3D8DCEB-7064-437C-8187-FF0805426C53}" presName="spaceBetweenRectangles" presStyleCnt="0"/>
      <dgm:spPr/>
    </dgm:pt>
    <dgm:pt modelId="{8A58B90F-65D4-4211-9536-56E05CE98FB4}" type="pres">
      <dgm:prSet presAssocID="{0140D7AE-0F04-4C6D-B644-468AA0ADF94D}" presName="composite" presStyleCnt="0"/>
      <dgm:spPr/>
    </dgm:pt>
    <dgm:pt modelId="{A8AE63C0-87A2-47FF-9EB6-99A35CA9F69C}" type="pres">
      <dgm:prSet presAssocID="{0140D7AE-0F04-4C6D-B644-468AA0ADF94D}" presName="L1TextContainer" presStyleLbl="revTx" presStyleIdx="2" presStyleCnt="6">
        <dgm:presLayoutVars>
          <dgm:chMax val="1"/>
          <dgm:chPref val="1"/>
          <dgm:bulletEnabled val="1"/>
        </dgm:presLayoutVars>
      </dgm:prSet>
      <dgm:spPr/>
    </dgm:pt>
    <dgm:pt modelId="{6C89D5BC-6AA6-4CBB-93B6-2E6FBA0D6F2E}" type="pres">
      <dgm:prSet presAssocID="{0140D7AE-0F04-4C6D-B644-468AA0ADF94D}" presName="L2TextContainerWrapper" presStyleCnt="0">
        <dgm:presLayoutVars>
          <dgm:chMax val="0"/>
          <dgm:chPref val="0"/>
          <dgm:bulletEnabled val="1"/>
        </dgm:presLayoutVars>
      </dgm:prSet>
      <dgm:spPr/>
    </dgm:pt>
    <dgm:pt modelId="{7789C568-0A7F-4F8A-8BFA-F59710A5EE67}" type="pres">
      <dgm:prSet presAssocID="{0140D7AE-0F04-4C6D-B644-468AA0ADF94D}" presName="L2TextContainer" presStyleLbl="bgAcc1" presStyleIdx="2" presStyleCnt="6"/>
      <dgm:spPr/>
    </dgm:pt>
    <dgm:pt modelId="{135721CA-0577-4757-89B6-575CF72D923F}" type="pres">
      <dgm:prSet presAssocID="{0140D7AE-0F04-4C6D-B644-468AA0ADF94D}" presName="FlexibleEmptyPlaceHolder" presStyleCnt="0"/>
      <dgm:spPr/>
    </dgm:pt>
    <dgm:pt modelId="{37C2E881-43FF-4292-B819-7C43F5EDCE47}" type="pres">
      <dgm:prSet presAssocID="{0140D7AE-0F04-4C6D-B644-468AA0ADF94D}" presName="ConnectLine" presStyleLbl="sibTrans1D1" presStyleIdx="2" presStyleCnt="6"/>
      <dgm:spPr>
        <a:xfrm>
          <a:off x="4027373" y="1133855"/>
          <a:ext cx="0" cy="694944"/>
        </a:xfrm>
        <a:prstGeom prst="line">
          <a:avLst/>
        </a:prstGeom>
        <a:noFill/>
        <a:ln w="9525" cap="flat" cmpd="sng" algn="ctr">
          <a:solidFill>
            <a:srgbClr val="009FDA">
              <a:hueOff val="0"/>
              <a:satOff val="0"/>
              <a:lumOff val="0"/>
              <a:alphaOff val="0"/>
            </a:srgbClr>
          </a:solidFill>
          <a:prstDash val="dash"/>
        </a:ln>
        <a:effectLst/>
      </dgm:spPr>
    </dgm:pt>
    <dgm:pt modelId="{FDD22293-5A92-48B8-9C7C-CDF628516E98}" type="pres">
      <dgm:prSet presAssocID="{0140D7AE-0F04-4C6D-B644-468AA0ADF94D}" presName="ConnectorPoint" presStyleLbl="alignNode1" presStyleIdx="2" presStyleCnt="6"/>
      <dgm:spPr>
        <a:xfrm>
          <a:off x="3999941" y="1801367"/>
          <a:ext cx="54864" cy="54864"/>
        </a:xfrm>
        <a:prstGeom prst="ellipse">
          <a:avLst/>
        </a:prstGeom>
        <a:solidFill>
          <a:srgbClr val="009FDA">
            <a:hueOff val="0"/>
            <a:satOff val="0"/>
            <a:lumOff val="0"/>
            <a:alphaOff val="0"/>
          </a:srgbClr>
        </a:solidFill>
        <a:ln w="25400" cap="flat" cmpd="sng" algn="ctr">
          <a:solidFill>
            <a:srgbClr val="009FDA">
              <a:hueOff val="0"/>
              <a:satOff val="0"/>
              <a:lumOff val="0"/>
              <a:alphaOff val="0"/>
            </a:srgbClr>
          </a:solidFill>
          <a:prstDash val="solid"/>
        </a:ln>
        <a:effectLst/>
      </dgm:spPr>
    </dgm:pt>
    <dgm:pt modelId="{A8B81A32-8B19-4393-9A79-2377A0F76A49}" type="pres">
      <dgm:prSet presAssocID="{0140D7AE-0F04-4C6D-B644-468AA0ADF94D}" presName="EmptyPlaceHolder" presStyleCnt="0"/>
      <dgm:spPr/>
    </dgm:pt>
    <dgm:pt modelId="{0F636756-3062-465F-BD95-43BEDD4F5A11}" type="pres">
      <dgm:prSet presAssocID="{47BFF5CC-8615-4687-8E41-9FB3D5AB7EC7}" presName="spaceBetweenRectangles" presStyleCnt="0"/>
      <dgm:spPr/>
    </dgm:pt>
    <dgm:pt modelId="{378DDF2F-3141-4B55-83C6-E0660303D231}" type="pres">
      <dgm:prSet presAssocID="{DAA7CEB4-2984-4EDF-8851-96316E674657}" presName="composite" presStyleCnt="0"/>
      <dgm:spPr/>
    </dgm:pt>
    <dgm:pt modelId="{60BAE7BA-51C6-4A00-A9DF-A614AA77F652}" type="pres">
      <dgm:prSet presAssocID="{DAA7CEB4-2984-4EDF-8851-96316E674657}" presName="L1TextContainer" presStyleLbl="revTx" presStyleIdx="3" presStyleCnt="6">
        <dgm:presLayoutVars>
          <dgm:chMax val="1"/>
          <dgm:chPref val="1"/>
          <dgm:bulletEnabled val="1"/>
        </dgm:presLayoutVars>
      </dgm:prSet>
      <dgm:spPr/>
    </dgm:pt>
    <dgm:pt modelId="{A7DA4F73-DFC8-48C4-A673-B7D78262C739}" type="pres">
      <dgm:prSet presAssocID="{DAA7CEB4-2984-4EDF-8851-96316E674657}" presName="L2TextContainerWrapper" presStyleCnt="0">
        <dgm:presLayoutVars>
          <dgm:chMax val="0"/>
          <dgm:chPref val="0"/>
          <dgm:bulletEnabled val="1"/>
        </dgm:presLayoutVars>
      </dgm:prSet>
      <dgm:spPr/>
    </dgm:pt>
    <dgm:pt modelId="{328412A4-D7AA-4414-B357-E3C95E0CFC4A}" type="pres">
      <dgm:prSet presAssocID="{DAA7CEB4-2984-4EDF-8851-96316E674657}" presName="L2TextContainer" presStyleLbl="bgAcc1" presStyleIdx="3" presStyleCnt="6"/>
      <dgm:spPr/>
    </dgm:pt>
    <dgm:pt modelId="{FB44ECD2-CE74-4464-9037-CCD6E838E320}" type="pres">
      <dgm:prSet presAssocID="{DAA7CEB4-2984-4EDF-8851-96316E674657}" presName="FlexibleEmptyPlaceHolder" presStyleCnt="0"/>
      <dgm:spPr/>
    </dgm:pt>
    <dgm:pt modelId="{C492A8FE-5E25-4B1B-B839-DDC111E1FB15}" type="pres">
      <dgm:prSet presAssocID="{DAA7CEB4-2984-4EDF-8851-96316E674657}" presName="ConnectLine" presStyleLbl="sibTrans1D1" presStyleIdx="3" presStyleCnt="6"/>
      <dgm:spPr>
        <a:xfrm>
          <a:off x="5434125" y="1828799"/>
          <a:ext cx="0" cy="694944"/>
        </a:xfrm>
        <a:prstGeom prst="line">
          <a:avLst/>
        </a:prstGeom>
        <a:noFill/>
        <a:ln w="9525" cap="flat" cmpd="sng" algn="ctr">
          <a:solidFill>
            <a:srgbClr val="009FDA">
              <a:hueOff val="0"/>
              <a:satOff val="0"/>
              <a:lumOff val="0"/>
              <a:alphaOff val="0"/>
            </a:srgbClr>
          </a:solidFill>
          <a:prstDash val="dash"/>
        </a:ln>
        <a:effectLst/>
      </dgm:spPr>
    </dgm:pt>
    <dgm:pt modelId="{CCCAB4EC-3568-492B-BC82-2FE9184EFA8D}" type="pres">
      <dgm:prSet presAssocID="{DAA7CEB4-2984-4EDF-8851-96316E674657}" presName="ConnectorPoint" presStyleLbl="alignNode1" presStyleIdx="3" presStyleCnt="6"/>
      <dgm:spPr>
        <a:xfrm>
          <a:off x="5406693" y="1801367"/>
          <a:ext cx="54864" cy="54864"/>
        </a:xfrm>
        <a:prstGeom prst="ellipse">
          <a:avLst/>
        </a:prstGeom>
        <a:solidFill>
          <a:srgbClr val="009FDA">
            <a:hueOff val="0"/>
            <a:satOff val="0"/>
            <a:lumOff val="0"/>
            <a:alphaOff val="0"/>
          </a:srgbClr>
        </a:solidFill>
        <a:ln w="25400" cap="flat" cmpd="sng" algn="ctr">
          <a:solidFill>
            <a:srgbClr val="009FDA">
              <a:hueOff val="0"/>
              <a:satOff val="0"/>
              <a:lumOff val="0"/>
              <a:alphaOff val="0"/>
            </a:srgbClr>
          </a:solidFill>
          <a:prstDash val="solid"/>
        </a:ln>
        <a:effectLst/>
      </dgm:spPr>
    </dgm:pt>
    <dgm:pt modelId="{6FEA7AE8-EF49-410E-940D-85BBA75FB6C1}" type="pres">
      <dgm:prSet presAssocID="{DAA7CEB4-2984-4EDF-8851-96316E674657}" presName="EmptyPlaceHolder" presStyleCnt="0"/>
      <dgm:spPr/>
    </dgm:pt>
    <dgm:pt modelId="{834CA853-EB2D-4876-8175-35DCBDF58A00}" type="pres">
      <dgm:prSet presAssocID="{66CA67D4-7B5E-4524-8B8F-4984F912E4FF}" presName="spaceBetweenRectangles" presStyleCnt="0"/>
      <dgm:spPr/>
    </dgm:pt>
    <dgm:pt modelId="{B746B8DD-63EE-4E1B-AECE-74A374474F68}" type="pres">
      <dgm:prSet presAssocID="{B6442D5E-B830-4344-B2B2-7AB0C342E059}" presName="composite" presStyleCnt="0"/>
      <dgm:spPr/>
    </dgm:pt>
    <dgm:pt modelId="{88647CD8-7090-45B5-95A2-10BDA2E52442}" type="pres">
      <dgm:prSet presAssocID="{B6442D5E-B830-4344-B2B2-7AB0C342E059}" presName="L1TextContainer" presStyleLbl="revTx" presStyleIdx="4" presStyleCnt="6">
        <dgm:presLayoutVars>
          <dgm:chMax val="1"/>
          <dgm:chPref val="1"/>
          <dgm:bulletEnabled val="1"/>
        </dgm:presLayoutVars>
      </dgm:prSet>
      <dgm:spPr/>
    </dgm:pt>
    <dgm:pt modelId="{735D4DE8-C379-4817-ADBE-F59842CB890B}" type="pres">
      <dgm:prSet presAssocID="{B6442D5E-B830-4344-B2B2-7AB0C342E059}" presName="L2TextContainerWrapper" presStyleCnt="0">
        <dgm:presLayoutVars>
          <dgm:chMax val="0"/>
          <dgm:chPref val="0"/>
          <dgm:bulletEnabled val="1"/>
        </dgm:presLayoutVars>
      </dgm:prSet>
      <dgm:spPr/>
    </dgm:pt>
    <dgm:pt modelId="{4A44765D-31B3-4A23-B3F9-F3AC23820A44}" type="pres">
      <dgm:prSet presAssocID="{B6442D5E-B830-4344-B2B2-7AB0C342E059}" presName="L2TextContainer" presStyleLbl="bgAcc1" presStyleIdx="4" presStyleCnt="6"/>
      <dgm:spPr/>
    </dgm:pt>
    <dgm:pt modelId="{BDD2CD9B-DB81-4B04-856E-4B7185FABCF3}" type="pres">
      <dgm:prSet presAssocID="{B6442D5E-B830-4344-B2B2-7AB0C342E059}" presName="FlexibleEmptyPlaceHolder" presStyleCnt="0"/>
      <dgm:spPr/>
    </dgm:pt>
    <dgm:pt modelId="{A17A42EA-25C8-4566-B827-000CE84FCCF0}" type="pres">
      <dgm:prSet presAssocID="{B6442D5E-B830-4344-B2B2-7AB0C342E059}" presName="ConnectLine" presStyleLbl="sibTrans1D1" presStyleIdx="4" presStyleCnt="6"/>
      <dgm:spPr>
        <a:xfrm>
          <a:off x="6840876" y="1133855"/>
          <a:ext cx="0" cy="694944"/>
        </a:xfrm>
        <a:prstGeom prst="line">
          <a:avLst/>
        </a:prstGeom>
        <a:noFill/>
        <a:ln w="9525" cap="flat" cmpd="sng" algn="ctr">
          <a:solidFill>
            <a:srgbClr val="009FDA">
              <a:hueOff val="0"/>
              <a:satOff val="0"/>
              <a:lumOff val="0"/>
              <a:alphaOff val="0"/>
            </a:srgbClr>
          </a:solidFill>
          <a:prstDash val="dash"/>
        </a:ln>
        <a:effectLst/>
      </dgm:spPr>
    </dgm:pt>
    <dgm:pt modelId="{2D45E9F1-9F31-43FB-A960-09F876B505E1}" type="pres">
      <dgm:prSet presAssocID="{B6442D5E-B830-4344-B2B2-7AB0C342E059}" presName="ConnectorPoint" presStyleLbl="alignNode1" presStyleIdx="4" presStyleCnt="6"/>
      <dgm:spPr>
        <a:xfrm>
          <a:off x="6813444" y="1801367"/>
          <a:ext cx="54864" cy="54864"/>
        </a:xfrm>
        <a:prstGeom prst="ellipse">
          <a:avLst/>
        </a:prstGeom>
        <a:solidFill>
          <a:srgbClr val="009FDA">
            <a:hueOff val="0"/>
            <a:satOff val="0"/>
            <a:lumOff val="0"/>
            <a:alphaOff val="0"/>
          </a:srgbClr>
        </a:solidFill>
        <a:ln w="25400" cap="flat" cmpd="sng" algn="ctr">
          <a:solidFill>
            <a:srgbClr val="009FDA">
              <a:hueOff val="0"/>
              <a:satOff val="0"/>
              <a:lumOff val="0"/>
              <a:alphaOff val="0"/>
            </a:srgbClr>
          </a:solidFill>
          <a:prstDash val="solid"/>
        </a:ln>
        <a:effectLst/>
      </dgm:spPr>
    </dgm:pt>
    <dgm:pt modelId="{4051DE2D-E894-4D56-8829-CBD562F0192E}" type="pres">
      <dgm:prSet presAssocID="{B6442D5E-B830-4344-B2B2-7AB0C342E059}" presName="EmptyPlaceHolder" presStyleCnt="0"/>
      <dgm:spPr/>
    </dgm:pt>
    <dgm:pt modelId="{23CC3889-E270-428B-A0CC-FA75110A8388}" type="pres">
      <dgm:prSet presAssocID="{DB82B8D8-F04A-41C5-8388-46516D3E2C86}" presName="spaceBetweenRectangles" presStyleCnt="0"/>
      <dgm:spPr/>
    </dgm:pt>
    <dgm:pt modelId="{B1D8B081-DC59-4042-85DC-B3760F1F5A7D}" type="pres">
      <dgm:prSet presAssocID="{A002D0FF-D94B-4A53-B78F-756CE5BF35D6}" presName="composite" presStyleCnt="0"/>
      <dgm:spPr/>
    </dgm:pt>
    <dgm:pt modelId="{83875A41-A26D-44ED-9A6F-ED2E880818A9}" type="pres">
      <dgm:prSet presAssocID="{A002D0FF-D94B-4A53-B78F-756CE5BF35D6}" presName="L1TextContainer" presStyleLbl="revTx" presStyleIdx="5" presStyleCnt="6" custScaleX="125341" custScaleY="134350">
        <dgm:presLayoutVars>
          <dgm:chMax val="1"/>
          <dgm:chPref val="1"/>
          <dgm:bulletEnabled val="1"/>
        </dgm:presLayoutVars>
      </dgm:prSet>
      <dgm:spPr/>
    </dgm:pt>
    <dgm:pt modelId="{9DAE8376-9482-48D4-901C-E40675B2ACD3}" type="pres">
      <dgm:prSet presAssocID="{A002D0FF-D94B-4A53-B78F-756CE5BF35D6}" presName="L2TextContainerWrapper" presStyleCnt="0">
        <dgm:presLayoutVars>
          <dgm:chMax val="0"/>
          <dgm:chPref val="0"/>
          <dgm:bulletEnabled val="1"/>
        </dgm:presLayoutVars>
      </dgm:prSet>
      <dgm:spPr/>
    </dgm:pt>
    <dgm:pt modelId="{414FB256-7350-4A5C-A689-BCB7B0DB25AD}" type="pres">
      <dgm:prSet presAssocID="{A002D0FF-D94B-4A53-B78F-756CE5BF35D6}" presName="L2TextContainer" presStyleLbl="bgAcc1" presStyleIdx="5" presStyleCnt="6"/>
      <dgm:spPr/>
    </dgm:pt>
    <dgm:pt modelId="{A0F54624-9983-4711-A441-3DEF611E8FA6}" type="pres">
      <dgm:prSet presAssocID="{A002D0FF-D94B-4A53-B78F-756CE5BF35D6}" presName="FlexibleEmptyPlaceHolder" presStyleCnt="0"/>
      <dgm:spPr/>
    </dgm:pt>
    <dgm:pt modelId="{C99DF413-DE12-4D15-80E7-66B0CC2B7EDC}" type="pres">
      <dgm:prSet presAssocID="{A002D0FF-D94B-4A53-B78F-756CE5BF35D6}" presName="ConnectLine" presStyleLbl="sibTrans1D1" presStyleIdx="5" presStyleCnt="6"/>
      <dgm:spPr>
        <a:xfrm>
          <a:off x="8247627" y="1828799"/>
          <a:ext cx="0" cy="694944"/>
        </a:xfrm>
        <a:prstGeom prst="line">
          <a:avLst/>
        </a:prstGeom>
        <a:noFill/>
        <a:ln w="9525" cap="flat" cmpd="sng" algn="ctr">
          <a:solidFill>
            <a:srgbClr val="009FDA">
              <a:hueOff val="0"/>
              <a:satOff val="0"/>
              <a:lumOff val="0"/>
              <a:alphaOff val="0"/>
            </a:srgbClr>
          </a:solidFill>
          <a:prstDash val="dash"/>
        </a:ln>
        <a:effectLst/>
      </dgm:spPr>
    </dgm:pt>
    <dgm:pt modelId="{E61670BE-1B72-41E4-9D19-3ABF8750FB7B}" type="pres">
      <dgm:prSet presAssocID="{A002D0FF-D94B-4A53-B78F-756CE5BF35D6}" presName="ConnectorPoint" presStyleLbl="alignNode1" presStyleIdx="5" presStyleCnt="6"/>
      <dgm:spPr>
        <a:xfrm>
          <a:off x="8220195" y="1801367"/>
          <a:ext cx="54864" cy="54864"/>
        </a:xfrm>
        <a:prstGeom prst="ellipse">
          <a:avLst/>
        </a:prstGeom>
        <a:solidFill>
          <a:srgbClr val="009FDA">
            <a:hueOff val="0"/>
            <a:satOff val="0"/>
            <a:lumOff val="0"/>
            <a:alphaOff val="0"/>
          </a:srgbClr>
        </a:solidFill>
        <a:ln w="25400" cap="flat" cmpd="sng" algn="ctr">
          <a:solidFill>
            <a:srgbClr val="009FDA">
              <a:hueOff val="0"/>
              <a:satOff val="0"/>
              <a:lumOff val="0"/>
              <a:alphaOff val="0"/>
            </a:srgbClr>
          </a:solidFill>
          <a:prstDash val="solid"/>
        </a:ln>
        <a:effectLst/>
      </dgm:spPr>
    </dgm:pt>
    <dgm:pt modelId="{C81D4060-ACAA-4839-B967-2A5F844B84D7}" type="pres">
      <dgm:prSet presAssocID="{A002D0FF-D94B-4A53-B78F-756CE5BF35D6}" presName="EmptyPlaceHolder" presStyleCnt="0"/>
      <dgm:spPr/>
    </dgm:pt>
  </dgm:ptLst>
  <dgm:cxnLst>
    <dgm:cxn modelId="{2FACA209-6576-412F-B908-42E5FCB85C8C}" srcId="{A002D0FF-D94B-4A53-B78F-756CE5BF35D6}" destId="{6C05563E-3816-42A9-9C48-37E8F7B2A823}" srcOrd="0" destOrd="0" parTransId="{5166B089-EC0B-4477-9BE0-FDF790874BAA}" sibTransId="{5A3128C5-AE58-4DCC-9097-542D457B64FB}"/>
    <dgm:cxn modelId="{9C0D7135-B613-4768-8603-44A36D3F92A9}" srcId="{3D2D4A64-BCC7-4422-8E1A-9C4B947F1037}" destId="{B6442D5E-B830-4344-B2B2-7AB0C342E059}" srcOrd="4" destOrd="0" parTransId="{705678C2-E0BE-4C43-9CC3-CBCBC0D1AAE5}" sibTransId="{DB82B8D8-F04A-41C5-8388-46516D3E2C86}"/>
    <dgm:cxn modelId="{DF5AF735-2AF9-4B18-8449-09B54129CD0D}" type="presOf" srcId="{B6442D5E-B830-4344-B2B2-7AB0C342E059}" destId="{88647CD8-7090-45B5-95A2-10BDA2E52442}" srcOrd="0" destOrd="0" presId="urn:microsoft.com/office/officeart/2016/7/layout/BasicTimeline"/>
    <dgm:cxn modelId="{70BC3E3B-F220-4834-A76B-3CE8D74F9FA2}" srcId="{3D2D4A64-BCC7-4422-8E1A-9C4B947F1037}" destId="{340254FD-A37B-4062-9F6A-350AE53613A2}" srcOrd="1" destOrd="0" parTransId="{745134CB-DB83-4440-9B09-157DCE215441}" sibTransId="{F3D8DCEB-7064-437C-8187-FF0805426C53}"/>
    <dgm:cxn modelId="{44B5A75E-77EF-420F-9423-8393114B782C}" srcId="{3D2D4A64-BCC7-4422-8E1A-9C4B947F1037}" destId="{DAA7CEB4-2984-4EDF-8851-96316E674657}" srcOrd="3" destOrd="0" parTransId="{9297CEA9-35D5-4EFF-966A-43495C6F1639}" sibTransId="{66CA67D4-7B5E-4524-8B8F-4984F912E4FF}"/>
    <dgm:cxn modelId="{C82E494A-2157-4C10-B633-EBF55BDEDF4F}" type="presOf" srcId="{DAA7CEB4-2984-4EDF-8851-96316E674657}" destId="{60BAE7BA-51C6-4A00-A9DF-A614AA77F652}" srcOrd="0" destOrd="0" presId="urn:microsoft.com/office/officeart/2016/7/layout/BasicTimeline"/>
    <dgm:cxn modelId="{55D2166D-4D88-4BE8-90BE-063D6DE128DB}" srcId="{B6442D5E-B830-4344-B2B2-7AB0C342E059}" destId="{4E504302-028B-4F3B-BBCE-8A8C9621ADE6}" srcOrd="0" destOrd="0" parTransId="{E0D65FA7-74A0-4F9A-B6A4-F35A2336AD6B}" sibTransId="{83FD8247-827A-4924-BDF1-A0C3F323CA57}"/>
    <dgm:cxn modelId="{DC07A552-B74C-444A-84B0-11E3AB2071D1}" srcId="{E04B2947-A6A4-4CE7-9939-4881ED4D58F1}" destId="{FBDF9AD5-14D8-4918-8852-87B60A91375C}" srcOrd="0" destOrd="0" parTransId="{9122B087-EC3B-4175-93DA-EF274415820B}" sibTransId="{BE5172B0-30B3-4625-A536-F6FC931E6D98}"/>
    <dgm:cxn modelId="{445CD752-F065-49C1-8304-6283375BBF8E}" type="presOf" srcId="{34342C0C-917B-4BD9-AE05-3A6C669468CB}" destId="{C2351B49-B68B-4A1C-90BC-DE61AF2B3C2E}" srcOrd="0" destOrd="0" presId="urn:microsoft.com/office/officeart/2016/7/layout/BasicTimeline"/>
    <dgm:cxn modelId="{29B9DC75-1344-4FEC-885E-6D3E23D96467}" srcId="{3D2D4A64-BCC7-4422-8E1A-9C4B947F1037}" destId="{0140D7AE-0F04-4C6D-B644-468AA0ADF94D}" srcOrd="2" destOrd="0" parTransId="{98CA7104-87A1-4532-95D7-A56D4B32BE4B}" sibTransId="{47BFF5CC-8615-4687-8E41-9FB3D5AB7EC7}"/>
    <dgm:cxn modelId="{99C50879-166F-4E5F-9C2F-8FE403B8D32A}" srcId="{0140D7AE-0F04-4C6D-B644-468AA0ADF94D}" destId="{8470C45B-00AB-4B8D-A2C7-D023071ABCC1}" srcOrd="0" destOrd="0" parTransId="{E732DC68-B6B9-479D-80E3-8D8779AA07F7}" sibTransId="{D58D4292-5818-4C90-9A11-2DAFCAC73BE4}"/>
    <dgm:cxn modelId="{118FF259-8799-40ED-B527-027F12967BB4}" srcId="{3D2D4A64-BCC7-4422-8E1A-9C4B947F1037}" destId="{E04B2947-A6A4-4CE7-9939-4881ED4D58F1}" srcOrd="0" destOrd="0" parTransId="{3769C5BD-F306-4DE7-87D8-106A7233ABB8}" sibTransId="{82D367D2-E9F6-4931-9F30-2AA84E61439E}"/>
    <dgm:cxn modelId="{7D648F81-550D-4E5A-BD84-9D5EA959C1A9}" type="presOf" srcId="{0140D7AE-0F04-4C6D-B644-468AA0ADF94D}" destId="{A8AE63C0-87A2-47FF-9EB6-99A35CA9F69C}" srcOrd="0" destOrd="0" presId="urn:microsoft.com/office/officeart/2016/7/layout/BasicTimeline"/>
    <dgm:cxn modelId="{A87B5A85-52FF-42BE-AC30-36D240562D5F}" type="presOf" srcId="{3D2D4A64-BCC7-4422-8E1A-9C4B947F1037}" destId="{E784686E-D87C-445D-8E1A-252014495DC4}" srcOrd="0" destOrd="0" presId="urn:microsoft.com/office/officeart/2016/7/layout/BasicTimeline"/>
    <dgm:cxn modelId="{F1C98D89-1BE6-41E6-B92D-4129003ECC5A}" type="presOf" srcId="{340254FD-A37B-4062-9F6A-350AE53613A2}" destId="{C8F39AE9-7485-429C-B0F4-29E4283699DB}" srcOrd="0" destOrd="0" presId="urn:microsoft.com/office/officeart/2016/7/layout/BasicTimeline"/>
    <dgm:cxn modelId="{6A4BA5A6-2E92-4865-84B0-65D01BD4E00F}" srcId="{340254FD-A37B-4062-9F6A-350AE53613A2}" destId="{34342C0C-917B-4BD9-AE05-3A6C669468CB}" srcOrd="0" destOrd="0" parTransId="{DC3ADF7B-1388-438C-8AAD-766CAD92DEF0}" sibTransId="{FD981B8B-F138-4C3B-90E6-68B57445320B}"/>
    <dgm:cxn modelId="{EE4460B2-B141-43B0-8D3E-0292CFC04A81}" type="presOf" srcId="{FBDF9AD5-14D8-4918-8852-87B60A91375C}" destId="{59364C7E-35DB-4658-B825-CF0436AC9CDE}" srcOrd="0" destOrd="0" presId="urn:microsoft.com/office/officeart/2016/7/layout/BasicTimeline"/>
    <dgm:cxn modelId="{B6EE43B8-374C-43D7-9488-3B2E2362FE5D}" type="presOf" srcId="{E04B2947-A6A4-4CE7-9939-4881ED4D58F1}" destId="{43554481-15E3-474A-93B9-131E643371C2}" srcOrd="0" destOrd="0" presId="urn:microsoft.com/office/officeart/2016/7/layout/BasicTimeline"/>
    <dgm:cxn modelId="{0C2BC3C1-68AC-470F-9EDE-9B29B1723766}" srcId="{3D2D4A64-BCC7-4422-8E1A-9C4B947F1037}" destId="{A002D0FF-D94B-4A53-B78F-756CE5BF35D6}" srcOrd="5" destOrd="0" parTransId="{051FD7B4-A335-4A5B-BF23-14A0F61D7944}" sibTransId="{13E7E2A1-7387-4213-9296-3BB932BE5E50}"/>
    <dgm:cxn modelId="{F338E9DB-8E6D-45B6-BE61-6730856D3A7B}" type="presOf" srcId="{6C05563E-3816-42A9-9C48-37E8F7B2A823}" destId="{414FB256-7350-4A5C-A689-BCB7B0DB25AD}" srcOrd="0" destOrd="0" presId="urn:microsoft.com/office/officeart/2016/7/layout/BasicTimeline"/>
    <dgm:cxn modelId="{12E676EA-E3D8-4481-8758-0C00E758F9F3}" srcId="{DAA7CEB4-2984-4EDF-8851-96316E674657}" destId="{4EB939B1-926B-43F8-A63C-54F96FAE60C1}" srcOrd="0" destOrd="0" parTransId="{9C0AB7DF-CBFB-4040-80FF-9D001FBD3CD7}" sibTransId="{1FC5EFE0-E201-4C00-ACDE-D2BA97FCF8E7}"/>
    <dgm:cxn modelId="{42B45AF2-852A-4A37-8346-C0FC13DF7C8B}" type="presOf" srcId="{4E504302-028B-4F3B-BBCE-8A8C9621ADE6}" destId="{4A44765D-31B3-4A23-B3F9-F3AC23820A44}" srcOrd="0" destOrd="0" presId="urn:microsoft.com/office/officeart/2016/7/layout/BasicTimeline"/>
    <dgm:cxn modelId="{D4DA66F9-D9D3-4AEE-90EC-E3B2A44DF3B3}" type="presOf" srcId="{A002D0FF-D94B-4A53-B78F-756CE5BF35D6}" destId="{83875A41-A26D-44ED-9A6F-ED2E880818A9}" srcOrd="0" destOrd="0" presId="urn:microsoft.com/office/officeart/2016/7/layout/BasicTimeline"/>
    <dgm:cxn modelId="{6ABCE4F9-5EB1-471A-9371-79FC35D6EFD8}" type="presOf" srcId="{8470C45B-00AB-4B8D-A2C7-D023071ABCC1}" destId="{7789C568-0A7F-4F8A-8BFA-F59710A5EE67}" srcOrd="0" destOrd="0" presId="urn:microsoft.com/office/officeart/2016/7/layout/BasicTimeline"/>
    <dgm:cxn modelId="{685BEEFD-7733-425A-B2F3-E493328D4914}" type="presOf" srcId="{4EB939B1-926B-43F8-A63C-54F96FAE60C1}" destId="{328412A4-D7AA-4414-B357-E3C95E0CFC4A}" srcOrd="0" destOrd="0" presId="urn:microsoft.com/office/officeart/2016/7/layout/BasicTimeline"/>
    <dgm:cxn modelId="{54F46CF2-3ED7-4C18-988C-73A877AE49EF}" type="presParOf" srcId="{E784686E-D87C-445D-8E1A-252014495DC4}" destId="{D03F6ED9-D4BA-4A96-B7ED-5735851768E6}" srcOrd="0" destOrd="0" presId="urn:microsoft.com/office/officeart/2016/7/layout/BasicTimeline"/>
    <dgm:cxn modelId="{F486ACBF-981B-4E1E-B1EB-2006ED330426}" type="presParOf" srcId="{E784686E-D87C-445D-8E1A-252014495DC4}" destId="{16DABFDE-567A-46F2-8551-D455A1807D75}" srcOrd="1" destOrd="0" presId="urn:microsoft.com/office/officeart/2016/7/layout/BasicTimeline"/>
    <dgm:cxn modelId="{7642811A-A547-48CC-8EC1-6E14669E26AB}" type="presParOf" srcId="{16DABFDE-567A-46F2-8551-D455A1807D75}" destId="{B4FC533E-87A5-4011-851A-5CFAC2327CCA}" srcOrd="0" destOrd="0" presId="urn:microsoft.com/office/officeart/2016/7/layout/BasicTimeline"/>
    <dgm:cxn modelId="{6F2B014D-30ED-4084-8DD8-FF5AF4261582}" type="presParOf" srcId="{B4FC533E-87A5-4011-851A-5CFAC2327CCA}" destId="{43554481-15E3-474A-93B9-131E643371C2}" srcOrd="0" destOrd="0" presId="urn:microsoft.com/office/officeart/2016/7/layout/BasicTimeline"/>
    <dgm:cxn modelId="{7FBAC0C5-1C2D-4CCF-9C9E-D143A0939A1F}" type="presParOf" srcId="{B4FC533E-87A5-4011-851A-5CFAC2327CCA}" destId="{8CD4142A-08E4-4C35-B327-405FB8042DF7}" srcOrd="1" destOrd="0" presId="urn:microsoft.com/office/officeart/2016/7/layout/BasicTimeline"/>
    <dgm:cxn modelId="{24C122C6-D73D-4F62-A0C2-4C4A65A0791E}" type="presParOf" srcId="{8CD4142A-08E4-4C35-B327-405FB8042DF7}" destId="{59364C7E-35DB-4658-B825-CF0436AC9CDE}" srcOrd="0" destOrd="0" presId="urn:microsoft.com/office/officeart/2016/7/layout/BasicTimeline"/>
    <dgm:cxn modelId="{6E1902FF-D772-44F6-AFCF-AF7A31ED6E72}" type="presParOf" srcId="{8CD4142A-08E4-4C35-B327-405FB8042DF7}" destId="{DFCE8A40-3B13-41B3-8F63-8E02070ED589}" srcOrd="1" destOrd="0" presId="urn:microsoft.com/office/officeart/2016/7/layout/BasicTimeline"/>
    <dgm:cxn modelId="{F1E2D624-C500-496D-9411-62738773F4D1}" type="presParOf" srcId="{B4FC533E-87A5-4011-851A-5CFAC2327CCA}" destId="{7C5FDD11-C1B6-488C-9C55-53657475143C}" srcOrd="2" destOrd="0" presId="urn:microsoft.com/office/officeart/2016/7/layout/BasicTimeline"/>
    <dgm:cxn modelId="{19F61397-A644-48B4-A2F0-04261AB7B93A}" type="presParOf" srcId="{B4FC533E-87A5-4011-851A-5CFAC2327CCA}" destId="{4CEF150E-C879-4430-965D-89438C67E239}" srcOrd="3" destOrd="0" presId="urn:microsoft.com/office/officeart/2016/7/layout/BasicTimeline"/>
    <dgm:cxn modelId="{4543D24B-F336-4CB9-9C6F-C90FE6A167E6}" type="presParOf" srcId="{B4FC533E-87A5-4011-851A-5CFAC2327CCA}" destId="{8A3B3323-29AE-4563-A02B-B34CA74E4200}" srcOrd="4" destOrd="0" presId="urn:microsoft.com/office/officeart/2016/7/layout/BasicTimeline"/>
    <dgm:cxn modelId="{125326CB-0B46-4DAA-B7D5-4CF7F9ABA258}" type="presParOf" srcId="{16DABFDE-567A-46F2-8551-D455A1807D75}" destId="{DAD90815-0468-45A4-A6AC-3ED0FB16E071}" srcOrd="1" destOrd="0" presId="urn:microsoft.com/office/officeart/2016/7/layout/BasicTimeline"/>
    <dgm:cxn modelId="{50953DD2-92FE-4445-AC3A-D2C8F4183F5D}" type="presParOf" srcId="{16DABFDE-567A-46F2-8551-D455A1807D75}" destId="{9C00AFA1-64FB-4DE4-A253-23E554F2343E}" srcOrd="2" destOrd="0" presId="urn:microsoft.com/office/officeart/2016/7/layout/BasicTimeline"/>
    <dgm:cxn modelId="{6212EE02-DA3B-462D-A271-D5CDE30649D7}" type="presParOf" srcId="{9C00AFA1-64FB-4DE4-A253-23E554F2343E}" destId="{C8F39AE9-7485-429C-B0F4-29E4283699DB}" srcOrd="0" destOrd="0" presId="urn:microsoft.com/office/officeart/2016/7/layout/BasicTimeline"/>
    <dgm:cxn modelId="{6A316DC0-E126-4625-892C-20F9D1E736E1}" type="presParOf" srcId="{9C00AFA1-64FB-4DE4-A253-23E554F2343E}" destId="{607FE7B6-0738-46DC-A55E-C742C9504F64}" srcOrd="1" destOrd="0" presId="urn:microsoft.com/office/officeart/2016/7/layout/BasicTimeline"/>
    <dgm:cxn modelId="{CC82C73E-CEC8-484C-ACFC-234E28A8C3A6}" type="presParOf" srcId="{607FE7B6-0738-46DC-A55E-C742C9504F64}" destId="{C2351B49-B68B-4A1C-90BC-DE61AF2B3C2E}" srcOrd="0" destOrd="0" presId="urn:microsoft.com/office/officeart/2016/7/layout/BasicTimeline"/>
    <dgm:cxn modelId="{BE3C2F89-9B41-44D0-A5C8-4BFA421E67B1}" type="presParOf" srcId="{607FE7B6-0738-46DC-A55E-C742C9504F64}" destId="{17AA0A8F-2477-4552-9EB0-D01452E23228}" srcOrd="1" destOrd="0" presId="urn:microsoft.com/office/officeart/2016/7/layout/BasicTimeline"/>
    <dgm:cxn modelId="{FA98C535-C35E-4987-AF6C-76814F49E7F4}" type="presParOf" srcId="{9C00AFA1-64FB-4DE4-A253-23E554F2343E}" destId="{5577BC71-4102-4541-8054-DE139CE64E0C}" srcOrd="2" destOrd="0" presId="urn:microsoft.com/office/officeart/2016/7/layout/BasicTimeline"/>
    <dgm:cxn modelId="{4DF71535-9FC7-46EF-80BA-2E94461E4565}" type="presParOf" srcId="{9C00AFA1-64FB-4DE4-A253-23E554F2343E}" destId="{D9226B11-6BF1-4F99-895E-F17FB57702FC}" srcOrd="3" destOrd="0" presId="urn:microsoft.com/office/officeart/2016/7/layout/BasicTimeline"/>
    <dgm:cxn modelId="{64DD7B4F-1E80-4F10-B79D-AB1ECCBE1EE9}" type="presParOf" srcId="{9C00AFA1-64FB-4DE4-A253-23E554F2343E}" destId="{205046C3-B556-4CCF-92C7-1F1E2C8BC4ED}" srcOrd="4" destOrd="0" presId="urn:microsoft.com/office/officeart/2016/7/layout/BasicTimeline"/>
    <dgm:cxn modelId="{FEC19026-3598-48C0-B28A-F8F9BE60B7A6}" type="presParOf" srcId="{16DABFDE-567A-46F2-8551-D455A1807D75}" destId="{51801696-A0C4-4A0E-941B-96B762AE0C68}" srcOrd="3" destOrd="0" presId="urn:microsoft.com/office/officeart/2016/7/layout/BasicTimeline"/>
    <dgm:cxn modelId="{F186F743-7F8C-4220-BC55-B788B829FB4D}" type="presParOf" srcId="{16DABFDE-567A-46F2-8551-D455A1807D75}" destId="{8A58B90F-65D4-4211-9536-56E05CE98FB4}" srcOrd="4" destOrd="0" presId="urn:microsoft.com/office/officeart/2016/7/layout/BasicTimeline"/>
    <dgm:cxn modelId="{6CE470F2-CB49-470F-8444-B860704B45D4}" type="presParOf" srcId="{8A58B90F-65D4-4211-9536-56E05CE98FB4}" destId="{A8AE63C0-87A2-47FF-9EB6-99A35CA9F69C}" srcOrd="0" destOrd="0" presId="urn:microsoft.com/office/officeart/2016/7/layout/BasicTimeline"/>
    <dgm:cxn modelId="{38D2E351-8192-43F4-AA23-306D18A9FF86}" type="presParOf" srcId="{8A58B90F-65D4-4211-9536-56E05CE98FB4}" destId="{6C89D5BC-6AA6-4CBB-93B6-2E6FBA0D6F2E}" srcOrd="1" destOrd="0" presId="urn:microsoft.com/office/officeart/2016/7/layout/BasicTimeline"/>
    <dgm:cxn modelId="{24D9B6DB-4871-4997-B7C8-DF721BF45D67}" type="presParOf" srcId="{6C89D5BC-6AA6-4CBB-93B6-2E6FBA0D6F2E}" destId="{7789C568-0A7F-4F8A-8BFA-F59710A5EE67}" srcOrd="0" destOrd="0" presId="urn:microsoft.com/office/officeart/2016/7/layout/BasicTimeline"/>
    <dgm:cxn modelId="{5A7F0317-6A56-4741-A060-AF47F796EA5A}" type="presParOf" srcId="{6C89D5BC-6AA6-4CBB-93B6-2E6FBA0D6F2E}" destId="{135721CA-0577-4757-89B6-575CF72D923F}" srcOrd="1" destOrd="0" presId="urn:microsoft.com/office/officeart/2016/7/layout/BasicTimeline"/>
    <dgm:cxn modelId="{B1A602B5-41D1-412E-B61E-E787BEFE40FF}" type="presParOf" srcId="{8A58B90F-65D4-4211-9536-56E05CE98FB4}" destId="{37C2E881-43FF-4292-B819-7C43F5EDCE47}" srcOrd="2" destOrd="0" presId="urn:microsoft.com/office/officeart/2016/7/layout/BasicTimeline"/>
    <dgm:cxn modelId="{A09F59B7-EC72-4180-8C9A-80D057545125}" type="presParOf" srcId="{8A58B90F-65D4-4211-9536-56E05CE98FB4}" destId="{FDD22293-5A92-48B8-9C7C-CDF628516E98}" srcOrd="3" destOrd="0" presId="urn:microsoft.com/office/officeart/2016/7/layout/BasicTimeline"/>
    <dgm:cxn modelId="{11349408-65A5-4631-976F-321A075344AA}" type="presParOf" srcId="{8A58B90F-65D4-4211-9536-56E05CE98FB4}" destId="{A8B81A32-8B19-4393-9A79-2377A0F76A49}" srcOrd="4" destOrd="0" presId="urn:microsoft.com/office/officeart/2016/7/layout/BasicTimeline"/>
    <dgm:cxn modelId="{446ECAFC-E064-4239-B5CE-1467E2DFB4D2}" type="presParOf" srcId="{16DABFDE-567A-46F2-8551-D455A1807D75}" destId="{0F636756-3062-465F-BD95-43BEDD4F5A11}" srcOrd="5" destOrd="0" presId="urn:microsoft.com/office/officeart/2016/7/layout/BasicTimeline"/>
    <dgm:cxn modelId="{A54250B0-8FD6-4D8B-A94D-9C8E2E60ACD5}" type="presParOf" srcId="{16DABFDE-567A-46F2-8551-D455A1807D75}" destId="{378DDF2F-3141-4B55-83C6-E0660303D231}" srcOrd="6" destOrd="0" presId="urn:microsoft.com/office/officeart/2016/7/layout/BasicTimeline"/>
    <dgm:cxn modelId="{80916EE7-81D6-4725-A8F0-D348E06635C3}" type="presParOf" srcId="{378DDF2F-3141-4B55-83C6-E0660303D231}" destId="{60BAE7BA-51C6-4A00-A9DF-A614AA77F652}" srcOrd="0" destOrd="0" presId="urn:microsoft.com/office/officeart/2016/7/layout/BasicTimeline"/>
    <dgm:cxn modelId="{6D4D2B9E-A130-4638-BE3A-32EE8FC7706E}" type="presParOf" srcId="{378DDF2F-3141-4B55-83C6-E0660303D231}" destId="{A7DA4F73-DFC8-48C4-A673-B7D78262C739}" srcOrd="1" destOrd="0" presId="urn:microsoft.com/office/officeart/2016/7/layout/BasicTimeline"/>
    <dgm:cxn modelId="{F139033A-8B18-44B8-9039-A4D6198AE540}" type="presParOf" srcId="{A7DA4F73-DFC8-48C4-A673-B7D78262C739}" destId="{328412A4-D7AA-4414-B357-E3C95E0CFC4A}" srcOrd="0" destOrd="0" presId="urn:microsoft.com/office/officeart/2016/7/layout/BasicTimeline"/>
    <dgm:cxn modelId="{898A236B-3228-47AC-9C2A-0AE1D38A589A}" type="presParOf" srcId="{A7DA4F73-DFC8-48C4-A673-B7D78262C739}" destId="{FB44ECD2-CE74-4464-9037-CCD6E838E320}" srcOrd="1" destOrd="0" presId="urn:microsoft.com/office/officeart/2016/7/layout/BasicTimeline"/>
    <dgm:cxn modelId="{4CC483FD-448A-4976-B514-9819B97EE282}" type="presParOf" srcId="{378DDF2F-3141-4B55-83C6-E0660303D231}" destId="{C492A8FE-5E25-4B1B-B839-DDC111E1FB15}" srcOrd="2" destOrd="0" presId="urn:microsoft.com/office/officeart/2016/7/layout/BasicTimeline"/>
    <dgm:cxn modelId="{97A90706-229C-49AF-8103-490D8442E5AC}" type="presParOf" srcId="{378DDF2F-3141-4B55-83C6-E0660303D231}" destId="{CCCAB4EC-3568-492B-BC82-2FE9184EFA8D}" srcOrd="3" destOrd="0" presId="urn:microsoft.com/office/officeart/2016/7/layout/BasicTimeline"/>
    <dgm:cxn modelId="{E65DF334-352B-4D06-A4A9-C69BD2EC7EBE}" type="presParOf" srcId="{378DDF2F-3141-4B55-83C6-E0660303D231}" destId="{6FEA7AE8-EF49-410E-940D-85BBA75FB6C1}" srcOrd="4" destOrd="0" presId="urn:microsoft.com/office/officeart/2016/7/layout/BasicTimeline"/>
    <dgm:cxn modelId="{E85B5CD6-B0B4-441A-864E-C731A97426FA}" type="presParOf" srcId="{16DABFDE-567A-46F2-8551-D455A1807D75}" destId="{834CA853-EB2D-4876-8175-35DCBDF58A00}" srcOrd="7" destOrd="0" presId="urn:microsoft.com/office/officeart/2016/7/layout/BasicTimeline"/>
    <dgm:cxn modelId="{C651028E-8643-4E6E-8A5A-A464B0D3411E}" type="presParOf" srcId="{16DABFDE-567A-46F2-8551-D455A1807D75}" destId="{B746B8DD-63EE-4E1B-AECE-74A374474F68}" srcOrd="8" destOrd="0" presId="urn:microsoft.com/office/officeart/2016/7/layout/BasicTimeline"/>
    <dgm:cxn modelId="{7EC60E5F-3F8E-40C9-BE4E-060784395AB7}" type="presParOf" srcId="{B746B8DD-63EE-4E1B-AECE-74A374474F68}" destId="{88647CD8-7090-45B5-95A2-10BDA2E52442}" srcOrd="0" destOrd="0" presId="urn:microsoft.com/office/officeart/2016/7/layout/BasicTimeline"/>
    <dgm:cxn modelId="{1197FB3C-424D-4BBB-9E0C-C83FD16A836F}" type="presParOf" srcId="{B746B8DD-63EE-4E1B-AECE-74A374474F68}" destId="{735D4DE8-C379-4817-ADBE-F59842CB890B}" srcOrd="1" destOrd="0" presId="urn:microsoft.com/office/officeart/2016/7/layout/BasicTimeline"/>
    <dgm:cxn modelId="{88D79316-EB47-46B7-9749-C0624FB7834E}" type="presParOf" srcId="{735D4DE8-C379-4817-ADBE-F59842CB890B}" destId="{4A44765D-31B3-4A23-B3F9-F3AC23820A44}" srcOrd="0" destOrd="0" presId="urn:microsoft.com/office/officeart/2016/7/layout/BasicTimeline"/>
    <dgm:cxn modelId="{262011FF-4FF4-472D-9832-AD50BDA98E4E}" type="presParOf" srcId="{735D4DE8-C379-4817-ADBE-F59842CB890B}" destId="{BDD2CD9B-DB81-4B04-856E-4B7185FABCF3}" srcOrd="1" destOrd="0" presId="urn:microsoft.com/office/officeart/2016/7/layout/BasicTimeline"/>
    <dgm:cxn modelId="{68A1CD0E-FAC5-496F-B2F1-894890B21AD6}" type="presParOf" srcId="{B746B8DD-63EE-4E1B-AECE-74A374474F68}" destId="{A17A42EA-25C8-4566-B827-000CE84FCCF0}" srcOrd="2" destOrd="0" presId="urn:microsoft.com/office/officeart/2016/7/layout/BasicTimeline"/>
    <dgm:cxn modelId="{A78EEBDE-06D5-4668-B147-129336F214C4}" type="presParOf" srcId="{B746B8DD-63EE-4E1B-AECE-74A374474F68}" destId="{2D45E9F1-9F31-43FB-A960-09F876B505E1}" srcOrd="3" destOrd="0" presId="urn:microsoft.com/office/officeart/2016/7/layout/BasicTimeline"/>
    <dgm:cxn modelId="{51E3D2E3-B4DA-4897-9B0B-E27A18B23AEE}" type="presParOf" srcId="{B746B8DD-63EE-4E1B-AECE-74A374474F68}" destId="{4051DE2D-E894-4D56-8829-CBD562F0192E}" srcOrd="4" destOrd="0" presId="urn:microsoft.com/office/officeart/2016/7/layout/BasicTimeline"/>
    <dgm:cxn modelId="{629BFFF1-B50D-4E79-B03A-DD96F707E2E3}" type="presParOf" srcId="{16DABFDE-567A-46F2-8551-D455A1807D75}" destId="{23CC3889-E270-428B-A0CC-FA75110A8388}" srcOrd="9" destOrd="0" presId="urn:microsoft.com/office/officeart/2016/7/layout/BasicTimeline"/>
    <dgm:cxn modelId="{56379FD3-9B6A-46DA-BCF1-64CB569C77DC}" type="presParOf" srcId="{16DABFDE-567A-46F2-8551-D455A1807D75}" destId="{B1D8B081-DC59-4042-85DC-B3760F1F5A7D}" srcOrd="10" destOrd="0" presId="urn:microsoft.com/office/officeart/2016/7/layout/BasicTimeline"/>
    <dgm:cxn modelId="{21939DE3-2A38-48FB-9B53-4AAC1CD5A0E4}" type="presParOf" srcId="{B1D8B081-DC59-4042-85DC-B3760F1F5A7D}" destId="{83875A41-A26D-44ED-9A6F-ED2E880818A9}" srcOrd="0" destOrd="0" presId="urn:microsoft.com/office/officeart/2016/7/layout/BasicTimeline"/>
    <dgm:cxn modelId="{4A591EB6-6D8A-46C6-836B-DB4F19541BE4}" type="presParOf" srcId="{B1D8B081-DC59-4042-85DC-B3760F1F5A7D}" destId="{9DAE8376-9482-48D4-901C-E40675B2ACD3}" srcOrd="1" destOrd="0" presId="urn:microsoft.com/office/officeart/2016/7/layout/BasicTimeline"/>
    <dgm:cxn modelId="{3D30CA05-ED7C-46DD-B015-7932C816F6D5}" type="presParOf" srcId="{9DAE8376-9482-48D4-901C-E40675B2ACD3}" destId="{414FB256-7350-4A5C-A689-BCB7B0DB25AD}" srcOrd="0" destOrd="0" presId="urn:microsoft.com/office/officeart/2016/7/layout/BasicTimeline"/>
    <dgm:cxn modelId="{3E189BB0-1D76-48C7-809C-F16181CB33DF}" type="presParOf" srcId="{9DAE8376-9482-48D4-901C-E40675B2ACD3}" destId="{A0F54624-9983-4711-A441-3DEF611E8FA6}" srcOrd="1" destOrd="0" presId="urn:microsoft.com/office/officeart/2016/7/layout/BasicTimeline"/>
    <dgm:cxn modelId="{7D494FEC-8D2F-457B-8AC1-D7EF4845CD40}" type="presParOf" srcId="{B1D8B081-DC59-4042-85DC-B3760F1F5A7D}" destId="{C99DF413-DE12-4D15-80E7-66B0CC2B7EDC}" srcOrd="2" destOrd="0" presId="urn:microsoft.com/office/officeart/2016/7/layout/BasicTimeline"/>
    <dgm:cxn modelId="{E0D52981-5E29-4158-9C5A-253FFD337D70}" type="presParOf" srcId="{B1D8B081-DC59-4042-85DC-B3760F1F5A7D}" destId="{E61670BE-1B72-41E4-9D19-3ABF8750FB7B}" srcOrd="3" destOrd="0" presId="urn:microsoft.com/office/officeart/2016/7/layout/BasicTimeline"/>
    <dgm:cxn modelId="{90D8E637-4D4D-4FC4-8474-B5FE7497EBAC}" type="presParOf" srcId="{B1D8B081-DC59-4042-85DC-B3760F1F5A7D}" destId="{C81D4060-ACAA-4839-B967-2A5F844B84D7}" srcOrd="4" destOrd="0" presId="urn:microsoft.com/office/officeart/2016/7/layout/BasicTimelin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3F6ED9-D4BA-4A96-B7ED-5735851768E6}">
      <dsp:nvSpPr>
        <dsp:cNvPr id="0" name=""/>
        <dsp:cNvSpPr/>
      </dsp:nvSpPr>
      <dsp:spPr>
        <a:xfrm>
          <a:off x="0" y="1828800"/>
          <a:ext cx="10087610" cy="0"/>
        </a:xfrm>
        <a:prstGeom prst="line">
          <a:avLst/>
        </a:prstGeom>
        <a:solidFill>
          <a:srgbClr val="009FDA">
            <a:alpha val="90000"/>
            <a:tint val="40000"/>
            <a:hueOff val="0"/>
            <a:satOff val="0"/>
            <a:lumOff val="0"/>
            <a:alphaOff val="0"/>
          </a:srgbClr>
        </a:solidFill>
        <a:ln w="25400" cap="flat" cmpd="sng" algn="ctr">
          <a:solidFill>
            <a:srgbClr val="009FDA">
              <a:alpha val="90000"/>
              <a:tint val="40000"/>
              <a:hueOff val="0"/>
              <a:satOff val="0"/>
              <a:lumOff val="0"/>
              <a:alphaOff val="0"/>
            </a:srgbClr>
          </a:solidFill>
          <a:prstDash val="solid"/>
          <a:tailEnd type="triangle" w="lg" len="lg"/>
        </a:ln>
        <a:effectLst/>
      </dsp:spPr>
      <dsp:style>
        <a:lnRef idx="2">
          <a:scrgbClr r="0" g="0" b="0"/>
        </a:lnRef>
        <a:fillRef idx="1">
          <a:scrgbClr r="0" g="0" b="0"/>
        </a:fillRef>
        <a:effectRef idx="0">
          <a:scrgbClr r="0" g="0" b="0"/>
        </a:effectRef>
        <a:fontRef idx="minor"/>
      </dsp:style>
    </dsp:sp>
    <dsp:sp modelId="{43554481-15E3-474A-93B9-131E643371C2}">
      <dsp:nvSpPr>
        <dsp:cNvPr id="0" name=""/>
        <dsp:cNvSpPr/>
      </dsp:nvSpPr>
      <dsp:spPr>
        <a:xfrm>
          <a:off x="144671" y="1964131"/>
          <a:ext cx="2119580" cy="4133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889000">
            <a:lnSpc>
              <a:spcPct val="90000"/>
            </a:lnSpc>
            <a:spcBef>
              <a:spcPct val="0"/>
            </a:spcBef>
            <a:spcAft>
              <a:spcPct val="35000"/>
            </a:spcAft>
            <a:buNone/>
            <a:defRPr b="1"/>
          </a:pPr>
          <a:r>
            <a:rPr lang="en-GB" sz="2000" b="0" kern="1200">
              <a:solidFill>
                <a:srgbClr val="002350"/>
              </a:solidFill>
              <a:latin typeface="Consolas" panose="020B0609020204030204" pitchFamily="49" charset="0"/>
              <a:ea typeface="+mn-ea"/>
              <a:cs typeface="+mn-cs"/>
            </a:rPr>
            <a:t>One number</a:t>
          </a:r>
        </a:p>
      </dsp:txBody>
      <dsp:txXfrm>
        <a:off x="144671" y="1964131"/>
        <a:ext cx="2119580" cy="413308"/>
      </dsp:txXfrm>
    </dsp:sp>
    <dsp:sp modelId="{59364C7E-35DB-4658-B825-CF0436AC9CDE}">
      <dsp:nvSpPr>
        <dsp:cNvPr id="0" name=""/>
        <dsp:cNvSpPr/>
      </dsp:nvSpPr>
      <dsp:spPr>
        <a:xfrm>
          <a:off x="154" y="432282"/>
          <a:ext cx="2408613" cy="701573"/>
        </a:xfrm>
        <a:prstGeom prst="roundRect">
          <a:avLst/>
        </a:prstGeom>
        <a:solidFill>
          <a:schemeClr val="bg1">
            <a:lumMod val="85000"/>
            <a:alpha val="90000"/>
          </a:schemeClr>
        </a:solidFill>
        <a:ln w="25400" cap="flat" cmpd="sng" algn="ctr">
          <a:solidFill>
            <a:srgbClr val="009FDA">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177800" rIns="177800" bIns="177800" numCol="1" spcCol="1270" anchor="ctr" anchorCtr="0">
          <a:noAutofit/>
        </a:bodyPr>
        <a:lstStyle/>
        <a:p>
          <a:pPr marL="0" lvl="0" indent="0" algn="l" defTabSz="889000">
            <a:lnSpc>
              <a:spcPct val="90000"/>
            </a:lnSpc>
            <a:spcBef>
              <a:spcPct val="0"/>
            </a:spcBef>
            <a:spcAft>
              <a:spcPct val="35000"/>
            </a:spcAft>
            <a:buNone/>
          </a:pPr>
          <a:r>
            <a:rPr lang="en-GB" sz="2000" b="1" kern="1200">
              <a:solidFill>
                <a:srgbClr val="002350"/>
              </a:solidFill>
              <a:latin typeface="Consolas" panose="020B0609020204030204" pitchFamily="49" charset="0"/>
              <a:ea typeface="+mn-ea"/>
              <a:cs typeface="+mn-cs"/>
            </a:rPr>
            <a:t>Average</a:t>
          </a:r>
        </a:p>
      </dsp:txBody>
      <dsp:txXfrm>
        <a:off x="34402" y="466530"/>
        <a:ext cx="2340117" cy="633077"/>
      </dsp:txXfrm>
    </dsp:sp>
    <dsp:sp modelId="{7C5FDD11-C1B6-488C-9C55-53657475143C}">
      <dsp:nvSpPr>
        <dsp:cNvPr id="0" name=""/>
        <dsp:cNvSpPr/>
      </dsp:nvSpPr>
      <dsp:spPr>
        <a:xfrm>
          <a:off x="1204461" y="1133855"/>
          <a:ext cx="0" cy="694944"/>
        </a:xfrm>
        <a:prstGeom prst="line">
          <a:avLst/>
        </a:prstGeom>
        <a:noFill/>
        <a:ln w="9525" cap="flat" cmpd="sng" algn="ctr">
          <a:solidFill>
            <a:srgbClr val="009FDA">
              <a:hueOff val="0"/>
              <a:satOff val="0"/>
              <a:lumOff val="0"/>
              <a:alphaOff val="0"/>
            </a:srgbClr>
          </a:solidFill>
          <a:prstDash val="dash"/>
        </a:ln>
        <a:effectLst/>
      </dsp:spPr>
      <dsp:style>
        <a:lnRef idx="1">
          <a:scrgbClr r="0" g="0" b="0"/>
        </a:lnRef>
        <a:fillRef idx="0">
          <a:scrgbClr r="0" g="0" b="0"/>
        </a:fillRef>
        <a:effectRef idx="0">
          <a:scrgbClr r="0" g="0" b="0"/>
        </a:effectRef>
        <a:fontRef idx="minor"/>
      </dsp:style>
    </dsp:sp>
    <dsp:sp modelId="{C8F39AE9-7485-429C-B0F4-29E4283699DB}">
      <dsp:nvSpPr>
        <dsp:cNvPr id="0" name=""/>
        <dsp:cNvSpPr/>
      </dsp:nvSpPr>
      <dsp:spPr>
        <a:xfrm>
          <a:off x="1764476" y="1280159"/>
          <a:ext cx="2119580" cy="4133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1066800">
            <a:lnSpc>
              <a:spcPct val="90000"/>
            </a:lnSpc>
            <a:spcBef>
              <a:spcPct val="0"/>
            </a:spcBef>
            <a:spcAft>
              <a:spcPct val="35000"/>
            </a:spcAft>
            <a:buNone/>
            <a:defRPr b="1"/>
          </a:pPr>
          <a:r>
            <a:rPr lang="en-GB" sz="2400" b="0" kern="1200">
              <a:solidFill>
                <a:srgbClr val="002350"/>
              </a:solidFill>
              <a:latin typeface="Consolas" panose="020B0609020204030204" pitchFamily="49" charset="0"/>
              <a:ea typeface="+mn-ea"/>
              <a:cs typeface="+mn-cs"/>
            </a:rPr>
            <a:t> </a:t>
          </a:r>
        </a:p>
      </dsp:txBody>
      <dsp:txXfrm>
        <a:off x="1764476" y="1280159"/>
        <a:ext cx="2119580" cy="413308"/>
      </dsp:txXfrm>
    </dsp:sp>
    <dsp:sp modelId="{4CEF150E-C879-4430-965D-89438C67E239}">
      <dsp:nvSpPr>
        <dsp:cNvPr id="0" name=""/>
        <dsp:cNvSpPr/>
      </dsp:nvSpPr>
      <dsp:spPr>
        <a:xfrm>
          <a:off x="1177029" y="1801367"/>
          <a:ext cx="54864" cy="54864"/>
        </a:xfrm>
        <a:prstGeom prst="ellipse">
          <a:avLst/>
        </a:prstGeom>
        <a:solidFill>
          <a:srgbClr val="009FDA">
            <a:hueOff val="0"/>
            <a:satOff val="0"/>
            <a:lumOff val="0"/>
            <a:alphaOff val="0"/>
          </a:srgbClr>
        </a:solidFill>
        <a:ln w="25400" cap="flat" cmpd="sng" algn="ctr">
          <a:solidFill>
            <a:srgbClr val="009FDA">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sp>
    <dsp:sp modelId="{C2351B49-B68B-4A1C-90BC-DE61AF2B3C2E}">
      <dsp:nvSpPr>
        <dsp:cNvPr id="0" name=""/>
        <dsp:cNvSpPr/>
      </dsp:nvSpPr>
      <dsp:spPr>
        <a:xfrm>
          <a:off x="1397150" y="2523744"/>
          <a:ext cx="2854231" cy="701573"/>
        </a:xfrm>
        <a:prstGeom prst="roundRect">
          <a:avLst/>
        </a:prstGeom>
        <a:solidFill>
          <a:schemeClr val="bg1">
            <a:lumMod val="85000"/>
            <a:alpha val="90000"/>
          </a:schemeClr>
        </a:solidFill>
        <a:ln w="25400" cap="flat" cmpd="sng" algn="ctr">
          <a:solidFill>
            <a:srgbClr val="009FDA">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177800" rIns="177800" bIns="177800" numCol="1" spcCol="1270" anchor="ctr" anchorCtr="0">
          <a:noAutofit/>
        </a:bodyPr>
        <a:lstStyle/>
        <a:p>
          <a:pPr marL="0" lvl="0" indent="0" algn="l" defTabSz="889000">
            <a:lnSpc>
              <a:spcPct val="90000"/>
            </a:lnSpc>
            <a:spcBef>
              <a:spcPct val="0"/>
            </a:spcBef>
            <a:spcAft>
              <a:spcPct val="35000"/>
            </a:spcAft>
            <a:buNone/>
          </a:pPr>
          <a:r>
            <a:rPr lang="en-GB" sz="2000" b="1" kern="1200">
              <a:solidFill>
                <a:srgbClr val="002350"/>
              </a:solidFill>
              <a:latin typeface="Consolas" panose="020B0609020204030204" pitchFamily="49" charset="0"/>
              <a:ea typeface="+mn-ea"/>
              <a:cs typeface="+mn-cs"/>
            </a:rPr>
            <a:t>Line of best fit</a:t>
          </a:r>
        </a:p>
      </dsp:txBody>
      <dsp:txXfrm>
        <a:off x="1431398" y="2557992"/>
        <a:ext cx="2785735" cy="633077"/>
      </dsp:txXfrm>
    </dsp:sp>
    <dsp:sp modelId="{5577BC71-4102-4541-8054-DE139CE64E0C}">
      <dsp:nvSpPr>
        <dsp:cNvPr id="0" name=""/>
        <dsp:cNvSpPr/>
      </dsp:nvSpPr>
      <dsp:spPr>
        <a:xfrm>
          <a:off x="2824266" y="1828799"/>
          <a:ext cx="0" cy="694944"/>
        </a:xfrm>
        <a:prstGeom prst="line">
          <a:avLst/>
        </a:prstGeom>
        <a:noFill/>
        <a:ln w="9525" cap="flat" cmpd="sng" algn="ctr">
          <a:solidFill>
            <a:srgbClr val="009FDA">
              <a:hueOff val="0"/>
              <a:satOff val="0"/>
              <a:lumOff val="0"/>
              <a:alphaOff val="0"/>
            </a:srgbClr>
          </a:solidFill>
          <a:prstDash val="dash"/>
        </a:ln>
        <a:effectLst/>
      </dsp:spPr>
      <dsp:style>
        <a:lnRef idx="1">
          <a:scrgbClr r="0" g="0" b="0"/>
        </a:lnRef>
        <a:fillRef idx="0">
          <a:scrgbClr r="0" g="0" b="0"/>
        </a:fillRef>
        <a:effectRef idx="0">
          <a:scrgbClr r="0" g="0" b="0"/>
        </a:effectRef>
        <a:fontRef idx="minor"/>
      </dsp:style>
    </dsp:sp>
    <dsp:sp modelId="{A8AE63C0-87A2-47FF-9EB6-99A35CA9F69C}">
      <dsp:nvSpPr>
        <dsp:cNvPr id="0" name=""/>
        <dsp:cNvSpPr/>
      </dsp:nvSpPr>
      <dsp:spPr>
        <a:xfrm>
          <a:off x="3384281" y="1964131"/>
          <a:ext cx="2119580" cy="4133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1066800">
            <a:lnSpc>
              <a:spcPct val="90000"/>
            </a:lnSpc>
            <a:spcBef>
              <a:spcPct val="0"/>
            </a:spcBef>
            <a:spcAft>
              <a:spcPct val="35000"/>
            </a:spcAft>
            <a:buNone/>
            <a:defRPr b="1"/>
          </a:pPr>
          <a:r>
            <a:rPr lang="en-GB" sz="2400" b="0" kern="1200">
              <a:solidFill>
                <a:srgbClr val="002350"/>
              </a:solidFill>
              <a:latin typeface="Consolas" panose="020B0609020204030204" pitchFamily="49" charset="0"/>
              <a:ea typeface="+mn-ea"/>
              <a:cs typeface="+mn-cs"/>
            </a:rPr>
            <a:t> </a:t>
          </a:r>
        </a:p>
      </dsp:txBody>
      <dsp:txXfrm>
        <a:off x="3384281" y="1964131"/>
        <a:ext cx="2119580" cy="413308"/>
      </dsp:txXfrm>
    </dsp:sp>
    <dsp:sp modelId="{D9226B11-6BF1-4F99-895E-F17FB57702FC}">
      <dsp:nvSpPr>
        <dsp:cNvPr id="0" name=""/>
        <dsp:cNvSpPr/>
      </dsp:nvSpPr>
      <dsp:spPr>
        <a:xfrm>
          <a:off x="2796834" y="1801367"/>
          <a:ext cx="54864" cy="54864"/>
        </a:xfrm>
        <a:prstGeom prst="ellipse">
          <a:avLst/>
        </a:prstGeom>
        <a:solidFill>
          <a:srgbClr val="009FDA">
            <a:hueOff val="0"/>
            <a:satOff val="0"/>
            <a:lumOff val="0"/>
            <a:alphaOff val="0"/>
          </a:srgbClr>
        </a:solidFill>
        <a:ln w="25400" cap="flat" cmpd="sng" algn="ctr">
          <a:solidFill>
            <a:srgbClr val="009FDA">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sp>
    <dsp:sp modelId="{7789C568-0A7F-4F8A-8BFA-F59710A5EE67}">
      <dsp:nvSpPr>
        <dsp:cNvPr id="0" name=""/>
        <dsp:cNvSpPr/>
      </dsp:nvSpPr>
      <dsp:spPr>
        <a:xfrm>
          <a:off x="3239764" y="432282"/>
          <a:ext cx="2408613" cy="701573"/>
        </a:xfrm>
        <a:prstGeom prst="roundRect">
          <a:avLst/>
        </a:prstGeom>
        <a:solidFill>
          <a:schemeClr val="bg1">
            <a:lumMod val="85000"/>
            <a:alpha val="90000"/>
          </a:schemeClr>
        </a:solidFill>
        <a:ln w="25400" cap="flat" cmpd="sng" algn="ctr">
          <a:solidFill>
            <a:srgbClr val="009FDA">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177800" rIns="177800" bIns="177800" numCol="1" spcCol="1270" anchor="ctr" anchorCtr="0">
          <a:noAutofit/>
        </a:bodyPr>
        <a:lstStyle/>
        <a:p>
          <a:pPr marL="0" lvl="0" indent="0" algn="l" defTabSz="889000">
            <a:lnSpc>
              <a:spcPct val="90000"/>
            </a:lnSpc>
            <a:spcBef>
              <a:spcPct val="0"/>
            </a:spcBef>
            <a:spcAft>
              <a:spcPct val="35000"/>
            </a:spcAft>
            <a:buNone/>
          </a:pPr>
          <a:r>
            <a:rPr lang="en-GB" sz="2000" b="1" kern="1200">
              <a:solidFill>
                <a:srgbClr val="002350"/>
              </a:solidFill>
              <a:latin typeface="Consolas" panose="020B0609020204030204" pitchFamily="49" charset="0"/>
              <a:ea typeface="+mn-ea"/>
              <a:cs typeface="+mn-cs"/>
            </a:rPr>
            <a:t>Spam filter</a:t>
          </a:r>
        </a:p>
      </dsp:txBody>
      <dsp:txXfrm>
        <a:off x="3274012" y="466530"/>
        <a:ext cx="2340117" cy="633077"/>
      </dsp:txXfrm>
    </dsp:sp>
    <dsp:sp modelId="{37C2E881-43FF-4292-B819-7C43F5EDCE47}">
      <dsp:nvSpPr>
        <dsp:cNvPr id="0" name=""/>
        <dsp:cNvSpPr/>
      </dsp:nvSpPr>
      <dsp:spPr>
        <a:xfrm>
          <a:off x="4444071" y="1133855"/>
          <a:ext cx="0" cy="694944"/>
        </a:xfrm>
        <a:prstGeom prst="line">
          <a:avLst/>
        </a:prstGeom>
        <a:noFill/>
        <a:ln w="9525" cap="flat" cmpd="sng" algn="ctr">
          <a:solidFill>
            <a:srgbClr val="009FDA">
              <a:hueOff val="0"/>
              <a:satOff val="0"/>
              <a:lumOff val="0"/>
              <a:alphaOff val="0"/>
            </a:srgbClr>
          </a:solidFill>
          <a:prstDash val="dash"/>
        </a:ln>
        <a:effectLst/>
      </dsp:spPr>
      <dsp:style>
        <a:lnRef idx="1">
          <a:scrgbClr r="0" g="0" b="0"/>
        </a:lnRef>
        <a:fillRef idx="0">
          <a:scrgbClr r="0" g="0" b="0"/>
        </a:fillRef>
        <a:effectRef idx="0">
          <a:scrgbClr r="0" g="0" b="0"/>
        </a:effectRef>
        <a:fontRef idx="minor"/>
      </dsp:style>
    </dsp:sp>
    <dsp:sp modelId="{60BAE7BA-51C6-4A00-A9DF-A614AA77F652}">
      <dsp:nvSpPr>
        <dsp:cNvPr id="0" name=""/>
        <dsp:cNvSpPr/>
      </dsp:nvSpPr>
      <dsp:spPr>
        <a:xfrm>
          <a:off x="4781277" y="1280159"/>
          <a:ext cx="2119580" cy="4133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1066800">
            <a:lnSpc>
              <a:spcPct val="90000"/>
            </a:lnSpc>
            <a:spcBef>
              <a:spcPct val="0"/>
            </a:spcBef>
            <a:spcAft>
              <a:spcPct val="35000"/>
            </a:spcAft>
            <a:buNone/>
            <a:defRPr b="1"/>
          </a:pPr>
          <a:endParaRPr lang="en-GB" sz="2400" b="0" kern="1200">
            <a:solidFill>
              <a:srgbClr val="002350"/>
            </a:solidFill>
            <a:latin typeface="Consolas" panose="020B0609020204030204" pitchFamily="49" charset="0"/>
            <a:ea typeface="+mn-ea"/>
            <a:cs typeface="+mn-cs"/>
          </a:endParaRPr>
        </a:p>
      </dsp:txBody>
      <dsp:txXfrm>
        <a:off x="4781277" y="1280159"/>
        <a:ext cx="2119580" cy="413308"/>
      </dsp:txXfrm>
    </dsp:sp>
    <dsp:sp modelId="{FDD22293-5A92-48B8-9C7C-CDF628516E98}">
      <dsp:nvSpPr>
        <dsp:cNvPr id="0" name=""/>
        <dsp:cNvSpPr/>
      </dsp:nvSpPr>
      <dsp:spPr>
        <a:xfrm>
          <a:off x="4416639" y="1801367"/>
          <a:ext cx="54864" cy="54864"/>
        </a:xfrm>
        <a:prstGeom prst="ellipse">
          <a:avLst/>
        </a:prstGeom>
        <a:solidFill>
          <a:srgbClr val="009FDA">
            <a:hueOff val="0"/>
            <a:satOff val="0"/>
            <a:lumOff val="0"/>
            <a:alphaOff val="0"/>
          </a:srgbClr>
        </a:solidFill>
        <a:ln w="25400" cap="flat" cmpd="sng" algn="ctr">
          <a:solidFill>
            <a:srgbClr val="009FDA">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sp>
    <dsp:sp modelId="{328412A4-D7AA-4414-B357-E3C95E0CFC4A}">
      <dsp:nvSpPr>
        <dsp:cNvPr id="0" name=""/>
        <dsp:cNvSpPr/>
      </dsp:nvSpPr>
      <dsp:spPr>
        <a:xfrm>
          <a:off x="4636760" y="2523744"/>
          <a:ext cx="2408613" cy="701573"/>
        </a:xfrm>
        <a:prstGeom prst="roundRect">
          <a:avLst/>
        </a:prstGeom>
        <a:solidFill>
          <a:schemeClr val="bg1">
            <a:lumMod val="85000"/>
            <a:alpha val="90000"/>
          </a:schemeClr>
        </a:solidFill>
        <a:ln w="25400" cap="flat" cmpd="sng" algn="ctr">
          <a:solidFill>
            <a:srgbClr val="009FDA">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177800" rIns="177800" bIns="177800" numCol="1" spcCol="1270" anchor="ctr" anchorCtr="0">
          <a:noAutofit/>
        </a:bodyPr>
        <a:lstStyle/>
        <a:p>
          <a:pPr marL="0" lvl="0" indent="0" algn="l" defTabSz="889000">
            <a:lnSpc>
              <a:spcPct val="90000"/>
            </a:lnSpc>
            <a:spcBef>
              <a:spcPct val="0"/>
            </a:spcBef>
            <a:spcAft>
              <a:spcPct val="35000"/>
            </a:spcAft>
            <a:buNone/>
          </a:pPr>
          <a:r>
            <a:rPr lang="en-GB" sz="2000" b="1" kern="1200">
              <a:solidFill>
                <a:srgbClr val="002350"/>
              </a:solidFill>
              <a:latin typeface="Consolas" panose="020B0609020204030204" pitchFamily="49" charset="0"/>
              <a:ea typeface="+mn-ea"/>
              <a:cs typeface="+mn-cs"/>
            </a:rPr>
            <a:t>Recommender</a:t>
          </a:r>
        </a:p>
      </dsp:txBody>
      <dsp:txXfrm>
        <a:off x="4671008" y="2557992"/>
        <a:ext cx="2340117" cy="633077"/>
      </dsp:txXfrm>
    </dsp:sp>
    <dsp:sp modelId="{C492A8FE-5E25-4B1B-B839-DDC111E1FB15}">
      <dsp:nvSpPr>
        <dsp:cNvPr id="0" name=""/>
        <dsp:cNvSpPr/>
      </dsp:nvSpPr>
      <dsp:spPr>
        <a:xfrm>
          <a:off x="5841067" y="1828799"/>
          <a:ext cx="0" cy="694944"/>
        </a:xfrm>
        <a:prstGeom prst="line">
          <a:avLst/>
        </a:prstGeom>
        <a:noFill/>
        <a:ln w="9525" cap="flat" cmpd="sng" algn="ctr">
          <a:solidFill>
            <a:srgbClr val="009FDA">
              <a:hueOff val="0"/>
              <a:satOff val="0"/>
              <a:lumOff val="0"/>
              <a:alphaOff val="0"/>
            </a:srgbClr>
          </a:solidFill>
          <a:prstDash val="dash"/>
        </a:ln>
        <a:effectLst/>
      </dsp:spPr>
      <dsp:style>
        <a:lnRef idx="1">
          <a:scrgbClr r="0" g="0" b="0"/>
        </a:lnRef>
        <a:fillRef idx="0">
          <a:scrgbClr r="0" g="0" b="0"/>
        </a:fillRef>
        <a:effectRef idx="0">
          <a:scrgbClr r="0" g="0" b="0"/>
        </a:effectRef>
        <a:fontRef idx="minor"/>
      </dsp:style>
    </dsp:sp>
    <dsp:sp modelId="{88647CD8-7090-45B5-95A2-10BDA2E52442}">
      <dsp:nvSpPr>
        <dsp:cNvPr id="0" name=""/>
        <dsp:cNvSpPr/>
      </dsp:nvSpPr>
      <dsp:spPr>
        <a:xfrm>
          <a:off x="6178273" y="1964131"/>
          <a:ext cx="2119580" cy="4133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1066800">
            <a:lnSpc>
              <a:spcPct val="90000"/>
            </a:lnSpc>
            <a:spcBef>
              <a:spcPct val="0"/>
            </a:spcBef>
            <a:spcAft>
              <a:spcPct val="35000"/>
            </a:spcAft>
            <a:buNone/>
            <a:defRPr b="1"/>
          </a:pPr>
          <a:endParaRPr lang="en-GB" sz="2400" b="0" kern="1200">
            <a:solidFill>
              <a:srgbClr val="002350"/>
            </a:solidFill>
            <a:latin typeface="Consolas" panose="020B0609020204030204" pitchFamily="49" charset="0"/>
            <a:ea typeface="+mn-ea"/>
            <a:cs typeface="+mn-cs"/>
          </a:endParaRPr>
        </a:p>
      </dsp:txBody>
      <dsp:txXfrm>
        <a:off x="6178273" y="1964131"/>
        <a:ext cx="2119580" cy="413308"/>
      </dsp:txXfrm>
    </dsp:sp>
    <dsp:sp modelId="{CCCAB4EC-3568-492B-BC82-2FE9184EFA8D}">
      <dsp:nvSpPr>
        <dsp:cNvPr id="0" name=""/>
        <dsp:cNvSpPr/>
      </dsp:nvSpPr>
      <dsp:spPr>
        <a:xfrm>
          <a:off x="5813635" y="1801367"/>
          <a:ext cx="54864" cy="54864"/>
        </a:xfrm>
        <a:prstGeom prst="ellipse">
          <a:avLst/>
        </a:prstGeom>
        <a:solidFill>
          <a:srgbClr val="009FDA">
            <a:hueOff val="0"/>
            <a:satOff val="0"/>
            <a:lumOff val="0"/>
            <a:alphaOff val="0"/>
          </a:srgbClr>
        </a:solidFill>
        <a:ln w="25400" cap="flat" cmpd="sng" algn="ctr">
          <a:solidFill>
            <a:srgbClr val="009FDA">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sp>
    <dsp:sp modelId="{4A44765D-31B3-4A23-B3F9-F3AC23820A44}">
      <dsp:nvSpPr>
        <dsp:cNvPr id="0" name=""/>
        <dsp:cNvSpPr/>
      </dsp:nvSpPr>
      <dsp:spPr>
        <a:xfrm>
          <a:off x="6033756" y="432282"/>
          <a:ext cx="2408613" cy="701573"/>
        </a:xfrm>
        <a:prstGeom prst="roundRect">
          <a:avLst/>
        </a:prstGeom>
        <a:solidFill>
          <a:schemeClr val="bg1">
            <a:lumMod val="85000"/>
            <a:alpha val="90000"/>
          </a:schemeClr>
        </a:solidFill>
        <a:ln w="25400" cap="flat" cmpd="sng" algn="ctr">
          <a:solidFill>
            <a:srgbClr val="009FDA">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177800" rIns="177800" bIns="177800" numCol="1" spcCol="1270" anchor="ctr" anchorCtr="0">
          <a:noAutofit/>
        </a:bodyPr>
        <a:lstStyle/>
        <a:p>
          <a:pPr marL="0" lvl="0" indent="0" algn="l" defTabSz="889000">
            <a:lnSpc>
              <a:spcPct val="90000"/>
            </a:lnSpc>
            <a:spcBef>
              <a:spcPct val="0"/>
            </a:spcBef>
            <a:spcAft>
              <a:spcPct val="35000"/>
            </a:spcAft>
            <a:buNone/>
          </a:pPr>
          <a:r>
            <a:rPr lang="en-GB" sz="2000" b="1" kern="1200">
              <a:solidFill>
                <a:srgbClr val="002350"/>
              </a:solidFill>
              <a:latin typeface="Consolas" panose="020B0609020204030204" pitchFamily="49" charset="0"/>
              <a:ea typeface="+mn-ea"/>
              <a:cs typeface="+mn-cs"/>
            </a:rPr>
            <a:t>Deep Blue</a:t>
          </a:r>
        </a:p>
      </dsp:txBody>
      <dsp:txXfrm>
        <a:off x="6068004" y="466530"/>
        <a:ext cx="2340117" cy="633077"/>
      </dsp:txXfrm>
    </dsp:sp>
    <dsp:sp modelId="{A17A42EA-25C8-4566-B827-000CE84FCCF0}">
      <dsp:nvSpPr>
        <dsp:cNvPr id="0" name=""/>
        <dsp:cNvSpPr/>
      </dsp:nvSpPr>
      <dsp:spPr>
        <a:xfrm>
          <a:off x="7238063" y="1133855"/>
          <a:ext cx="0" cy="694944"/>
        </a:xfrm>
        <a:prstGeom prst="line">
          <a:avLst/>
        </a:prstGeom>
        <a:noFill/>
        <a:ln w="9525" cap="flat" cmpd="sng" algn="ctr">
          <a:solidFill>
            <a:srgbClr val="009FDA">
              <a:hueOff val="0"/>
              <a:satOff val="0"/>
              <a:lumOff val="0"/>
              <a:alphaOff val="0"/>
            </a:srgbClr>
          </a:solidFill>
          <a:prstDash val="dash"/>
        </a:ln>
        <a:effectLst/>
      </dsp:spPr>
      <dsp:style>
        <a:lnRef idx="1">
          <a:scrgbClr r="0" g="0" b="0"/>
        </a:lnRef>
        <a:fillRef idx="0">
          <a:scrgbClr r="0" g="0" b="0"/>
        </a:fillRef>
        <a:effectRef idx="0">
          <a:scrgbClr r="0" g="0" b="0"/>
        </a:effectRef>
        <a:fontRef idx="minor"/>
      </dsp:style>
    </dsp:sp>
    <dsp:sp modelId="{83875A41-A26D-44ED-9A6F-ED2E880818A9}">
      <dsp:nvSpPr>
        <dsp:cNvPr id="0" name=""/>
        <dsp:cNvSpPr/>
      </dsp:nvSpPr>
      <dsp:spPr>
        <a:xfrm>
          <a:off x="7430752" y="1209174"/>
          <a:ext cx="2656703" cy="555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889000">
            <a:lnSpc>
              <a:spcPct val="90000"/>
            </a:lnSpc>
            <a:spcBef>
              <a:spcPct val="0"/>
            </a:spcBef>
            <a:spcAft>
              <a:spcPct val="35000"/>
            </a:spcAft>
            <a:buNone/>
            <a:defRPr b="1"/>
          </a:pPr>
          <a:r>
            <a:rPr lang="en-GB" sz="2000" b="0" kern="1200" dirty="0">
              <a:solidFill>
                <a:srgbClr val="002350"/>
              </a:solidFill>
              <a:latin typeface="Consolas" panose="020B0609020204030204" pitchFamily="49" charset="0"/>
              <a:ea typeface="+mn-ea"/>
              <a:cs typeface="+mn-cs"/>
            </a:rPr>
            <a:t>1 trillion numbers</a:t>
          </a:r>
        </a:p>
      </dsp:txBody>
      <dsp:txXfrm>
        <a:off x="7430752" y="1209174"/>
        <a:ext cx="2656703" cy="555280"/>
      </dsp:txXfrm>
    </dsp:sp>
    <dsp:sp modelId="{2D45E9F1-9F31-43FB-A960-09F876B505E1}">
      <dsp:nvSpPr>
        <dsp:cNvPr id="0" name=""/>
        <dsp:cNvSpPr/>
      </dsp:nvSpPr>
      <dsp:spPr>
        <a:xfrm>
          <a:off x="7210631" y="1801367"/>
          <a:ext cx="54864" cy="54864"/>
        </a:xfrm>
        <a:prstGeom prst="ellipse">
          <a:avLst/>
        </a:prstGeom>
        <a:solidFill>
          <a:srgbClr val="009FDA">
            <a:hueOff val="0"/>
            <a:satOff val="0"/>
            <a:lumOff val="0"/>
            <a:alphaOff val="0"/>
          </a:srgbClr>
        </a:solidFill>
        <a:ln w="25400" cap="flat" cmpd="sng" algn="ctr">
          <a:solidFill>
            <a:srgbClr val="009FDA">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sp>
    <dsp:sp modelId="{414FB256-7350-4A5C-A689-BCB7B0DB25AD}">
      <dsp:nvSpPr>
        <dsp:cNvPr id="0" name=""/>
        <dsp:cNvSpPr/>
      </dsp:nvSpPr>
      <dsp:spPr>
        <a:xfrm>
          <a:off x="7554797" y="2523744"/>
          <a:ext cx="2408613" cy="701573"/>
        </a:xfrm>
        <a:prstGeom prst="roundRect">
          <a:avLst/>
        </a:prstGeom>
        <a:solidFill>
          <a:schemeClr val="bg1">
            <a:lumMod val="85000"/>
            <a:alpha val="90000"/>
          </a:schemeClr>
        </a:solidFill>
        <a:ln w="25400" cap="flat" cmpd="sng" algn="ctr">
          <a:solidFill>
            <a:srgbClr val="009FDA">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177800" rIns="177800" bIns="177800" numCol="1" spcCol="1270" anchor="ctr" anchorCtr="0">
          <a:noAutofit/>
        </a:bodyPr>
        <a:lstStyle/>
        <a:p>
          <a:pPr marL="0" lvl="0" indent="0" algn="l" defTabSz="889000">
            <a:lnSpc>
              <a:spcPct val="90000"/>
            </a:lnSpc>
            <a:spcBef>
              <a:spcPct val="0"/>
            </a:spcBef>
            <a:spcAft>
              <a:spcPct val="35000"/>
            </a:spcAft>
            <a:buNone/>
          </a:pPr>
          <a:r>
            <a:rPr lang="en-GB" sz="2000" b="1" kern="1200">
              <a:solidFill>
                <a:srgbClr val="002350"/>
              </a:solidFill>
              <a:latin typeface="Consolas" panose="020B0609020204030204" pitchFamily="49" charset="0"/>
              <a:ea typeface="+mn-ea"/>
              <a:cs typeface="+mn-cs"/>
            </a:rPr>
            <a:t>ChatGPT</a:t>
          </a:r>
        </a:p>
      </dsp:txBody>
      <dsp:txXfrm>
        <a:off x="7589045" y="2557992"/>
        <a:ext cx="2340117" cy="633077"/>
      </dsp:txXfrm>
    </dsp:sp>
    <dsp:sp modelId="{C99DF413-DE12-4D15-80E7-66B0CC2B7EDC}">
      <dsp:nvSpPr>
        <dsp:cNvPr id="0" name=""/>
        <dsp:cNvSpPr/>
      </dsp:nvSpPr>
      <dsp:spPr>
        <a:xfrm>
          <a:off x="8759104" y="1828799"/>
          <a:ext cx="0" cy="694944"/>
        </a:xfrm>
        <a:prstGeom prst="line">
          <a:avLst/>
        </a:prstGeom>
        <a:noFill/>
        <a:ln w="9525" cap="flat" cmpd="sng" algn="ctr">
          <a:solidFill>
            <a:srgbClr val="009FDA">
              <a:hueOff val="0"/>
              <a:satOff val="0"/>
              <a:lumOff val="0"/>
              <a:alphaOff val="0"/>
            </a:srgbClr>
          </a:solidFill>
          <a:prstDash val="dash"/>
        </a:ln>
        <a:effectLst/>
      </dsp:spPr>
      <dsp:style>
        <a:lnRef idx="1">
          <a:scrgbClr r="0" g="0" b="0"/>
        </a:lnRef>
        <a:fillRef idx="0">
          <a:scrgbClr r="0" g="0" b="0"/>
        </a:fillRef>
        <a:effectRef idx="0">
          <a:scrgbClr r="0" g="0" b="0"/>
        </a:effectRef>
        <a:fontRef idx="minor"/>
      </dsp:style>
    </dsp:sp>
    <dsp:sp modelId="{E61670BE-1B72-41E4-9D19-3ABF8750FB7B}">
      <dsp:nvSpPr>
        <dsp:cNvPr id="0" name=""/>
        <dsp:cNvSpPr/>
      </dsp:nvSpPr>
      <dsp:spPr>
        <a:xfrm>
          <a:off x="8731672" y="1801367"/>
          <a:ext cx="54864" cy="54864"/>
        </a:xfrm>
        <a:prstGeom prst="ellipse">
          <a:avLst/>
        </a:prstGeom>
        <a:solidFill>
          <a:srgbClr val="009FDA">
            <a:hueOff val="0"/>
            <a:satOff val="0"/>
            <a:lumOff val="0"/>
            <a:alphaOff val="0"/>
          </a:srgbClr>
        </a:solidFill>
        <a:ln w="25400" cap="flat" cmpd="sng" algn="ctr">
          <a:solidFill>
            <a:srgbClr val="009FDA">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DDFA78-71A9-4832-BEE3-EC8D02723DEE}">
      <dsp:nvSpPr>
        <dsp:cNvPr id="0" name=""/>
        <dsp:cNvSpPr/>
      </dsp:nvSpPr>
      <dsp:spPr>
        <a:xfrm>
          <a:off x="1292572" y="239315"/>
          <a:ext cx="1986855" cy="132457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rtl="0">
            <a:lnSpc>
              <a:spcPct val="90000"/>
            </a:lnSpc>
            <a:spcBef>
              <a:spcPct val="0"/>
            </a:spcBef>
            <a:spcAft>
              <a:spcPct val="35000"/>
            </a:spcAft>
            <a:buNone/>
          </a:pPr>
          <a:r>
            <a:rPr lang="en-GB" sz="3200" kern="1200" dirty="0">
              <a:latin typeface="Arial"/>
            </a:rPr>
            <a:t>Incoming email</a:t>
          </a:r>
          <a:endParaRPr lang="en-GB" sz="3200" kern="1200" dirty="0"/>
        </a:p>
      </dsp:txBody>
      <dsp:txXfrm>
        <a:off x="1331367" y="278110"/>
        <a:ext cx="1909265" cy="1246980"/>
      </dsp:txXfrm>
    </dsp:sp>
    <dsp:sp modelId="{F59DBB97-5AC4-43ED-9D28-C2CB01D0FD38}">
      <dsp:nvSpPr>
        <dsp:cNvPr id="0" name=""/>
        <dsp:cNvSpPr/>
      </dsp:nvSpPr>
      <dsp:spPr>
        <a:xfrm>
          <a:off x="994543" y="1563885"/>
          <a:ext cx="1291456" cy="529828"/>
        </a:xfrm>
        <a:custGeom>
          <a:avLst/>
          <a:gdLst/>
          <a:ahLst/>
          <a:cxnLst/>
          <a:rect l="0" t="0" r="0" b="0"/>
          <a:pathLst>
            <a:path>
              <a:moveTo>
                <a:pt x="1291456" y="0"/>
              </a:moveTo>
              <a:lnTo>
                <a:pt x="1291456" y="264914"/>
              </a:lnTo>
              <a:lnTo>
                <a:pt x="0" y="264914"/>
              </a:lnTo>
              <a:lnTo>
                <a:pt x="0" y="52982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3EE2AEB-01D8-4F73-A794-A43FBF16204A}">
      <dsp:nvSpPr>
        <dsp:cNvPr id="0" name=""/>
        <dsp:cNvSpPr/>
      </dsp:nvSpPr>
      <dsp:spPr>
        <a:xfrm>
          <a:off x="1116" y="2093714"/>
          <a:ext cx="1986855" cy="1324570"/>
        </a:xfrm>
        <a:prstGeom prst="roundRect">
          <a:avLst>
            <a:gd name="adj" fmla="val 10000"/>
          </a:avLst>
        </a:prstGeom>
        <a:solidFill>
          <a:schemeClr val="accent5">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GB" sz="3200" kern="1200" dirty="0">
              <a:latin typeface="Arial"/>
            </a:rPr>
            <a:t>Not spam</a:t>
          </a:r>
          <a:endParaRPr lang="en-GB" sz="3200" kern="1200" dirty="0"/>
        </a:p>
      </dsp:txBody>
      <dsp:txXfrm>
        <a:off x="39911" y="2132509"/>
        <a:ext cx="1909265" cy="1246980"/>
      </dsp:txXfrm>
    </dsp:sp>
    <dsp:sp modelId="{A0B9D443-A349-49B5-8409-161BF6FBA7F1}">
      <dsp:nvSpPr>
        <dsp:cNvPr id="0" name=""/>
        <dsp:cNvSpPr/>
      </dsp:nvSpPr>
      <dsp:spPr>
        <a:xfrm>
          <a:off x="2286000" y="1563885"/>
          <a:ext cx="1291456" cy="529828"/>
        </a:xfrm>
        <a:custGeom>
          <a:avLst/>
          <a:gdLst/>
          <a:ahLst/>
          <a:cxnLst/>
          <a:rect l="0" t="0" r="0" b="0"/>
          <a:pathLst>
            <a:path>
              <a:moveTo>
                <a:pt x="0" y="0"/>
              </a:moveTo>
              <a:lnTo>
                <a:pt x="0" y="264914"/>
              </a:lnTo>
              <a:lnTo>
                <a:pt x="1291456" y="264914"/>
              </a:lnTo>
              <a:lnTo>
                <a:pt x="1291456" y="52982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1479CDC-371B-44B8-A355-188DB7012A5F}">
      <dsp:nvSpPr>
        <dsp:cNvPr id="0" name=""/>
        <dsp:cNvSpPr/>
      </dsp:nvSpPr>
      <dsp:spPr>
        <a:xfrm>
          <a:off x="2584028" y="2093714"/>
          <a:ext cx="1986855" cy="1324570"/>
        </a:xfrm>
        <a:prstGeom prst="roundRect">
          <a:avLst>
            <a:gd name="adj" fmla="val 10000"/>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GB" sz="3200" kern="1200" dirty="0">
              <a:latin typeface="Arial"/>
            </a:rPr>
            <a:t>Spam</a:t>
          </a:r>
          <a:endParaRPr lang="en-GB" sz="3200" kern="1200" dirty="0"/>
        </a:p>
      </dsp:txBody>
      <dsp:txXfrm>
        <a:off x="2622823" y="2132509"/>
        <a:ext cx="1909265" cy="12469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04CA73-B33B-4306-9241-A6D40497D046}">
      <dsp:nvSpPr>
        <dsp:cNvPr id="0" name=""/>
        <dsp:cNvSpPr/>
      </dsp:nvSpPr>
      <dsp:spPr>
        <a:xfrm>
          <a:off x="2483352" y="0"/>
          <a:ext cx="3161295" cy="1818897"/>
        </a:xfrm>
        <a:prstGeom prst="trapezoid">
          <a:avLst>
            <a:gd name="adj" fmla="val 86901"/>
          </a:avLst>
        </a:prstGeom>
        <a:solidFill>
          <a:srgbClr val="C0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rtl="0">
            <a:lnSpc>
              <a:spcPct val="90000"/>
            </a:lnSpc>
            <a:spcBef>
              <a:spcPct val="0"/>
            </a:spcBef>
            <a:spcAft>
              <a:spcPct val="35000"/>
            </a:spcAft>
            <a:buNone/>
          </a:pPr>
          <a:r>
            <a:rPr lang="en-GB" sz="2400" b="1" kern="1200" dirty="0">
              <a:solidFill>
                <a:schemeClr val="bg1"/>
              </a:solidFill>
              <a:latin typeface="Arial" panose="020B0604020202020204"/>
            </a:rPr>
            <a:t> </a:t>
          </a:r>
          <a:br>
            <a:rPr lang="en-GB" sz="2400" b="1" kern="1200" dirty="0">
              <a:solidFill>
                <a:schemeClr val="bg1"/>
              </a:solidFill>
              <a:latin typeface="Arial" panose="020B0604020202020204"/>
            </a:rPr>
          </a:br>
          <a:r>
            <a:rPr lang="en-GB" sz="2400" b="1" kern="1200" dirty="0">
              <a:solidFill>
                <a:schemeClr val="bg1"/>
              </a:solidFill>
            </a:rPr>
            <a:t>Artificial </a:t>
          </a:r>
          <a:br>
            <a:rPr lang="en-GB" sz="2400" b="1" kern="1200" dirty="0">
              <a:solidFill>
                <a:schemeClr val="bg1"/>
              </a:solidFill>
            </a:rPr>
          </a:br>
          <a:r>
            <a:rPr lang="en-GB" sz="2400" b="1" kern="1200" dirty="0">
              <a:solidFill>
                <a:schemeClr val="bg1"/>
              </a:solidFill>
            </a:rPr>
            <a:t>intelligence</a:t>
          </a:r>
        </a:p>
      </dsp:txBody>
      <dsp:txXfrm>
        <a:off x="2483352" y="0"/>
        <a:ext cx="3161295" cy="1818897"/>
      </dsp:txXfrm>
    </dsp:sp>
    <dsp:sp modelId="{5219AB15-C2C8-4B86-94E3-E17BE267DC14}">
      <dsp:nvSpPr>
        <dsp:cNvPr id="0" name=""/>
        <dsp:cNvSpPr/>
      </dsp:nvSpPr>
      <dsp:spPr>
        <a:xfrm>
          <a:off x="1241429" y="1838698"/>
          <a:ext cx="5645141" cy="1429116"/>
        </a:xfrm>
        <a:prstGeom prst="trapezoid">
          <a:avLst>
            <a:gd name="adj" fmla="val 86901"/>
          </a:avLst>
        </a:prstGeom>
        <a:solidFill>
          <a:srgbClr val="7030A0"/>
        </a:solidFill>
        <a:ln w="25400" cap="flat" cmpd="sng" algn="ctr">
          <a:solidFill>
            <a:srgbClr val="002147"/>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GB" sz="2400" b="1" kern="1200" dirty="0">
              <a:solidFill>
                <a:schemeClr val="bg1"/>
              </a:solidFill>
            </a:rPr>
            <a:t>Machine learning</a:t>
          </a:r>
        </a:p>
      </dsp:txBody>
      <dsp:txXfrm>
        <a:off x="2229329" y="1838698"/>
        <a:ext cx="3669341" cy="1429116"/>
      </dsp:txXfrm>
    </dsp:sp>
    <dsp:sp modelId="{4D677388-8AA9-4268-B77A-C3CD76772630}">
      <dsp:nvSpPr>
        <dsp:cNvPr id="0" name=""/>
        <dsp:cNvSpPr/>
      </dsp:nvSpPr>
      <dsp:spPr>
        <a:xfrm>
          <a:off x="0" y="3248013"/>
          <a:ext cx="8128000" cy="1428549"/>
        </a:xfrm>
        <a:prstGeom prst="trapezoid">
          <a:avLst>
            <a:gd name="adj" fmla="val 86901"/>
          </a:avLst>
        </a:prstGeom>
        <a:solidFill>
          <a:srgbClr val="00206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GB" sz="2400" b="1" kern="1200" dirty="0">
              <a:solidFill>
                <a:schemeClr val="bg1"/>
              </a:solidFill>
            </a:rPr>
            <a:t>Data analysis</a:t>
          </a:r>
        </a:p>
      </dsp:txBody>
      <dsp:txXfrm>
        <a:off x="1422399" y="3248013"/>
        <a:ext cx="5283200" cy="142854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3F6ED9-D4BA-4A96-B7ED-5735851768E6}">
      <dsp:nvSpPr>
        <dsp:cNvPr id="0" name=""/>
        <dsp:cNvSpPr/>
      </dsp:nvSpPr>
      <dsp:spPr>
        <a:xfrm>
          <a:off x="0" y="1828800"/>
          <a:ext cx="10087610" cy="0"/>
        </a:xfrm>
        <a:prstGeom prst="line">
          <a:avLst/>
        </a:prstGeom>
        <a:solidFill>
          <a:srgbClr val="009FDA">
            <a:alpha val="90000"/>
            <a:tint val="40000"/>
            <a:hueOff val="0"/>
            <a:satOff val="0"/>
            <a:lumOff val="0"/>
            <a:alphaOff val="0"/>
          </a:srgbClr>
        </a:solidFill>
        <a:ln w="25400" cap="flat" cmpd="sng" algn="ctr">
          <a:solidFill>
            <a:srgbClr val="009FDA">
              <a:alpha val="90000"/>
              <a:tint val="40000"/>
              <a:hueOff val="0"/>
              <a:satOff val="0"/>
              <a:lumOff val="0"/>
              <a:alphaOff val="0"/>
            </a:srgbClr>
          </a:solidFill>
          <a:prstDash val="solid"/>
          <a:tailEnd type="triangle" w="lg" len="lg"/>
        </a:ln>
        <a:effectLst/>
      </dsp:spPr>
      <dsp:style>
        <a:lnRef idx="2">
          <a:scrgbClr r="0" g="0" b="0"/>
        </a:lnRef>
        <a:fillRef idx="1">
          <a:scrgbClr r="0" g="0" b="0"/>
        </a:fillRef>
        <a:effectRef idx="0">
          <a:scrgbClr r="0" g="0" b="0"/>
        </a:effectRef>
        <a:fontRef idx="minor"/>
      </dsp:style>
    </dsp:sp>
    <dsp:sp modelId="{43554481-15E3-474A-93B9-131E643371C2}">
      <dsp:nvSpPr>
        <dsp:cNvPr id="0" name=""/>
        <dsp:cNvSpPr/>
      </dsp:nvSpPr>
      <dsp:spPr>
        <a:xfrm>
          <a:off x="144671" y="1964131"/>
          <a:ext cx="2119580" cy="4133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889000">
            <a:lnSpc>
              <a:spcPct val="90000"/>
            </a:lnSpc>
            <a:spcBef>
              <a:spcPct val="0"/>
            </a:spcBef>
            <a:spcAft>
              <a:spcPct val="35000"/>
            </a:spcAft>
            <a:buNone/>
            <a:defRPr b="1"/>
          </a:pPr>
          <a:r>
            <a:rPr lang="en-GB" sz="2000" b="0" kern="1200">
              <a:solidFill>
                <a:srgbClr val="002350"/>
              </a:solidFill>
              <a:latin typeface="Consolas" panose="020B0609020204030204" pitchFamily="49" charset="0"/>
              <a:ea typeface="+mn-ea"/>
              <a:cs typeface="+mn-cs"/>
            </a:rPr>
            <a:t>One number</a:t>
          </a:r>
        </a:p>
      </dsp:txBody>
      <dsp:txXfrm>
        <a:off x="144671" y="1964131"/>
        <a:ext cx="2119580" cy="413308"/>
      </dsp:txXfrm>
    </dsp:sp>
    <dsp:sp modelId="{59364C7E-35DB-4658-B825-CF0436AC9CDE}">
      <dsp:nvSpPr>
        <dsp:cNvPr id="0" name=""/>
        <dsp:cNvSpPr/>
      </dsp:nvSpPr>
      <dsp:spPr>
        <a:xfrm>
          <a:off x="154" y="432282"/>
          <a:ext cx="2408613" cy="701573"/>
        </a:xfrm>
        <a:prstGeom prst="roundRect">
          <a:avLst/>
        </a:prstGeom>
        <a:solidFill>
          <a:schemeClr val="bg1">
            <a:lumMod val="85000"/>
            <a:alpha val="90000"/>
          </a:schemeClr>
        </a:solidFill>
        <a:ln w="25400" cap="flat" cmpd="sng" algn="ctr">
          <a:solidFill>
            <a:srgbClr val="009FDA">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177800" rIns="177800" bIns="177800" numCol="1" spcCol="1270" anchor="ctr" anchorCtr="0">
          <a:noAutofit/>
        </a:bodyPr>
        <a:lstStyle/>
        <a:p>
          <a:pPr marL="0" lvl="0" indent="0" algn="l" defTabSz="889000">
            <a:lnSpc>
              <a:spcPct val="90000"/>
            </a:lnSpc>
            <a:spcBef>
              <a:spcPct val="0"/>
            </a:spcBef>
            <a:spcAft>
              <a:spcPct val="35000"/>
            </a:spcAft>
            <a:buNone/>
          </a:pPr>
          <a:r>
            <a:rPr lang="en-GB" sz="2000" b="1" kern="1200">
              <a:solidFill>
                <a:srgbClr val="002350"/>
              </a:solidFill>
              <a:latin typeface="Consolas" panose="020B0609020204030204" pitchFamily="49" charset="0"/>
              <a:ea typeface="+mn-ea"/>
              <a:cs typeface="+mn-cs"/>
            </a:rPr>
            <a:t>Average</a:t>
          </a:r>
        </a:p>
      </dsp:txBody>
      <dsp:txXfrm>
        <a:off x="34402" y="466530"/>
        <a:ext cx="2340117" cy="633077"/>
      </dsp:txXfrm>
    </dsp:sp>
    <dsp:sp modelId="{7C5FDD11-C1B6-488C-9C55-53657475143C}">
      <dsp:nvSpPr>
        <dsp:cNvPr id="0" name=""/>
        <dsp:cNvSpPr/>
      </dsp:nvSpPr>
      <dsp:spPr>
        <a:xfrm>
          <a:off x="1204461" y="1133855"/>
          <a:ext cx="0" cy="694944"/>
        </a:xfrm>
        <a:prstGeom prst="line">
          <a:avLst/>
        </a:prstGeom>
        <a:noFill/>
        <a:ln w="9525" cap="flat" cmpd="sng" algn="ctr">
          <a:solidFill>
            <a:srgbClr val="009FDA">
              <a:hueOff val="0"/>
              <a:satOff val="0"/>
              <a:lumOff val="0"/>
              <a:alphaOff val="0"/>
            </a:srgbClr>
          </a:solidFill>
          <a:prstDash val="dash"/>
        </a:ln>
        <a:effectLst/>
      </dsp:spPr>
      <dsp:style>
        <a:lnRef idx="1">
          <a:scrgbClr r="0" g="0" b="0"/>
        </a:lnRef>
        <a:fillRef idx="0">
          <a:scrgbClr r="0" g="0" b="0"/>
        </a:fillRef>
        <a:effectRef idx="0">
          <a:scrgbClr r="0" g="0" b="0"/>
        </a:effectRef>
        <a:fontRef idx="minor"/>
      </dsp:style>
    </dsp:sp>
    <dsp:sp modelId="{C8F39AE9-7485-429C-B0F4-29E4283699DB}">
      <dsp:nvSpPr>
        <dsp:cNvPr id="0" name=""/>
        <dsp:cNvSpPr/>
      </dsp:nvSpPr>
      <dsp:spPr>
        <a:xfrm>
          <a:off x="1764476" y="1280159"/>
          <a:ext cx="2119580" cy="4133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1066800">
            <a:lnSpc>
              <a:spcPct val="90000"/>
            </a:lnSpc>
            <a:spcBef>
              <a:spcPct val="0"/>
            </a:spcBef>
            <a:spcAft>
              <a:spcPct val="35000"/>
            </a:spcAft>
            <a:buNone/>
            <a:defRPr b="1"/>
          </a:pPr>
          <a:r>
            <a:rPr lang="en-GB" sz="2400" b="0" kern="1200">
              <a:solidFill>
                <a:srgbClr val="002350"/>
              </a:solidFill>
              <a:latin typeface="Consolas" panose="020B0609020204030204" pitchFamily="49" charset="0"/>
              <a:ea typeface="+mn-ea"/>
              <a:cs typeface="+mn-cs"/>
            </a:rPr>
            <a:t> </a:t>
          </a:r>
        </a:p>
      </dsp:txBody>
      <dsp:txXfrm>
        <a:off x="1764476" y="1280159"/>
        <a:ext cx="2119580" cy="413308"/>
      </dsp:txXfrm>
    </dsp:sp>
    <dsp:sp modelId="{4CEF150E-C879-4430-965D-89438C67E239}">
      <dsp:nvSpPr>
        <dsp:cNvPr id="0" name=""/>
        <dsp:cNvSpPr/>
      </dsp:nvSpPr>
      <dsp:spPr>
        <a:xfrm>
          <a:off x="1177029" y="1801367"/>
          <a:ext cx="54864" cy="54864"/>
        </a:xfrm>
        <a:prstGeom prst="ellipse">
          <a:avLst/>
        </a:prstGeom>
        <a:solidFill>
          <a:srgbClr val="009FDA">
            <a:hueOff val="0"/>
            <a:satOff val="0"/>
            <a:lumOff val="0"/>
            <a:alphaOff val="0"/>
          </a:srgbClr>
        </a:solidFill>
        <a:ln w="25400" cap="flat" cmpd="sng" algn="ctr">
          <a:solidFill>
            <a:srgbClr val="009FDA">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sp>
    <dsp:sp modelId="{C2351B49-B68B-4A1C-90BC-DE61AF2B3C2E}">
      <dsp:nvSpPr>
        <dsp:cNvPr id="0" name=""/>
        <dsp:cNvSpPr/>
      </dsp:nvSpPr>
      <dsp:spPr>
        <a:xfrm>
          <a:off x="1397150" y="2523744"/>
          <a:ext cx="2854231" cy="701573"/>
        </a:xfrm>
        <a:prstGeom prst="roundRect">
          <a:avLst/>
        </a:prstGeom>
        <a:solidFill>
          <a:schemeClr val="bg1">
            <a:lumMod val="85000"/>
            <a:alpha val="90000"/>
          </a:schemeClr>
        </a:solidFill>
        <a:ln w="25400" cap="flat" cmpd="sng" algn="ctr">
          <a:solidFill>
            <a:srgbClr val="009FDA">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177800" rIns="177800" bIns="177800" numCol="1" spcCol="1270" anchor="ctr" anchorCtr="0">
          <a:noAutofit/>
        </a:bodyPr>
        <a:lstStyle/>
        <a:p>
          <a:pPr marL="0" lvl="0" indent="0" algn="l" defTabSz="889000">
            <a:lnSpc>
              <a:spcPct val="90000"/>
            </a:lnSpc>
            <a:spcBef>
              <a:spcPct val="0"/>
            </a:spcBef>
            <a:spcAft>
              <a:spcPct val="35000"/>
            </a:spcAft>
            <a:buNone/>
          </a:pPr>
          <a:r>
            <a:rPr lang="en-GB" sz="2000" b="1" kern="1200">
              <a:solidFill>
                <a:srgbClr val="002350"/>
              </a:solidFill>
              <a:latin typeface="Consolas" panose="020B0609020204030204" pitchFamily="49" charset="0"/>
              <a:ea typeface="+mn-ea"/>
              <a:cs typeface="+mn-cs"/>
            </a:rPr>
            <a:t>Line of best fit</a:t>
          </a:r>
        </a:p>
      </dsp:txBody>
      <dsp:txXfrm>
        <a:off x="1431398" y="2557992"/>
        <a:ext cx="2785735" cy="633077"/>
      </dsp:txXfrm>
    </dsp:sp>
    <dsp:sp modelId="{5577BC71-4102-4541-8054-DE139CE64E0C}">
      <dsp:nvSpPr>
        <dsp:cNvPr id="0" name=""/>
        <dsp:cNvSpPr/>
      </dsp:nvSpPr>
      <dsp:spPr>
        <a:xfrm>
          <a:off x="2824266" y="1828799"/>
          <a:ext cx="0" cy="694944"/>
        </a:xfrm>
        <a:prstGeom prst="line">
          <a:avLst/>
        </a:prstGeom>
        <a:noFill/>
        <a:ln w="9525" cap="flat" cmpd="sng" algn="ctr">
          <a:solidFill>
            <a:srgbClr val="009FDA">
              <a:hueOff val="0"/>
              <a:satOff val="0"/>
              <a:lumOff val="0"/>
              <a:alphaOff val="0"/>
            </a:srgbClr>
          </a:solidFill>
          <a:prstDash val="dash"/>
        </a:ln>
        <a:effectLst/>
      </dsp:spPr>
      <dsp:style>
        <a:lnRef idx="1">
          <a:scrgbClr r="0" g="0" b="0"/>
        </a:lnRef>
        <a:fillRef idx="0">
          <a:scrgbClr r="0" g="0" b="0"/>
        </a:fillRef>
        <a:effectRef idx="0">
          <a:scrgbClr r="0" g="0" b="0"/>
        </a:effectRef>
        <a:fontRef idx="minor"/>
      </dsp:style>
    </dsp:sp>
    <dsp:sp modelId="{A8AE63C0-87A2-47FF-9EB6-99A35CA9F69C}">
      <dsp:nvSpPr>
        <dsp:cNvPr id="0" name=""/>
        <dsp:cNvSpPr/>
      </dsp:nvSpPr>
      <dsp:spPr>
        <a:xfrm>
          <a:off x="3384281" y="1964131"/>
          <a:ext cx="2119580" cy="4133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1066800">
            <a:lnSpc>
              <a:spcPct val="90000"/>
            </a:lnSpc>
            <a:spcBef>
              <a:spcPct val="0"/>
            </a:spcBef>
            <a:spcAft>
              <a:spcPct val="35000"/>
            </a:spcAft>
            <a:buNone/>
            <a:defRPr b="1"/>
          </a:pPr>
          <a:r>
            <a:rPr lang="en-GB" sz="2400" b="0" kern="1200">
              <a:solidFill>
                <a:srgbClr val="002350"/>
              </a:solidFill>
              <a:latin typeface="Consolas" panose="020B0609020204030204" pitchFamily="49" charset="0"/>
              <a:ea typeface="+mn-ea"/>
              <a:cs typeface="+mn-cs"/>
            </a:rPr>
            <a:t> </a:t>
          </a:r>
        </a:p>
      </dsp:txBody>
      <dsp:txXfrm>
        <a:off x="3384281" y="1964131"/>
        <a:ext cx="2119580" cy="413308"/>
      </dsp:txXfrm>
    </dsp:sp>
    <dsp:sp modelId="{D9226B11-6BF1-4F99-895E-F17FB57702FC}">
      <dsp:nvSpPr>
        <dsp:cNvPr id="0" name=""/>
        <dsp:cNvSpPr/>
      </dsp:nvSpPr>
      <dsp:spPr>
        <a:xfrm>
          <a:off x="2796834" y="1801367"/>
          <a:ext cx="54864" cy="54864"/>
        </a:xfrm>
        <a:prstGeom prst="ellipse">
          <a:avLst/>
        </a:prstGeom>
        <a:solidFill>
          <a:srgbClr val="009FDA">
            <a:hueOff val="0"/>
            <a:satOff val="0"/>
            <a:lumOff val="0"/>
            <a:alphaOff val="0"/>
          </a:srgbClr>
        </a:solidFill>
        <a:ln w="25400" cap="flat" cmpd="sng" algn="ctr">
          <a:solidFill>
            <a:srgbClr val="009FDA">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sp>
    <dsp:sp modelId="{7789C568-0A7F-4F8A-8BFA-F59710A5EE67}">
      <dsp:nvSpPr>
        <dsp:cNvPr id="0" name=""/>
        <dsp:cNvSpPr/>
      </dsp:nvSpPr>
      <dsp:spPr>
        <a:xfrm>
          <a:off x="3239764" y="432282"/>
          <a:ext cx="2408613" cy="701573"/>
        </a:xfrm>
        <a:prstGeom prst="roundRect">
          <a:avLst/>
        </a:prstGeom>
        <a:solidFill>
          <a:schemeClr val="bg1">
            <a:lumMod val="85000"/>
            <a:alpha val="90000"/>
          </a:schemeClr>
        </a:solidFill>
        <a:ln w="25400" cap="flat" cmpd="sng" algn="ctr">
          <a:solidFill>
            <a:srgbClr val="009FDA">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177800" rIns="177800" bIns="177800" numCol="1" spcCol="1270" anchor="ctr" anchorCtr="0">
          <a:noAutofit/>
        </a:bodyPr>
        <a:lstStyle/>
        <a:p>
          <a:pPr marL="0" lvl="0" indent="0" algn="l" defTabSz="889000">
            <a:lnSpc>
              <a:spcPct val="90000"/>
            </a:lnSpc>
            <a:spcBef>
              <a:spcPct val="0"/>
            </a:spcBef>
            <a:spcAft>
              <a:spcPct val="35000"/>
            </a:spcAft>
            <a:buNone/>
          </a:pPr>
          <a:r>
            <a:rPr lang="en-GB" sz="2000" b="1" kern="1200">
              <a:solidFill>
                <a:srgbClr val="002350"/>
              </a:solidFill>
              <a:latin typeface="Consolas" panose="020B0609020204030204" pitchFamily="49" charset="0"/>
              <a:ea typeface="+mn-ea"/>
              <a:cs typeface="+mn-cs"/>
            </a:rPr>
            <a:t>Spam filter</a:t>
          </a:r>
        </a:p>
      </dsp:txBody>
      <dsp:txXfrm>
        <a:off x="3274012" y="466530"/>
        <a:ext cx="2340117" cy="633077"/>
      </dsp:txXfrm>
    </dsp:sp>
    <dsp:sp modelId="{37C2E881-43FF-4292-B819-7C43F5EDCE47}">
      <dsp:nvSpPr>
        <dsp:cNvPr id="0" name=""/>
        <dsp:cNvSpPr/>
      </dsp:nvSpPr>
      <dsp:spPr>
        <a:xfrm>
          <a:off x="4444071" y="1133855"/>
          <a:ext cx="0" cy="694944"/>
        </a:xfrm>
        <a:prstGeom prst="line">
          <a:avLst/>
        </a:prstGeom>
        <a:noFill/>
        <a:ln w="9525" cap="flat" cmpd="sng" algn="ctr">
          <a:solidFill>
            <a:srgbClr val="009FDA">
              <a:hueOff val="0"/>
              <a:satOff val="0"/>
              <a:lumOff val="0"/>
              <a:alphaOff val="0"/>
            </a:srgbClr>
          </a:solidFill>
          <a:prstDash val="dash"/>
        </a:ln>
        <a:effectLst/>
      </dsp:spPr>
      <dsp:style>
        <a:lnRef idx="1">
          <a:scrgbClr r="0" g="0" b="0"/>
        </a:lnRef>
        <a:fillRef idx="0">
          <a:scrgbClr r="0" g="0" b="0"/>
        </a:fillRef>
        <a:effectRef idx="0">
          <a:scrgbClr r="0" g="0" b="0"/>
        </a:effectRef>
        <a:fontRef idx="minor"/>
      </dsp:style>
    </dsp:sp>
    <dsp:sp modelId="{60BAE7BA-51C6-4A00-A9DF-A614AA77F652}">
      <dsp:nvSpPr>
        <dsp:cNvPr id="0" name=""/>
        <dsp:cNvSpPr/>
      </dsp:nvSpPr>
      <dsp:spPr>
        <a:xfrm>
          <a:off x="4781277" y="1280159"/>
          <a:ext cx="2119580" cy="4133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1066800">
            <a:lnSpc>
              <a:spcPct val="90000"/>
            </a:lnSpc>
            <a:spcBef>
              <a:spcPct val="0"/>
            </a:spcBef>
            <a:spcAft>
              <a:spcPct val="35000"/>
            </a:spcAft>
            <a:buNone/>
            <a:defRPr b="1"/>
          </a:pPr>
          <a:endParaRPr lang="en-GB" sz="2400" b="0" kern="1200">
            <a:solidFill>
              <a:srgbClr val="002350"/>
            </a:solidFill>
            <a:latin typeface="Consolas" panose="020B0609020204030204" pitchFamily="49" charset="0"/>
            <a:ea typeface="+mn-ea"/>
            <a:cs typeface="+mn-cs"/>
          </a:endParaRPr>
        </a:p>
      </dsp:txBody>
      <dsp:txXfrm>
        <a:off x="4781277" y="1280159"/>
        <a:ext cx="2119580" cy="413308"/>
      </dsp:txXfrm>
    </dsp:sp>
    <dsp:sp modelId="{FDD22293-5A92-48B8-9C7C-CDF628516E98}">
      <dsp:nvSpPr>
        <dsp:cNvPr id="0" name=""/>
        <dsp:cNvSpPr/>
      </dsp:nvSpPr>
      <dsp:spPr>
        <a:xfrm>
          <a:off x="4416639" y="1801367"/>
          <a:ext cx="54864" cy="54864"/>
        </a:xfrm>
        <a:prstGeom prst="ellipse">
          <a:avLst/>
        </a:prstGeom>
        <a:solidFill>
          <a:srgbClr val="009FDA">
            <a:hueOff val="0"/>
            <a:satOff val="0"/>
            <a:lumOff val="0"/>
            <a:alphaOff val="0"/>
          </a:srgbClr>
        </a:solidFill>
        <a:ln w="25400" cap="flat" cmpd="sng" algn="ctr">
          <a:solidFill>
            <a:srgbClr val="009FDA">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sp>
    <dsp:sp modelId="{328412A4-D7AA-4414-B357-E3C95E0CFC4A}">
      <dsp:nvSpPr>
        <dsp:cNvPr id="0" name=""/>
        <dsp:cNvSpPr/>
      </dsp:nvSpPr>
      <dsp:spPr>
        <a:xfrm>
          <a:off x="4636760" y="2523744"/>
          <a:ext cx="2408613" cy="701573"/>
        </a:xfrm>
        <a:prstGeom prst="roundRect">
          <a:avLst/>
        </a:prstGeom>
        <a:solidFill>
          <a:schemeClr val="bg1">
            <a:lumMod val="85000"/>
            <a:alpha val="90000"/>
          </a:schemeClr>
        </a:solidFill>
        <a:ln w="25400" cap="flat" cmpd="sng" algn="ctr">
          <a:solidFill>
            <a:srgbClr val="009FDA">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177800" rIns="177800" bIns="177800" numCol="1" spcCol="1270" anchor="ctr" anchorCtr="0">
          <a:noAutofit/>
        </a:bodyPr>
        <a:lstStyle/>
        <a:p>
          <a:pPr marL="0" lvl="0" indent="0" algn="l" defTabSz="889000">
            <a:lnSpc>
              <a:spcPct val="90000"/>
            </a:lnSpc>
            <a:spcBef>
              <a:spcPct val="0"/>
            </a:spcBef>
            <a:spcAft>
              <a:spcPct val="35000"/>
            </a:spcAft>
            <a:buNone/>
          </a:pPr>
          <a:r>
            <a:rPr lang="en-GB" sz="2000" b="1" kern="1200" dirty="0">
              <a:solidFill>
                <a:srgbClr val="002350"/>
              </a:solidFill>
              <a:latin typeface="Consolas" panose="020B0609020204030204" pitchFamily="49" charset="0"/>
              <a:ea typeface="+mn-ea"/>
              <a:cs typeface="+mn-cs"/>
            </a:rPr>
            <a:t>Recommender</a:t>
          </a:r>
        </a:p>
      </dsp:txBody>
      <dsp:txXfrm>
        <a:off x="4671008" y="2557992"/>
        <a:ext cx="2340117" cy="633077"/>
      </dsp:txXfrm>
    </dsp:sp>
    <dsp:sp modelId="{C492A8FE-5E25-4B1B-B839-DDC111E1FB15}">
      <dsp:nvSpPr>
        <dsp:cNvPr id="0" name=""/>
        <dsp:cNvSpPr/>
      </dsp:nvSpPr>
      <dsp:spPr>
        <a:xfrm>
          <a:off x="5841067" y="1828799"/>
          <a:ext cx="0" cy="694944"/>
        </a:xfrm>
        <a:prstGeom prst="line">
          <a:avLst/>
        </a:prstGeom>
        <a:noFill/>
        <a:ln w="9525" cap="flat" cmpd="sng" algn="ctr">
          <a:solidFill>
            <a:srgbClr val="009FDA">
              <a:hueOff val="0"/>
              <a:satOff val="0"/>
              <a:lumOff val="0"/>
              <a:alphaOff val="0"/>
            </a:srgbClr>
          </a:solidFill>
          <a:prstDash val="dash"/>
        </a:ln>
        <a:effectLst/>
      </dsp:spPr>
      <dsp:style>
        <a:lnRef idx="1">
          <a:scrgbClr r="0" g="0" b="0"/>
        </a:lnRef>
        <a:fillRef idx="0">
          <a:scrgbClr r="0" g="0" b="0"/>
        </a:fillRef>
        <a:effectRef idx="0">
          <a:scrgbClr r="0" g="0" b="0"/>
        </a:effectRef>
        <a:fontRef idx="minor"/>
      </dsp:style>
    </dsp:sp>
    <dsp:sp modelId="{88647CD8-7090-45B5-95A2-10BDA2E52442}">
      <dsp:nvSpPr>
        <dsp:cNvPr id="0" name=""/>
        <dsp:cNvSpPr/>
      </dsp:nvSpPr>
      <dsp:spPr>
        <a:xfrm>
          <a:off x="6178273" y="1964131"/>
          <a:ext cx="2119580" cy="4133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1066800">
            <a:lnSpc>
              <a:spcPct val="90000"/>
            </a:lnSpc>
            <a:spcBef>
              <a:spcPct val="0"/>
            </a:spcBef>
            <a:spcAft>
              <a:spcPct val="35000"/>
            </a:spcAft>
            <a:buNone/>
            <a:defRPr b="1"/>
          </a:pPr>
          <a:endParaRPr lang="en-GB" sz="2400" b="0" kern="1200">
            <a:solidFill>
              <a:srgbClr val="002350"/>
            </a:solidFill>
            <a:latin typeface="Consolas" panose="020B0609020204030204" pitchFamily="49" charset="0"/>
            <a:ea typeface="+mn-ea"/>
            <a:cs typeface="+mn-cs"/>
          </a:endParaRPr>
        </a:p>
      </dsp:txBody>
      <dsp:txXfrm>
        <a:off x="6178273" y="1964131"/>
        <a:ext cx="2119580" cy="413308"/>
      </dsp:txXfrm>
    </dsp:sp>
    <dsp:sp modelId="{CCCAB4EC-3568-492B-BC82-2FE9184EFA8D}">
      <dsp:nvSpPr>
        <dsp:cNvPr id="0" name=""/>
        <dsp:cNvSpPr/>
      </dsp:nvSpPr>
      <dsp:spPr>
        <a:xfrm>
          <a:off x="5813635" y="1801367"/>
          <a:ext cx="54864" cy="54864"/>
        </a:xfrm>
        <a:prstGeom prst="ellipse">
          <a:avLst/>
        </a:prstGeom>
        <a:solidFill>
          <a:srgbClr val="009FDA">
            <a:hueOff val="0"/>
            <a:satOff val="0"/>
            <a:lumOff val="0"/>
            <a:alphaOff val="0"/>
          </a:srgbClr>
        </a:solidFill>
        <a:ln w="25400" cap="flat" cmpd="sng" algn="ctr">
          <a:solidFill>
            <a:srgbClr val="009FDA">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sp>
    <dsp:sp modelId="{4A44765D-31B3-4A23-B3F9-F3AC23820A44}">
      <dsp:nvSpPr>
        <dsp:cNvPr id="0" name=""/>
        <dsp:cNvSpPr/>
      </dsp:nvSpPr>
      <dsp:spPr>
        <a:xfrm>
          <a:off x="6033756" y="432282"/>
          <a:ext cx="2408613" cy="701573"/>
        </a:xfrm>
        <a:prstGeom prst="roundRect">
          <a:avLst/>
        </a:prstGeom>
        <a:solidFill>
          <a:schemeClr val="bg1">
            <a:lumMod val="85000"/>
            <a:alpha val="90000"/>
          </a:schemeClr>
        </a:solidFill>
        <a:ln w="25400" cap="flat" cmpd="sng" algn="ctr">
          <a:solidFill>
            <a:srgbClr val="009FDA">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177800" rIns="177800" bIns="177800" numCol="1" spcCol="1270" anchor="ctr" anchorCtr="0">
          <a:noAutofit/>
        </a:bodyPr>
        <a:lstStyle/>
        <a:p>
          <a:pPr marL="0" lvl="0" indent="0" algn="l" defTabSz="889000">
            <a:lnSpc>
              <a:spcPct val="90000"/>
            </a:lnSpc>
            <a:spcBef>
              <a:spcPct val="0"/>
            </a:spcBef>
            <a:spcAft>
              <a:spcPct val="35000"/>
            </a:spcAft>
            <a:buNone/>
          </a:pPr>
          <a:r>
            <a:rPr lang="en-GB" sz="2000" b="1" kern="1200">
              <a:solidFill>
                <a:srgbClr val="002350"/>
              </a:solidFill>
              <a:latin typeface="Consolas" panose="020B0609020204030204" pitchFamily="49" charset="0"/>
              <a:ea typeface="+mn-ea"/>
              <a:cs typeface="+mn-cs"/>
            </a:rPr>
            <a:t>Deep Blue</a:t>
          </a:r>
        </a:p>
      </dsp:txBody>
      <dsp:txXfrm>
        <a:off x="6068004" y="466530"/>
        <a:ext cx="2340117" cy="633077"/>
      </dsp:txXfrm>
    </dsp:sp>
    <dsp:sp modelId="{A17A42EA-25C8-4566-B827-000CE84FCCF0}">
      <dsp:nvSpPr>
        <dsp:cNvPr id="0" name=""/>
        <dsp:cNvSpPr/>
      </dsp:nvSpPr>
      <dsp:spPr>
        <a:xfrm>
          <a:off x="7238063" y="1133855"/>
          <a:ext cx="0" cy="694944"/>
        </a:xfrm>
        <a:prstGeom prst="line">
          <a:avLst/>
        </a:prstGeom>
        <a:noFill/>
        <a:ln w="9525" cap="flat" cmpd="sng" algn="ctr">
          <a:solidFill>
            <a:srgbClr val="009FDA">
              <a:hueOff val="0"/>
              <a:satOff val="0"/>
              <a:lumOff val="0"/>
              <a:alphaOff val="0"/>
            </a:srgbClr>
          </a:solidFill>
          <a:prstDash val="dash"/>
        </a:ln>
        <a:effectLst/>
      </dsp:spPr>
      <dsp:style>
        <a:lnRef idx="1">
          <a:scrgbClr r="0" g="0" b="0"/>
        </a:lnRef>
        <a:fillRef idx="0">
          <a:scrgbClr r="0" g="0" b="0"/>
        </a:fillRef>
        <a:effectRef idx="0">
          <a:scrgbClr r="0" g="0" b="0"/>
        </a:effectRef>
        <a:fontRef idx="minor"/>
      </dsp:style>
    </dsp:sp>
    <dsp:sp modelId="{83875A41-A26D-44ED-9A6F-ED2E880818A9}">
      <dsp:nvSpPr>
        <dsp:cNvPr id="0" name=""/>
        <dsp:cNvSpPr/>
      </dsp:nvSpPr>
      <dsp:spPr>
        <a:xfrm>
          <a:off x="7430752" y="1209174"/>
          <a:ext cx="2656703" cy="555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889000">
            <a:lnSpc>
              <a:spcPct val="90000"/>
            </a:lnSpc>
            <a:spcBef>
              <a:spcPct val="0"/>
            </a:spcBef>
            <a:spcAft>
              <a:spcPct val="35000"/>
            </a:spcAft>
            <a:buNone/>
            <a:defRPr b="1"/>
          </a:pPr>
          <a:r>
            <a:rPr lang="en-GB" sz="2000" b="0" kern="1200" dirty="0">
              <a:solidFill>
                <a:srgbClr val="002350"/>
              </a:solidFill>
              <a:latin typeface="Consolas" panose="020B0609020204030204" pitchFamily="49" charset="0"/>
              <a:ea typeface="+mn-ea"/>
              <a:cs typeface="+mn-cs"/>
            </a:rPr>
            <a:t>1 trillion numbers</a:t>
          </a:r>
        </a:p>
      </dsp:txBody>
      <dsp:txXfrm>
        <a:off x="7430752" y="1209174"/>
        <a:ext cx="2656703" cy="555280"/>
      </dsp:txXfrm>
    </dsp:sp>
    <dsp:sp modelId="{2D45E9F1-9F31-43FB-A960-09F876B505E1}">
      <dsp:nvSpPr>
        <dsp:cNvPr id="0" name=""/>
        <dsp:cNvSpPr/>
      </dsp:nvSpPr>
      <dsp:spPr>
        <a:xfrm>
          <a:off x="7210631" y="1801367"/>
          <a:ext cx="54864" cy="54864"/>
        </a:xfrm>
        <a:prstGeom prst="ellipse">
          <a:avLst/>
        </a:prstGeom>
        <a:solidFill>
          <a:srgbClr val="009FDA">
            <a:hueOff val="0"/>
            <a:satOff val="0"/>
            <a:lumOff val="0"/>
            <a:alphaOff val="0"/>
          </a:srgbClr>
        </a:solidFill>
        <a:ln w="25400" cap="flat" cmpd="sng" algn="ctr">
          <a:solidFill>
            <a:srgbClr val="009FDA">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sp>
    <dsp:sp modelId="{414FB256-7350-4A5C-A689-BCB7B0DB25AD}">
      <dsp:nvSpPr>
        <dsp:cNvPr id="0" name=""/>
        <dsp:cNvSpPr/>
      </dsp:nvSpPr>
      <dsp:spPr>
        <a:xfrm>
          <a:off x="7554797" y="2523744"/>
          <a:ext cx="2408613" cy="701573"/>
        </a:xfrm>
        <a:prstGeom prst="roundRect">
          <a:avLst/>
        </a:prstGeom>
        <a:solidFill>
          <a:schemeClr val="bg1">
            <a:lumMod val="85000"/>
            <a:alpha val="90000"/>
          </a:schemeClr>
        </a:solidFill>
        <a:ln w="25400" cap="flat" cmpd="sng" algn="ctr">
          <a:solidFill>
            <a:srgbClr val="009FDA">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177800" rIns="177800" bIns="177800" numCol="1" spcCol="1270" anchor="ctr" anchorCtr="0">
          <a:noAutofit/>
        </a:bodyPr>
        <a:lstStyle/>
        <a:p>
          <a:pPr marL="0" lvl="0" indent="0" algn="l" defTabSz="889000">
            <a:lnSpc>
              <a:spcPct val="90000"/>
            </a:lnSpc>
            <a:spcBef>
              <a:spcPct val="0"/>
            </a:spcBef>
            <a:spcAft>
              <a:spcPct val="35000"/>
            </a:spcAft>
            <a:buNone/>
          </a:pPr>
          <a:r>
            <a:rPr lang="en-GB" sz="2000" b="1" kern="1200">
              <a:solidFill>
                <a:srgbClr val="002350"/>
              </a:solidFill>
              <a:latin typeface="Consolas" panose="020B0609020204030204" pitchFamily="49" charset="0"/>
              <a:ea typeface="+mn-ea"/>
              <a:cs typeface="+mn-cs"/>
            </a:rPr>
            <a:t>ChatGPT</a:t>
          </a:r>
        </a:p>
      </dsp:txBody>
      <dsp:txXfrm>
        <a:off x="7589045" y="2557992"/>
        <a:ext cx="2340117" cy="633077"/>
      </dsp:txXfrm>
    </dsp:sp>
    <dsp:sp modelId="{C99DF413-DE12-4D15-80E7-66B0CC2B7EDC}">
      <dsp:nvSpPr>
        <dsp:cNvPr id="0" name=""/>
        <dsp:cNvSpPr/>
      </dsp:nvSpPr>
      <dsp:spPr>
        <a:xfrm>
          <a:off x="8759104" y="1828799"/>
          <a:ext cx="0" cy="694944"/>
        </a:xfrm>
        <a:prstGeom prst="line">
          <a:avLst/>
        </a:prstGeom>
        <a:noFill/>
        <a:ln w="9525" cap="flat" cmpd="sng" algn="ctr">
          <a:solidFill>
            <a:srgbClr val="009FDA">
              <a:hueOff val="0"/>
              <a:satOff val="0"/>
              <a:lumOff val="0"/>
              <a:alphaOff val="0"/>
            </a:srgbClr>
          </a:solidFill>
          <a:prstDash val="dash"/>
        </a:ln>
        <a:effectLst/>
      </dsp:spPr>
      <dsp:style>
        <a:lnRef idx="1">
          <a:scrgbClr r="0" g="0" b="0"/>
        </a:lnRef>
        <a:fillRef idx="0">
          <a:scrgbClr r="0" g="0" b="0"/>
        </a:fillRef>
        <a:effectRef idx="0">
          <a:scrgbClr r="0" g="0" b="0"/>
        </a:effectRef>
        <a:fontRef idx="minor"/>
      </dsp:style>
    </dsp:sp>
    <dsp:sp modelId="{E61670BE-1B72-41E4-9D19-3ABF8750FB7B}">
      <dsp:nvSpPr>
        <dsp:cNvPr id="0" name=""/>
        <dsp:cNvSpPr/>
      </dsp:nvSpPr>
      <dsp:spPr>
        <a:xfrm>
          <a:off x="8731672" y="1801367"/>
          <a:ext cx="54864" cy="54864"/>
        </a:xfrm>
        <a:prstGeom prst="ellipse">
          <a:avLst/>
        </a:prstGeom>
        <a:solidFill>
          <a:srgbClr val="009FDA">
            <a:hueOff val="0"/>
            <a:satOff val="0"/>
            <a:lumOff val="0"/>
            <a:alphaOff val="0"/>
          </a:srgbClr>
        </a:solidFill>
        <a:ln w="25400" cap="flat" cmpd="sng" algn="ctr">
          <a:solidFill>
            <a:srgbClr val="009FDA">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16/7/layout/BasicTimeline">
  <dgm:title val="Basic Timeline"/>
  <dgm:desc val="Use to show a list of events in chronological order. The rounded rectangular shape contains the description while the date is shown below on the time line. It's the perfect SmartArt for displaying large amount of text with a medium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
    <dgm:varLst>
      <dgm:chMax/>
      <dgm:chPref/>
      <dgm:animLvl val="lvl"/>
    </dgm:varLst>
    <dgm:alg type="composite"/>
    <dgm:shape xmlns:r="http://schemas.openxmlformats.org/officeDocument/2006/relationships" r:blip="">
      <dgm:adjLst/>
    </dgm:shape>
    <dgm:constrLst>
      <dgm:constr type="w" for="ch" forName="divider" refType="w"/>
      <dgm:constr type="h" for="ch" forName="divider"/>
      <dgm:constr type="ctrY" for="ch" forName="divider" refType="h" fact="0.5"/>
      <dgm:constr type="l" for="ch" forName="divider"/>
      <dgm:constr type="w" for="ch" forName="nodes" refType="w"/>
      <dgm:constr type="h" for="ch" forName="nodes" refType="h"/>
    </dgm:constrLst>
    <dgm:layoutNode name="divider" styleLbl="fgAccFollowNode1">
      <dgm:alg type="sp"/>
      <dgm:choose name="ArrowShape">
        <dgm:if name="ArrowShapeLTR" func="var" arg="dir" op="equ" val="norm">
          <dgm:shape xmlns:r="http://schemas.openxmlformats.org/officeDocument/2006/relationships" type="line" r:blip="" zOrderOff="-1">
            <dgm:adjLst/>
            <dgm:extLst>
              <a:ext uri="{B698B0E9-8C71-41B9-8309-B3DCBF30829C}">
                <dgm1612:spPr xmlns:dgm1612="http://schemas.microsoft.com/office/drawing/2016/12/diagram">
                  <a:ln>
                    <a:tailEnd type="triangle" w="lg" len="lg"/>
                  </a:ln>
                </dgm1612:spPr>
              </a:ext>
            </dgm:extLst>
          </dgm:shape>
        </dgm:if>
        <dgm:else name="ArrowShapeRTL">
          <dgm:shape xmlns:r="http://schemas.openxmlformats.org/officeDocument/2006/relationships" type="line" r:blip="" zOrderOff="-1">
            <dgm:adjLst/>
            <dgm:extLst>
              <a:ext uri="{B698B0E9-8C71-41B9-8309-B3DCBF30829C}">
                <dgm1612:spPr xmlns:dgm1612="http://schemas.microsoft.com/office/drawing/2016/12/diagram">
                  <a:ln>
                    <a:headEnd type="triangle" w="lg" len="lg"/>
                  </a:ln>
                </dgm1612:spPr>
              </a:ext>
            </dgm:extLst>
          </dgm:shape>
        </dgm:else>
      </dgm:choose>
      <dgm:presOf/>
      <dgm:constrLst/>
      <dgm:ruleLst/>
    </dgm:layoutNode>
    <dgm:layoutNode name="nodes">
      <dgm:varLst>
        <dgm:chMax/>
        <dgm:chPref/>
        <dgm:animLvl val="lvl"/>
      </dgm:varLst>
      <dgm:choose name="Name1">
        <dgm:if name="Name2" func="var" arg="dir" op="equ" val="norm">
          <dgm:alg type="lin"/>
        </dgm:if>
        <dgm:else name="Name3">
          <dgm:alg type="lin">
            <dgm:param type="linDir" val="fromR"/>
          </dgm:alg>
        </dgm:else>
      </dgm:choose>
      <dgm:presOf/>
      <dgm:shape xmlns:r="http://schemas.openxmlformats.org/officeDocument/2006/relationships" r:blip="">
        <dgm:adjLst/>
      </dgm:shape>
      <dgm:choose name="constrBasedOnChildrenCount">
        <dgm:if name="constrForTwoChildren" axis="ch" ptType="node" func="cnt" op="lte" val="2">
          <dgm:constrLst>
            <dgm:constr type="primFontSz" for="des" forName="L1TextContainer" val="20"/>
            <dgm:constr type="primFontSz" for="des" forName="L2TextContainer" refType="primFontSz" refFor="des" refForName="L1TextContainer" op="equ" fact="0.85"/>
            <dgm:constr type="w" for="ch" forName="composite" refType="w"/>
            <dgm:constr type="h" for="ch" forName="composite" refType="h"/>
            <dgm:constr type="w" for="ch" forName="spaceBetweenRectangles" refType="w" refFor="ch" refForName="composite" fact="0.16"/>
            <dgm:constr type="w" for="ch" ptType="sibTrans" op="equ"/>
            <dgm:constr type="primFontSz" for="des" forName="L1TextContainer" op="equ"/>
            <dgm:constr type="primFontSz" for="des" forName="L2TextContainer" op="equ"/>
          </dgm:constrLst>
        </dgm:if>
        <dgm:else name="constrForRest">
          <dgm:constrLst>
            <dgm:constr type="primFontSz" for="des" forName="L1TextContainer" val="20"/>
            <dgm:constr type="primFontSz" for="des" forName="L2TextContainer" refType="primFontSz" refFor="des" refForName="L1TextContainer" op="equ" fact="0.85"/>
            <dgm:constr type="w" for="ch" forName="composite" refType="w"/>
            <dgm:constr type="h" for="ch" forName="composite" refType="h"/>
            <dgm:constr type="w" for="ch" forName="spaceBetweenRectangles" refType="w" refFor="ch" refForName="composite" fact="-0.42"/>
            <dgm:constr type="w" for="ch" ptType="sibTrans" op="equ"/>
            <dgm:constr type="primFontSz" for="des" forName="L1TextContainer" op="equ"/>
            <dgm:constr type="primFontSz" for="des" forName="L2TextContainer" op="equ"/>
          </dgm:constrLst>
        </dgm:else>
      </dgm:choose>
      <dgm:forEach name="nodesForEach" axis="ch" ptType="node">
        <dgm:layoutNode name="composite">
          <dgm:alg type="composite"/>
          <dgm:shape xmlns:r="http://schemas.openxmlformats.org/officeDocument/2006/relationships" r:blip="">
            <dgm:adjLst/>
          </dgm:shape>
          <dgm:choose name="CaseForPlacingNodesAboveAndBelowDivider">
            <dgm:if name="CaseForPlacingNodeAboveDivider" axis="self" ptType="node" func="posOdd" op="equ" val="1">
              <dgm:constrLst>
                <dgm:constr type="w" for="ch" forName="L1TextContainer" refType="w" fact="0.88"/>
                <dgm:constr type="l" for="ch" forName="L1TextContainer" refType="w" fact="0.06"/>
                <dgm:constr type="t" for="ch" forName="L1TextContainer" refType="h" fact="0.537"/>
                <dgm:constr type="h" for="ch" forName="L1TextContainer" refType="h" fact="0.113"/>
                <dgm:constr type="w" for="ch" forName="L2TextContainerWrapper" refType="w"/>
                <dgm:constr type="h" for="ch" forName="L2TextContainerWrapper" refType="h" fact="0.31"/>
                <dgm:constr type="b" for="ch" forName="L2TextContainerWrapper" refType="h" fact="0.31"/>
                <dgm:constr type="w" for="ch" forName="ConnectLine"/>
                <dgm:constr type="l" for="ch" forName="ConnectLine" refType="w" fact="0.5"/>
                <dgm:constr type="h" for="ch" forName="ConnectLine" refType="h" fact="0.19"/>
                <dgm:constr type="t" for="ch" forName="ConnectLine" refType="h" fact="0.31"/>
                <dgm:constr type="w" for="ch" forName="ConnectorPoint" refType="h" fact="0.015"/>
                <dgm:constr type="h" for="ch" forName="ConnectorPoint" refType="h" fact="0.015"/>
                <dgm:constr type="ctrX" for="ch" forName="ConnectorPoint" refType="w" fact="0.5"/>
                <dgm:constr type="ctrY" for="ch" forName="ConnectorPoint" refType="h" fact="0.5"/>
                <dgm:constr type="w" for="ch" forName="EmptyPlaceHolder" refType="w"/>
                <dgm:constr type="t" for="ch" forName="EmptyPlaceHolder" refType="h" fact="0.65"/>
                <dgm:constr type="h" for="ch" forName="EmptyPlaceHolder" refType="h" fact="0.35"/>
              </dgm:constrLst>
            </dgm:if>
            <dgm:else name="CaseForPlacingNodeBelowDivider">
              <dgm:constrLst>
                <dgm:constr type="w" for="ch" forName="L1TextContainer" refType="w" fact="0.88"/>
                <dgm:constr type="l" for="ch" forName="L1TextContainer" refType="w" fact="0.06"/>
                <dgm:constr type="t" for="ch" forName="L1TextContainer" refType="h" fact="0.35"/>
                <dgm:constr type="h" for="ch" forName="L1TextContainer" refType="h" fact="0.113"/>
                <dgm:constr type="w" for="ch" forName="L2TextContainerWrapper" refType="w"/>
                <dgm:constr type="h" for="ch" forName="L2TextContainerWrapper" refType="h" fact="0.31"/>
                <dgm:constr type="t" for="ch" forName="L2TextContainerWrapper" refType="h" fact="0.69"/>
                <dgm:constr type="w" for="ch" forName="ConnectLine"/>
                <dgm:constr type="l" for="ch" forName="ConnectLine" refType="w" fact="0.5"/>
                <dgm:constr type="h" for="ch" forName="ConnectLine" refType="h" fact="0.19"/>
                <dgm:constr type="t" for="ch" forName="ConnectLine" refType="h" fact="0.5"/>
                <dgm:constr type="w" for="ch" forName="ConnectorPoint" refType="h" fact="0.015"/>
                <dgm:constr type="h" for="ch" forName="ConnectorPoint" refType="h" fact="0.015"/>
                <dgm:constr type="ctrX" for="ch" forName="ConnectorPoint" refType="w" fact="0.5"/>
                <dgm:constr type="ctrY" for="ch" forName="ConnectorPoint" refType="h" fact="0.5"/>
                <dgm:constr type="w" for="ch" forName="EmptyPlaceHolder" refType="w"/>
                <dgm:constr type="h" for="ch" forName="EmptyPlaceHolder" refType="h" fact="0.35"/>
                <dgm:constr type="t" for="ch" forName="EmptyPlaceHolder" refType="h" fact="0"/>
              </dgm:constrLst>
            </dgm:else>
          </dgm:choose>
          <dgm:layoutNode name="L1TextContainer" styleLbl="revTx">
            <dgm:varLst>
              <dgm:chMax val="1"/>
              <dgm:chPref val="1"/>
              <dgm:bulletEnabled val="1"/>
            </dgm:varLst>
            <dgm:choose name="casesForTxtDirLogic">
              <dgm:if name="Name78" axis="self" ptType="node" func="posOdd" op="equ" val="1">
                <dgm:alg type="tx">
                  <dgm:param type="txAnchorHorz" val="ctr"/>
                  <dgm:param type="txAnchorVert" val="t"/>
                  <dgm:param type="parTxLTRAlign" val="ctr"/>
                  <dgm:param type="parTxRTLAlign" val="ctr"/>
                </dgm:alg>
              </dgm:if>
              <dgm:else name="Name89">
                <dgm:alg type="tx">
                  <dgm:param type="txAnchorHorz" val="ctr"/>
                  <dgm:param type="txAnchorVert" val="b"/>
                  <dgm:param type="parTxLTRAlign" val="ctr"/>
                  <dgm:param type="parTxRTLAlign" val="ctr"/>
                </dgm:alg>
              </dgm:else>
            </dgm:choose>
            <dgm:shape xmlns:r="http://schemas.openxmlformats.org/officeDocument/2006/relationships" type="rect" r:blip="">
              <dgm:adjLst/>
            </dgm:shape>
            <dgm:presOf axis="self"/>
            <dgm:constrLst>
              <dgm:constr type="lMarg"/>
              <dgm:constr type="rMarg"/>
              <dgm:constr type="tMarg"/>
              <dgm:constr type="bMarg"/>
            </dgm:constrLst>
            <dgm:ruleLst>
              <dgm:rule type="primFontSz" val="14" fact="NaN" max="NaN"/>
            </dgm:ruleLst>
          </dgm:layoutNode>
          <dgm:layoutNode name="L2TextContainerWrapper">
            <dgm:varLst>
              <dgm:chMax val="0"/>
              <dgm:chPref val="0"/>
              <dgm:bulletEnabled val="1"/>
            </dgm:varLst>
            <dgm:alg type="composite"/>
            <dgm:choose name="L2TextContainerConstr">
              <dgm:if name="CaseForPlacingL2TextContaineAboveDivider" axis="self" ptType="node" func="posOdd" op="equ" val="1">
                <dgm:constrLst>
                  <dgm:constr type="h" for="ch" forName="L2TextContainer" refType="h" fact="0.55"/>
                  <dgm:constr type="b" for="ch" forName="L2TextContainer" refType="h"/>
                  <dgm:constr type="h" for="ch" forName="FlexibleEmptyPlaceHolder" refType="h" fact="0.45"/>
                </dgm:constrLst>
              </dgm:if>
              <dgm:else name="CaseForPlacingL2TextContaineBelowDivider">
                <dgm:constrLst>
                  <dgm:constr type="h" for="ch" forName="L2TextContainer" refType="h" fact="0.55"/>
                  <dgm:constr type="h" for="ch" forName="FlexibleEmptyPlaceHolder" refType="h" fact="0.45"/>
                  <dgm:constr type="b" for="ch" forName="FlexibleEmptyPlaceHolder" refType="h"/>
                </dgm:constrLst>
              </dgm:else>
            </dgm:choose>
            <dgm:layoutNode name="L2TextContainer" styleLbl="bgAcc1">
              <dgm:choose name="L2TextContainerAlgo">
                <dgm:if name="L2TextContainerAlgoLTR" func="var" arg="dir" op="equ" val="norm">
                  <dgm:alg type="tx">
                    <dgm:param type="txAnchorVert" val="mid"/>
                    <dgm:param type="parTxRTLAlign" val="l"/>
                    <dgm:param type="parTxLTRAlign" val="l"/>
                    <dgm:param type="txAnchorVertCh" val="mid"/>
                    <dgm:param type="shpTxRTLAlignCh" val="l"/>
                    <dgm:param type="shpTxLTRAlignCh" val="l"/>
                  </dgm:alg>
                </dgm:if>
                <dgm:else name="L2TextContainerAlgoRTL">
                  <dgm:alg type="tx">
                    <dgm:param type="txAnchorVert" val="mid"/>
                    <dgm:param type="parTxRTLAlign" val="r"/>
                    <dgm:param type="parTxLTRAlign" val="r"/>
                    <dgm:param type="txAnchorVertCh" val="mid"/>
                    <dgm:param type="shpTxRTLAlignCh" val="r"/>
                    <dgm:param type="shpTxLTRAlignCh" val="r"/>
                  </dgm:alg>
                </dgm:else>
              </dgm:choose>
              <dgm:shape xmlns:r="http://schemas.openxmlformats.org/officeDocument/2006/relationships" type="roundRect" r:blip="">
                <dgm:adjLst/>
              </dgm:shape>
              <dgm:presOf axis="des" ptType="node"/>
              <dgm:constrLst>
                <dgm:constr type="primFontSz" val="17"/>
                <dgm:constr type="lMarg" refType="primFontSz" fact="0.7"/>
                <dgm:constr type="rMarg" refType="primFontSz" fact="0.7"/>
                <dgm:constr type="tMarg" refType="primFontSz" fact="0.7"/>
                <dgm:constr type="bMarg" refType="primFontSz" fact="0.7"/>
              </dgm:constrLst>
              <dgm:ruleLst>
                <dgm:rule type="primFontSz" val="12" fact="NaN" max="NaN"/>
                <dgm:rule type="secFontSz" val="10" fact="NaN" max="NaN"/>
                <dgm:rule type="h" val="INF" fact="NaN" max="NaN"/>
              </dgm:ruleLst>
            </dgm:layoutNode>
            <dgm:layoutNode name="FlexibleEmptyPlaceHolder">
              <dgm:alg type="sp"/>
              <dgm:shape xmlns:r="http://schemas.openxmlformats.org/officeDocument/2006/relationships" r:blip="">
                <dgm:adjLst/>
              </dgm:shape>
              <dgm:presOf/>
              <dgm:constrLst/>
            </dgm:layoutNode>
          </dgm:layoutNode>
          <dgm:layoutNode name="ConnectLine" styleLbl="sibTrans1D1" moveWith="L2TextContainer">
            <dgm:alg type="sp"/>
            <dgm:shape xmlns:r="http://schemas.openxmlformats.org/officeDocument/2006/relationships" type="line" r:blip="">
              <dgm:adjLst/>
              <dgm:extLst>
                <a:ext uri="{B698B0E9-8C71-41B9-8309-B3DCBF30829C}">
                  <dgm1612:spPr xmlns:dgm1612="http://schemas.microsoft.com/office/drawing/2016/12/diagram">
                    <a:ln>
                      <a:prstDash val="dash"/>
                    </a:ln>
                  </dgm1612:spPr>
                </a:ext>
              </dgm:extLst>
            </dgm:shape>
            <dgm:presOf/>
            <dgm:constrLst/>
          </dgm:layoutNode>
          <dgm:layoutNode name="ConnectorPoint" styleLbl="alignNode1" moveWith="L2TextContainer">
            <dgm:alg type="sp"/>
            <dgm:shape xmlns:r="http://schemas.openxmlformats.org/officeDocument/2006/relationships" type="ellipse" r:blip="" zOrderOff="1">
              <dgm:adjLst/>
            </dgm:shape>
            <dgm:presOf/>
            <dgm:constrLst/>
          </dgm:layoutNode>
          <dgm:layoutNode name="EmptyPlaceHolder">
            <dgm:alg type="sp"/>
            <dgm:shape xmlns:r="http://schemas.openxmlformats.org/officeDocument/2006/relationships" r:blip="">
              <dgm:adjLst/>
            </dgm:shape>
            <dgm:presOf/>
            <dgm:constrLst/>
          </dgm:layoutNode>
        </dgm:layoutNode>
        <dgm:forEach name="Name28"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Node>
  <dgm:extLst>
    <a:ext uri="{68A01E43-0DF5-4B5B-8FA6-DAF915123BFB}">
      <dgm1612:lstStyle xmlns:dgm1612="http://schemas.microsoft.com/office/drawing/2016/12/diagram">
        <a:lvl1pPr>
          <a:defRPr b="1"/>
        </a:lvl1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16/7/layout/BasicTimeline">
  <dgm:title val="Basic Timeline"/>
  <dgm:desc val="Use to show a list of events in chronological order. The rounded rectangular shape contains the description while the date is shown below on the time line. It's the perfect SmartArt for displaying large amount of text with a medium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
    <dgm:varLst>
      <dgm:chMax/>
      <dgm:chPref/>
      <dgm:animLvl val="lvl"/>
    </dgm:varLst>
    <dgm:alg type="composite"/>
    <dgm:shape xmlns:r="http://schemas.openxmlformats.org/officeDocument/2006/relationships" r:blip="">
      <dgm:adjLst/>
    </dgm:shape>
    <dgm:constrLst>
      <dgm:constr type="w" for="ch" forName="divider" refType="w"/>
      <dgm:constr type="h" for="ch" forName="divider"/>
      <dgm:constr type="ctrY" for="ch" forName="divider" refType="h" fact="0.5"/>
      <dgm:constr type="l" for="ch" forName="divider"/>
      <dgm:constr type="w" for="ch" forName="nodes" refType="w"/>
      <dgm:constr type="h" for="ch" forName="nodes" refType="h"/>
    </dgm:constrLst>
    <dgm:layoutNode name="divider" styleLbl="fgAccFollowNode1">
      <dgm:alg type="sp"/>
      <dgm:choose name="ArrowShape">
        <dgm:if name="ArrowShapeLTR" func="var" arg="dir" op="equ" val="norm">
          <dgm:shape xmlns:r="http://schemas.openxmlformats.org/officeDocument/2006/relationships" type="line" r:blip="" zOrderOff="-1">
            <dgm:adjLst/>
            <dgm:extLst>
              <a:ext uri="{B698B0E9-8C71-41B9-8309-B3DCBF30829C}">
                <dgm1612:spPr xmlns:dgm1612="http://schemas.microsoft.com/office/drawing/2016/12/diagram">
                  <a:ln>
                    <a:tailEnd type="triangle" w="lg" len="lg"/>
                  </a:ln>
                </dgm1612:spPr>
              </a:ext>
            </dgm:extLst>
          </dgm:shape>
        </dgm:if>
        <dgm:else name="ArrowShapeRTL">
          <dgm:shape xmlns:r="http://schemas.openxmlformats.org/officeDocument/2006/relationships" type="line" r:blip="" zOrderOff="-1">
            <dgm:adjLst/>
            <dgm:extLst>
              <a:ext uri="{B698B0E9-8C71-41B9-8309-B3DCBF30829C}">
                <dgm1612:spPr xmlns:dgm1612="http://schemas.microsoft.com/office/drawing/2016/12/diagram">
                  <a:ln>
                    <a:headEnd type="triangle" w="lg" len="lg"/>
                  </a:ln>
                </dgm1612:spPr>
              </a:ext>
            </dgm:extLst>
          </dgm:shape>
        </dgm:else>
      </dgm:choose>
      <dgm:presOf/>
      <dgm:constrLst/>
      <dgm:ruleLst/>
    </dgm:layoutNode>
    <dgm:layoutNode name="nodes">
      <dgm:varLst>
        <dgm:chMax/>
        <dgm:chPref/>
        <dgm:animLvl val="lvl"/>
      </dgm:varLst>
      <dgm:choose name="Name1">
        <dgm:if name="Name2" func="var" arg="dir" op="equ" val="norm">
          <dgm:alg type="lin"/>
        </dgm:if>
        <dgm:else name="Name3">
          <dgm:alg type="lin">
            <dgm:param type="linDir" val="fromR"/>
          </dgm:alg>
        </dgm:else>
      </dgm:choose>
      <dgm:presOf/>
      <dgm:shape xmlns:r="http://schemas.openxmlformats.org/officeDocument/2006/relationships" r:blip="">
        <dgm:adjLst/>
      </dgm:shape>
      <dgm:choose name="constrBasedOnChildrenCount">
        <dgm:if name="constrForTwoChildren" axis="ch" ptType="node" func="cnt" op="lte" val="2">
          <dgm:constrLst>
            <dgm:constr type="primFontSz" for="des" forName="L1TextContainer" val="20"/>
            <dgm:constr type="primFontSz" for="des" forName="L2TextContainer" refType="primFontSz" refFor="des" refForName="L1TextContainer" op="equ" fact="0.85"/>
            <dgm:constr type="w" for="ch" forName="composite" refType="w"/>
            <dgm:constr type="h" for="ch" forName="composite" refType="h"/>
            <dgm:constr type="w" for="ch" forName="spaceBetweenRectangles" refType="w" refFor="ch" refForName="composite" fact="0.16"/>
            <dgm:constr type="w" for="ch" ptType="sibTrans" op="equ"/>
            <dgm:constr type="primFontSz" for="des" forName="L1TextContainer" op="equ"/>
            <dgm:constr type="primFontSz" for="des" forName="L2TextContainer" op="equ"/>
          </dgm:constrLst>
        </dgm:if>
        <dgm:else name="constrForRest">
          <dgm:constrLst>
            <dgm:constr type="primFontSz" for="des" forName="L1TextContainer" val="20"/>
            <dgm:constr type="primFontSz" for="des" forName="L2TextContainer" refType="primFontSz" refFor="des" refForName="L1TextContainer" op="equ" fact="0.85"/>
            <dgm:constr type="w" for="ch" forName="composite" refType="w"/>
            <dgm:constr type="h" for="ch" forName="composite" refType="h"/>
            <dgm:constr type="w" for="ch" forName="spaceBetweenRectangles" refType="w" refFor="ch" refForName="composite" fact="-0.42"/>
            <dgm:constr type="w" for="ch" ptType="sibTrans" op="equ"/>
            <dgm:constr type="primFontSz" for="des" forName="L1TextContainer" op="equ"/>
            <dgm:constr type="primFontSz" for="des" forName="L2TextContainer" op="equ"/>
          </dgm:constrLst>
        </dgm:else>
      </dgm:choose>
      <dgm:forEach name="nodesForEach" axis="ch" ptType="node">
        <dgm:layoutNode name="composite">
          <dgm:alg type="composite"/>
          <dgm:shape xmlns:r="http://schemas.openxmlformats.org/officeDocument/2006/relationships" r:blip="">
            <dgm:adjLst/>
          </dgm:shape>
          <dgm:choose name="CaseForPlacingNodesAboveAndBelowDivider">
            <dgm:if name="CaseForPlacingNodeAboveDivider" axis="self" ptType="node" func="posOdd" op="equ" val="1">
              <dgm:constrLst>
                <dgm:constr type="w" for="ch" forName="L1TextContainer" refType="w" fact="0.88"/>
                <dgm:constr type="l" for="ch" forName="L1TextContainer" refType="w" fact="0.06"/>
                <dgm:constr type="t" for="ch" forName="L1TextContainer" refType="h" fact="0.537"/>
                <dgm:constr type="h" for="ch" forName="L1TextContainer" refType="h" fact="0.113"/>
                <dgm:constr type="w" for="ch" forName="L2TextContainerWrapper" refType="w"/>
                <dgm:constr type="h" for="ch" forName="L2TextContainerWrapper" refType="h" fact="0.31"/>
                <dgm:constr type="b" for="ch" forName="L2TextContainerWrapper" refType="h" fact="0.31"/>
                <dgm:constr type="w" for="ch" forName="ConnectLine"/>
                <dgm:constr type="l" for="ch" forName="ConnectLine" refType="w" fact="0.5"/>
                <dgm:constr type="h" for="ch" forName="ConnectLine" refType="h" fact="0.19"/>
                <dgm:constr type="t" for="ch" forName="ConnectLine" refType="h" fact="0.31"/>
                <dgm:constr type="w" for="ch" forName="ConnectorPoint" refType="h" fact="0.015"/>
                <dgm:constr type="h" for="ch" forName="ConnectorPoint" refType="h" fact="0.015"/>
                <dgm:constr type="ctrX" for="ch" forName="ConnectorPoint" refType="w" fact="0.5"/>
                <dgm:constr type="ctrY" for="ch" forName="ConnectorPoint" refType="h" fact="0.5"/>
                <dgm:constr type="w" for="ch" forName="EmptyPlaceHolder" refType="w"/>
                <dgm:constr type="t" for="ch" forName="EmptyPlaceHolder" refType="h" fact="0.65"/>
                <dgm:constr type="h" for="ch" forName="EmptyPlaceHolder" refType="h" fact="0.35"/>
              </dgm:constrLst>
            </dgm:if>
            <dgm:else name="CaseForPlacingNodeBelowDivider">
              <dgm:constrLst>
                <dgm:constr type="w" for="ch" forName="L1TextContainer" refType="w" fact="0.88"/>
                <dgm:constr type="l" for="ch" forName="L1TextContainer" refType="w" fact="0.06"/>
                <dgm:constr type="t" for="ch" forName="L1TextContainer" refType="h" fact="0.35"/>
                <dgm:constr type="h" for="ch" forName="L1TextContainer" refType="h" fact="0.113"/>
                <dgm:constr type="w" for="ch" forName="L2TextContainerWrapper" refType="w"/>
                <dgm:constr type="h" for="ch" forName="L2TextContainerWrapper" refType="h" fact="0.31"/>
                <dgm:constr type="t" for="ch" forName="L2TextContainerWrapper" refType="h" fact="0.69"/>
                <dgm:constr type="w" for="ch" forName="ConnectLine"/>
                <dgm:constr type="l" for="ch" forName="ConnectLine" refType="w" fact="0.5"/>
                <dgm:constr type="h" for="ch" forName="ConnectLine" refType="h" fact="0.19"/>
                <dgm:constr type="t" for="ch" forName="ConnectLine" refType="h" fact="0.5"/>
                <dgm:constr type="w" for="ch" forName="ConnectorPoint" refType="h" fact="0.015"/>
                <dgm:constr type="h" for="ch" forName="ConnectorPoint" refType="h" fact="0.015"/>
                <dgm:constr type="ctrX" for="ch" forName="ConnectorPoint" refType="w" fact="0.5"/>
                <dgm:constr type="ctrY" for="ch" forName="ConnectorPoint" refType="h" fact="0.5"/>
                <dgm:constr type="w" for="ch" forName="EmptyPlaceHolder" refType="w"/>
                <dgm:constr type="h" for="ch" forName="EmptyPlaceHolder" refType="h" fact="0.35"/>
                <dgm:constr type="t" for="ch" forName="EmptyPlaceHolder" refType="h" fact="0"/>
              </dgm:constrLst>
            </dgm:else>
          </dgm:choose>
          <dgm:layoutNode name="L1TextContainer" styleLbl="revTx">
            <dgm:varLst>
              <dgm:chMax val="1"/>
              <dgm:chPref val="1"/>
              <dgm:bulletEnabled val="1"/>
            </dgm:varLst>
            <dgm:choose name="casesForTxtDirLogic">
              <dgm:if name="Name78" axis="self" ptType="node" func="posOdd" op="equ" val="1">
                <dgm:alg type="tx">
                  <dgm:param type="txAnchorHorz" val="ctr"/>
                  <dgm:param type="txAnchorVert" val="t"/>
                  <dgm:param type="parTxLTRAlign" val="ctr"/>
                  <dgm:param type="parTxRTLAlign" val="ctr"/>
                </dgm:alg>
              </dgm:if>
              <dgm:else name="Name89">
                <dgm:alg type="tx">
                  <dgm:param type="txAnchorHorz" val="ctr"/>
                  <dgm:param type="txAnchorVert" val="b"/>
                  <dgm:param type="parTxLTRAlign" val="ctr"/>
                  <dgm:param type="parTxRTLAlign" val="ctr"/>
                </dgm:alg>
              </dgm:else>
            </dgm:choose>
            <dgm:shape xmlns:r="http://schemas.openxmlformats.org/officeDocument/2006/relationships" type="rect" r:blip="">
              <dgm:adjLst/>
            </dgm:shape>
            <dgm:presOf axis="self"/>
            <dgm:constrLst>
              <dgm:constr type="lMarg"/>
              <dgm:constr type="rMarg"/>
              <dgm:constr type="tMarg"/>
              <dgm:constr type="bMarg"/>
            </dgm:constrLst>
            <dgm:ruleLst>
              <dgm:rule type="primFontSz" val="14" fact="NaN" max="NaN"/>
            </dgm:ruleLst>
          </dgm:layoutNode>
          <dgm:layoutNode name="L2TextContainerWrapper">
            <dgm:varLst>
              <dgm:chMax val="0"/>
              <dgm:chPref val="0"/>
              <dgm:bulletEnabled val="1"/>
            </dgm:varLst>
            <dgm:alg type="composite"/>
            <dgm:choose name="L2TextContainerConstr">
              <dgm:if name="CaseForPlacingL2TextContaineAboveDivider" axis="self" ptType="node" func="posOdd" op="equ" val="1">
                <dgm:constrLst>
                  <dgm:constr type="h" for="ch" forName="L2TextContainer" refType="h" fact="0.55"/>
                  <dgm:constr type="b" for="ch" forName="L2TextContainer" refType="h"/>
                  <dgm:constr type="h" for="ch" forName="FlexibleEmptyPlaceHolder" refType="h" fact="0.45"/>
                </dgm:constrLst>
              </dgm:if>
              <dgm:else name="CaseForPlacingL2TextContaineBelowDivider">
                <dgm:constrLst>
                  <dgm:constr type="h" for="ch" forName="L2TextContainer" refType="h" fact="0.55"/>
                  <dgm:constr type="h" for="ch" forName="FlexibleEmptyPlaceHolder" refType="h" fact="0.45"/>
                  <dgm:constr type="b" for="ch" forName="FlexibleEmptyPlaceHolder" refType="h"/>
                </dgm:constrLst>
              </dgm:else>
            </dgm:choose>
            <dgm:layoutNode name="L2TextContainer" styleLbl="bgAcc1">
              <dgm:choose name="L2TextContainerAlgo">
                <dgm:if name="L2TextContainerAlgoLTR" func="var" arg="dir" op="equ" val="norm">
                  <dgm:alg type="tx">
                    <dgm:param type="txAnchorVert" val="mid"/>
                    <dgm:param type="parTxRTLAlign" val="l"/>
                    <dgm:param type="parTxLTRAlign" val="l"/>
                    <dgm:param type="txAnchorVertCh" val="mid"/>
                    <dgm:param type="shpTxRTLAlignCh" val="l"/>
                    <dgm:param type="shpTxLTRAlignCh" val="l"/>
                  </dgm:alg>
                </dgm:if>
                <dgm:else name="L2TextContainerAlgoRTL">
                  <dgm:alg type="tx">
                    <dgm:param type="txAnchorVert" val="mid"/>
                    <dgm:param type="parTxRTLAlign" val="r"/>
                    <dgm:param type="parTxLTRAlign" val="r"/>
                    <dgm:param type="txAnchorVertCh" val="mid"/>
                    <dgm:param type="shpTxRTLAlignCh" val="r"/>
                    <dgm:param type="shpTxLTRAlignCh" val="r"/>
                  </dgm:alg>
                </dgm:else>
              </dgm:choose>
              <dgm:shape xmlns:r="http://schemas.openxmlformats.org/officeDocument/2006/relationships" type="roundRect" r:blip="">
                <dgm:adjLst/>
              </dgm:shape>
              <dgm:presOf axis="des" ptType="node"/>
              <dgm:constrLst>
                <dgm:constr type="primFontSz" val="17"/>
                <dgm:constr type="lMarg" refType="primFontSz" fact="0.7"/>
                <dgm:constr type="rMarg" refType="primFontSz" fact="0.7"/>
                <dgm:constr type="tMarg" refType="primFontSz" fact="0.7"/>
                <dgm:constr type="bMarg" refType="primFontSz" fact="0.7"/>
              </dgm:constrLst>
              <dgm:ruleLst>
                <dgm:rule type="primFontSz" val="12" fact="NaN" max="NaN"/>
                <dgm:rule type="secFontSz" val="10" fact="NaN" max="NaN"/>
                <dgm:rule type="h" val="INF" fact="NaN" max="NaN"/>
              </dgm:ruleLst>
            </dgm:layoutNode>
            <dgm:layoutNode name="FlexibleEmptyPlaceHolder">
              <dgm:alg type="sp"/>
              <dgm:shape xmlns:r="http://schemas.openxmlformats.org/officeDocument/2006/relationships" r:blip="">
                <dgm:adjLst/>
              </dgm:shape>
              <dgm:presOf/>
              <dgm:constrLst/>
            </dgm:layoutNode>
          </dgm:layoutNode>
          <dgm:layoutNode name="ConnectLine" styleLbl="sibTrans1D1" moveWith="L2TextContainer">
            <dgm:alg type="sp"/>
            <dgm:shape xmlns:r="http://schemas.openxmlformats.org/officeDocument/2006/relationships" type="line" r:blip="">
              <dgm:adjLst/>
              <dgm:extLst>
                <a:ext uri="{B698B0E9-8C71-41B9-8309-B3DCBF30829C}">
                  <dgm1612:spPr xmlns:dgm1612="http://schemas.microsoft.com/office/drawing/2016/12/diagram">
                    <a:ln>
                      <a:prstDash val="dash"/>
                    </a:ln>
                  </dgm1612:spPr>
                </a:ext>
              </dgm:extLst>
            </dgm:shape>
            <dgm:presOf/>
            <dgm:constrLst/>
          </dgm:layoutNode>
          <dgm:layoutNode name="ConnectorPoint" styleLbl="alignNode1" moveWith="L2TextContainer">
            <dgm:alg type="sp"/>
            <dgm:shape xmlns:r="http://schemas.openxmlformats.org/officeDocument/2006/relationships" type="ellipse" r:blip="" zOrderOff="1">
              <dgm:adjLst/>
            </dgm:shape>
            <dgm:presOf/>
            <dgm:constrLst/>
          </dgm:layoutNode>
          <dgm:layoutNode name="EmptyPlaceHolder">
            <dgm:alg type="sp"/>
            <dgm:shape xmlns:r="http://schemas.openxmlformats.org/officeDocument/2006/relationships" r:blip="">
              <dgm:adjLst/>
            </dgm:shape>
            <dgm:presOf/>
            <dgm:constrLst/>
          </dgm:layoutNode>
        </dgm:layoutNode>
        <dgm:forEach name="Name28"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Node>
  <dgm:extLst>
    <a:ext uri="{68A01E43-0DF5-4B5B-8FA6-DAF915123BFB}">
      <dgm1612:lstStyle xmlns:dgm1612="http://schemas.microsoft.com/office/drawing/2016/12/diagram">
        <a:lvl1pPr>
          <a:defRPr b="1"/>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301543" cy="341064"/>
          </a:xfrm>
          <a:prstGeom prst="rect">
            <a:avLst/>
          </a:prstGeom>
        </p:spPr>
        <p:txBody>
          <a:bodyPr vert="horz" lIns="91440" tIns="45720" rIns="91440" bIns="45720" rtlCol="0"/>
          <a:lstStyle>
            <a:lvl1pPr algn="l">
              <a:defRPr sz="1200">
                <a:latin typeface="Times" charset="0"/>
                <a:ea typeface="ヒラギノ角ゴ Pro W3" charset="-128"/>
              </a:defRPr>
            </a:lvl1pPr>
          </a:lstStyle>
          <a:p>
            <a:pPr>
              <a:defRPr/>
            </a:pPr>
            <a:endParaRPr lang="en-US"/>
          </a:p>
        </p:txBody>
      </p:sp>
      <p:sp>
        <p:nvSpPr>
          <p:cNvPr id="3" name="Date Placeholder 2"/>
          <p:cNvSpPr>
            <a:spLocks noGrp="1"/>
          </p:cNvSpPr>
          <p:nvPr>
            <p:ph type="dt" sz="quarter" idx="1"/>
          </p:nvPr>
        </p:nvSpPr>
        <p:spPr>
          <a:xfrm>
            <a:off x="5622798" y="1"/>
            <a:ext cx="4301543" cy="341064"/>
          </a:xfrm>
          <a:prstGeom prst="rect">
            <a:avLst/>
          </a:prstGeom>
        </p:spPr>
        <p:txBody>
          <a:bodyPr vert="horz" lIns="91440" tIns="45720" rIns="91440" bIns="45720" rtlCol="0"/>
          <a:lstStyle>
            <a:lvl1pPr algn="r">
              <a:defRPr sz="1200">
                <a:latin typeface="Times" charset="0"/>
                <a:ea typeface="ヒラギノ角ゴ Pro W3" charset="-128"/>
              </a:defRPr>
            </a:lvl1pPr>
          </a:lstStyle>
          <a:p>
            <a:pPr>
              <a:defRPr/>
            </a:pPr>
            <a:fld id="{E6D207C4-F1C5-46D6-B0F0-58965E34A68D}" type="datetimeFigureOut">
              <a:rPr lang="en-US"/>
              <a:pPr>
                <a:defRPr/>
              </a:pPr>
              <a:t>5/12/2023</a:t>
            </a:fld>
            <a:endParaRPr lang="en-US"/>
          </a:p>
        </p:txBody>
      </p:sp>
      <p:sp>
        <p:nvSpPr>
          <p:cNvPr id="4" name="Footer Placeholder 3"/>
          <p:cNvSpPr>
            <a:spLocks noGrp="1"/>
          </p:cNvSpPr>
          <p:nvPr>
            <p:ph type="ftr" sz="quarter" idx="2"/>
          </p:nvPr>
        </p:nvSpPr>
        <p:spPr>
          <a:xfrm>
            <a:off x="0" y="6456612"/>
            <a:ext cx="4301543" cy="341063"/>
          </a:xfrm>
          <a:prstGeom prst="rect">
            <a:avLst/>
          </a:prstGeom>
        </p:spPr>
        <p:txBody>
          <a:bodyPr vert="horz" lIns="91440" tIns="45720" rIns="91440" bIns="45720" rtlCol="0" anchor="b"/>
          <a:lstStyle>
            <a:lvl1pPr algn="l">
              <a:defRPr sz="1200">
                <a:latin typeface="Times" charset="0"/>
                <a:ea typeface="ヒラギノ角ゴ Pro W3" charset="-128"/>
              </a:defRPr>
            </a:lvl1pPr>
          </a:lstStyle>
          <a:p>
            <a:pPr>
              <a:defRPr/>
            </a:pPr>
            <a:endParaRPr lang="en-US"/>
          </a:p>
        </p:txBody>
      </p:sp>
      <p:sp>
        <p:nvSpPr>
          <p:cNvPr id="5" name="Slide Number Placeholder 4"/>
          <p:cNvSpPr>
            <a:spLocks noGrp="1"/>
          </p:cNvSpPr>
          <p:nvPr>
            <p:ph type="sldNum" sz="quarter" idx="3"/>
          </p:nvPr>
        </p:nvSpPr>
        <p:spPr>
          <a:xfrm>
            <a:off x="5622798" y="6456612"/>
            <a:ext cx="4301543" cy="341063"/>
          </a:xfrm>
          <a:prstGeom prst="rect">
            <a:avLst/>
          </a:prstGeom>
        </p:spPr>
        <p:txBody>
          <a:bodyPr vert="horz" lIns="91440" tIns="45720" rIns="91440" bIns="45720" rtlCol="0" anchor="b"/>
          <a:lstStyle>
            <a:lvl1pPr algn="r">
              <a:defRPr sz="1200">
                <a:latin typeface="Times" charset="0"/>
                <a:ea typeface="ヒラギノ角ゴ Pro W3" charset="-128"/>
              </a:defRPr>
            </a:lvl1pPr>
          </a:lstStyle>
          <a:p>
            <a:pPr>
              <a:defRPr/>
            </a:pPr>
            <a:fld id="{D8435711-A4FE-4B0D-8EAC-05E1780A8E64}" type="slidenum">
              <a:rPr lang="en-US"/>
              <a:pPr>
                <a:defRPr/>
              </a:pPr>
              <a:t>‹#›</a:t>
            </a:fld>
            <a:endParaRPr lang="en-US"/>
          </a:p>
        </p:txBody>
      </p:sp>
    </p:spTree>
    <p:extLst>
      <p:ext uri="{BB962C8B-B14F-4D97-AF65-F5344CB8AC3E}">
        <p14:creationId xmlns:p14="http://schemas.microsoft.com/office/powerpoint/2010/main" val="4594006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301543" cy="341064"/>
          </a:xfrm>
          <a:prstGeom prst="rect">
            <a:avLst/>
          </a:prstGeom>
        </p:spPr>
        <p:txBody>
          <a:bodyPr vert="horz" lIns="91440" tIns="45720" rIns="91440" bIns="45720" rtlCol="0"/>
          <a:lstStyle>
            <a:lvl1pPr algn="l">
              <a:defRPr sz="1200">
                <a:latin typeface="Times" charset="0"/>
                <a:ea typeface="ヒラギノ角ゴ Pro W3" charset="-128"/>
              </a:defRPr>
            </a:lvl1pPr>
          </a:lstStyle>
          <a:p>
            <a:pPr>
              <a:defRPr/>
            </a:pPr>
            <a:endParaRPr lang="en-US"/>
          </a:p>
        </p:txBody>
      </p:sp>
      <p:sp>
        <p:nvSpPr>
          <p:cNvPr id="3" name="Date Placeholder 2"/>
          <p:cNvSpPr>
            <a:spLocks noGrp="1"/>
          </p:cNvSpPr>
          <p:nvPr>
            <p:ph type="dt" idx="1"/>
          </p:nvPr>
        </p:nvSpPr>
        <p:spPr>
          <a:xfrm>
            <a:off x="5622798" y="1"/>
            <a:ext cx="4301543" cy="341064"/>
          </a:xfrm>
          <a:prstGeom prst="rect">
            <a:avLst/>
          </a:prstGeom>
        </p:spPr>
        <p:txBody>
          <a:bodyPr vert="horz" lIns="91440" tIns="45720" rIns="91440" bIns="45720" rtlCol="0"/>
          <a:lstStyle>
            <a:lvl1pPr algn="r">
              <a:defRPr sz="1200">
                <a:latin typeface="Times" charset="0"/>
                <a:ea typeface="ヒラギノ角ゴ Pro W3" charset="-128"/>
              </a:defRPr>
            </a:lvl1pPr>
          </a:lstStyle>
          <a:p>
            <a:pPr>
              <a:defRPr/>
            </a:pPr>
            <a:fld id="{24CC7B08-0227-40A0-93E0-F1542D752734}" type="datetimeFigureOut">
              <a:rPr lang="en-US"/>
              <a:pPr>
                <a:defRPr/>
              </a:pPr>
              <a:t>5/12/2023</a:t>
            </a:fld>
            <a:endParaRPr lang="en-US"/>
          </a:p>
        </p:txBody>
      </p:sp>
      <p:sp>
        <p:nvSpPr>
          <p:cNvPr id="4" name="Slide Image Placeholder 3"/>
          <p:cNvSpPr>
            <a:spLocks noGrp="1" noRot="1" noChangeAspect="1"/>
          </p:cNvSpPr>
          <p:nvPr>
            <p:ph type="sldImg" idx="2"/>
          </p:nvPr>
        </p:nvSpPr>
        <p:spPr>
          <a:xfrm>
            <a:off x="2925763" y="849313"/>
            <a:ext cx="4075112" cy="229393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992664" y="3271381"/>
            <a:ext cx="7941310" cy="2676585"/>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6456612"/>
            <a:ext cx="4301543" cy="341063"/>
          </a:xfrm>
          <a:prstGeom prst="rect">
            <a:avLst/>
          </a:prstGeom>
        </p:spPr>
        <p:txBody>
          <a:bodyPr vert="horz" lIns="91440" tIns="45720" rIns="91440" bIns="45720" rtlCol="0" anchor="b"/>
          <a:lstStyle>
            <a:lvl1pPr algn="l">
              <a:defRPr sz="1200">
                <a:latin typeface="Times" charset="0"/>
                <a:ea typeface="ヒラギノ角ゴ Pro W3" charset="-128"/>
              </a:defRPr>
            </a:lvl1pPr>
          </a:lstStyle>
          <a:p>
            <a:pPr>
              <a:defRPr/>
            </a:pPr>
            <a:endParaRPr lang="en-US"/>
          </a:p>
        </p:txBody>
      </p:sp>
      <p:sp>
        <p:nvSpPr>
          <p:cNvPr id="7" name="Slide Number Placeholder 6"/>
          <p:cNvSpPr>
            <a:spLocks noGrp="1"/>
          </p:cNvSpPr>
          <p:nvPr>
            <p:ph type="sldNum" sz="quarter" idx="5"/>
          </p:nvPr>
        </p:nvSpPr>
        <p:spPr>
          <a:xfrm>
            <a:off x="5622798" y="6456612"/>
            <a:ext cx="4301543" cy="341063"/>
          </a:xfrm>
          <a:prstGeom prst="rect">
            <a:avLst/>
          </a:prstGeom>
        </p:spPr>
        <p:txBody>
          <a:bodyPr vert="horz" lIns="91440" tIns="45720" rIns="91440" bIns="45720" rtlCol="0" anchor="b"/>
          <a:lstStyle>
            <a:lvl1pPr algn="r">
              <a:defRPr sz="1200">
                <a:latin typeface="Times" charset="0"/>
                <a:ea typeface="ヒラギノ角ゴ Pro W3" charset="-128"/>
              </a:defRPr>
            </a:lvl1pPr>
          </a:lstStyle>
          <a:p>
            <a:pPr>
              <a:defRPr/>
            </a:pPr>
            <a:fld id="{86AAEC0A-556C-4808-8664-FAF36CE6DC85}" type="slidenum">
              <a:rPr lang="en-US"/>
              <a:pPr>
                <a:defRPr/>
              </a:pPr>
              <a:t>‹#›</a:t>
            </a:fld>
            <a:endParaRPr lang="en-US"/>
          </a:p>
        </p:txBody>
      </p:sp>
    </p:spTree>
    <p:extLst>
      <p:ext uri="{BB962C8B-B14F-4D97-AF65-F5344CB8AC3E}">
        <p14:creationId xmlns:p14="http://schemas.microsoft.com/office/powerpoint/2010/main" val="11803715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25763" y="849313"/>
            <a:ext cx="4075112" cy="2293937"/>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1</a:t>
            </a:fld>
            <a:endParaRPr lang="en-US"/>
          </a:p>
        </p:txBody>
      </p:sp>
    </p:spTree>
    <p:extLst>
      <p:ext uri="{BB962C8B-B14F-4D97-AF65-F5344CB8AC3E}">
        <p14:creationId xmlns:p14="http://schemas.microsoft.com/office/powerpoint/2010/main" val="8400447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00"/>
              </a:spcBef>
            </a:pPr>
            <a:r>
              <a:rPr lang="en-US" sz="1800" dirty="0">
                <a:effectLst/>
                <a:latin typeface="Arial" panose="020B0604020202020204" pitchFamily="34" charset="0"/>
                <a:ea typeface="Calibri" panose="020F0502020204030204" pitchFamily="34" charset="0"/>
              </a:rPr>
              <a:t>A model is a simplification of the real world. For example, you can think of the mean as being a model for the data that says all the values are the same. This model is not an accurate representation of all the values in the data set but it could help you make decisions. A simple model in a shop could be that customers spend £20 (on average). This could be useful to predict how much extra money you would take if you had 10 extra customers.</a:t>
            </a:r>
            <a:endParaRPr lang="en-GB" sz="1800" dirty="0">
              <a:effectLst/>
              <a:latin typeface="Arial" panose="020B0604020202020204" pitchFamily="34" charset="0"/>
              <a:ea typeface="Calibri" panose="020F0502020204030204" pitchFamily="34" charset="0"/>
            </a:endParaRPr>
          </a:p>
          <a:p>
            <a:pPr>
              <a:spcBef>
                <a:spcPts val="1200"/>
              </a:spcBef>
            </a:pPr>
            <a:r>
              <a:rPr lang="en-US" sz="1800" dirty="0">
                <a:effectLst/>
                <a:latin typeface="Arial" panose="020B0604020202020204" pitchFamily="34" charset="0"/>
                <a:ea typeface="Calibri" panose="020F0502020204030204" pitchFamily="34" charset="0"/>
              </a:rPr>
              <a:t>Models can help you make decisions. In the shop example it could be that you are deciding whether to place advertising in a local magazine and the decision could be made by comparing the cost of the advert to the amount of extra income you expect to receive.</a:t>
            </a:r>
            <a:endParaRPr lang="en-GB" sz="1800" dirty="0">
              <a:effectLst/>
              <a:latin typeface="Arial" panose="020B0604020202020204" pitchFamily="34" charset="0"/>
              <a:ea typeface="Calibri" panose="020F0502020204030204" pitchFamily="34" charset="0"/>
            </a:endParaRPr>
          </a:p>
          <a:p>
            <a:r>
              <a:rPr lang="en-US" sz="1800" dirty="0">
                <a:effectLst/>
                <a:latin typeface="Arial" panose="020B0604020202020204" pitchFamily="34" charset="0"/>
                <a:ea typeface="Calibri" panose="020F0502020204030204" pitchFamily="34" charset="0"/>
              </a:rPr>
              <a:t>In this course you meet examples of models built from data using machine learning algorithms. You’ve met a line of best fit, which has two numbers, or </a:t>
            </a:r>
            <a:r>
              <a:rPr lang="en-US" sz="1800" i="1" dirty="0">
                <a:effectLst/>
                <a:latin typeface="Arial" panose="020B0604020202020204" pitchFamily="34" charset="0"/>
                <a:ea typeface="Calibri" panose="020F0502020204030204" pitchFamily="34" charset="0"/>
              </a:rPr>
              <a:t>parameters</a:t>
            </a:r>
            <a:r>
              <a:rPr lang="en-US" sz="1800" dirty="0">
                <a:effectLst/>
                <a:latin typeface="Arial" panose="020B0604020202020204" pitchFamily="34" charset="0"/>
                <a:ea typeface="Calibri" panose="020F0502020204030204" pitchFamily="34" charset="0"/>
              </a:rPr>
              <a:t>. Increasingly complex models will have more parameters, for example, </a:t>
            </a:r>
            <a:r>
              <a:rPr lang="en-US" sz="1800" dirty="0" err="1">
                <a:effectLst/>
                <a:latin typeface="Arial" panose="020B0604020202020204" pitchFamily="34" charset="0"/>
                <a:ea typeface="Calibri" panose="020F0502020204030204" pitchFamily="34" charset="0"/>
              </a:rPr>
              <a:t>ChatGPT</a:t>
            </a:r>
            <a:r>
              <a:rPr lang="en-US" sz="1800" dirty="0">
                <a:effectLst/>
                <a:latin typeface="Arial" panose="020B0604020202020204" pitchFamily="34" charset="0"/>
                <a:ea typeface="Calibri" panose="020F0502020204030204" pitchFamily="34" charset="0"/>
              </a:rPr>
              <a:t> is a model for generating text that has over 1 trillion parameters.</a:t>
            </a:r>
            <a:endParaRPr lang="en-US" dirty="0">
              <a:cs typeface="Calibri"/>
            </a:endParaRPr>
          </a:p>
        </p:txBody>
      </p:sp>
      <p:sp>
        <p:nvSpPr>
          <p:cNvPr id="4" name="Slide Number Placeholder 3"/>
          <p:cNvSpPr>
            <a:spLocks noGrp="1"/>
          </p:cNvSpPr>
          <p:nvPr>
            <p:ph type="sldNum" sz="quarter" idx="5"/>
          </p:nvPr>
        </p:nvSpPr>
        <p:spPr/>
        <p:txBody>
          <a:bodyPr/>
          <a:lstStyle/>
          <a:p>
            <a:pPr>
              <a:defRPr/>
            </a:pPr>
            <a:fld id="{86AAEC0A-556C-4808-8664-FAF36CE6DC85}" type="slidenum">
              <a:rPr lang="en-US"/>
              <a:pPr>
                <a:defRPr/>
              </a:pPr>
              <a:t>2</a:t>
            </a:fld>
            <a:endParaRPr lang="en-US"/>
          </a:p>
        </p:txBody>
      </p:sp>
    </p:spTree>
    <p:extLst>
      <p:ext uri="{BB962C8B-B14F-4D97-AF65-F5344CB8AC3E}">
        <p14:creationId xmlns:p14="http://schemas.microsoft.com/office/powerpoint/2010/main" val="15833058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00"/>
              </a:spcBef>
            </a:pPr>
            <a:r>
              <a:rPr lang="en-GB" sz="1800" dirty="0">
                <a:effectLst/>
                <a:latin typeface="Arial" panose="020B0604020202020204" pitchFamily="34" charset="0"/>
                <a:ea typeface="Calibri" panose="020F0502020204030204" pitchFamily="34" charset="0"/>
              </a:rPr>
              <a:t>Last lesson, you built models that aimed to predict a number – regression models. Another common task for machine learning is to predict a category. This is called classification. The simplest version of classification is binary classification, where the target is a yes/no answer. </a:t>
            </a:r>
          </a:p>
          <a:p>
            <a:r>
              <a:rPr lang="en-GB" sz="1800" dirty="0">
                <a:effectLst/>
                <a:latin typeface="Arial" panose="020B0604020202020204" pitchFamily="34" charset="0"/>
                <a:ea typeface="Calibri" panose="020F0502020204030204" pitchFamily="34" charset="0"/>
              </a:rPr>
              <a:t>For example, spam detection algorithms try to predict whether an email is spam or not. This is based on the results of a machine learning algorithm that has </a:t>
            </a:r>
            <a:r>
              <a:rPr lang="en-US" sz="1800" dirty="0">
                <a:effectLst/>
                <a:latin typeface="Arial" panose="020B0604020202020204" pitchFamily="34" charset="0"/>
                <a:ea typeface="Calibri" panose="020F0502020204030204" pitchFamily="34" charset="0"/>
              </a:rPr>
              <a:t>been built using lots of email messages.</a:t>
            </a:r>
            <a:endParaRPr lang="en-US"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3</a:t>
            </a:fld>
            <a:endParaRPr lang="en-US"/>
          </a:p>
        </p:txBody>
      </p:sp>
    </p:spTree>
    <p:extLst>
      <p:ext uri="{BB962C8B-B14F-4D97-AF65-F5344CB8AC3E}">
        <p14:creationId xmlns:p14="http://schemas.microsoft.com/office/powerpoint/2010/main" val="36286154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00"/>
              </a:spcBef>
            </a:pPr>
            <a:r>
              <a:rPr lang="en-GB" sz="1800" dirty="0">
                <a:effectLst/>
                <a:latin typeface="Arial" panose="020B0604020202020204" pitchFamily="34" charset="0"/>
                <a:ea typeface="Calibri" panose="020F0502020204030204" pitchFamily="34" charset="0"/>
              </a:rPr>
              <a:t>Activity 6-1: Can a penguin's features be used to predict its species?</a:t>
            </a:r>
          </a:p>
          <a:p>
            <a:r>
              <a:rPr lang="en-GB" sz="1800" dirty="0">
                <a:effectLst/>
                <a:latin typeface="Arial" panose="020B0604020202020204" pitchFamily="34" charset="0"/>
                <a:ea typeface="Calibri" panose="020F0502020204030204" pitchFamily="34" charset="0"/>
              </a:rPr>
              <a:t>The data for this activity comes from a study of three species of penguins: Adelie, Gentoo and Chinstrap. You'll build a binary classification model that uses body measurements to try and predict whether a penguin is a Gentoo penguin.</a:t>
            </a:r>
            <a:endParaRPr lang="en-GB" dirty="0">
              <a:cs typeface="Calibri"/>
            </a:endParaRPr>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4</a:t>
            </a:fld>
            <a:endParaRPr lang="en-US"/>
          </a:p>
        </p:txBody>
      </p:sp>
    </p:spTree>
    <p:extLst>
      <p:ext uri="{BB962C8B-B14F-4D97-AF65-F5344CB8AC3E}">
        <p14:creationId xmlns:p14="http://schemas.microsoft.com/office/powerpoint/2010/main" val="16269050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00"/>
              </a:spcBef>
            </a:pPr>
            <a:r>
              <a:rPr lang="en-GB" sz="1800" dirty="0">
                <a:effectLst/>
                <a:latin typeface="Arial" panose="020B0604020202020204" pitchFamily="34" charset="0"/>
                <a:ea typeface="Calibri" panose="020F0502020204030204" pitchFamily="34" charset="0"/>
              </a:rPr>
              <a:t>Artificial Intelligence (AI) describes systems that are designed to make decisions automatically. </a:t>
            </a:r>
          </a:p>
          <a:p>
            <a:pPr>
              <a:spcBef>
                <a:spcPts val="1200"/>
              </a:spcBef>
            </a:pPr>
            <a:r>
              <a:rPr lang="en-GB" sz="1800" dirty="0">
                <a:effectLst/>
                <a:latin typeface="Arial" panose="020B0604020202020204" pitchFamily="34" charset="0"/>
                <a:ea typeface="Calibri" panose="020F0502020204030204" pitchFamily="34" charset="0"/>
              </a:rPr>
              <a:t>The success of recent AI systems is due to improvements in machine learning technology. A good example of this is language translation, such as French to English. Early models that tried to translate language using rules were not very successful. Recent models built by spotting patterns in massive quantities of texts in both languages are much more effective.</a:t>
            </a:r>
          </a:p>
          <a:p>
            <a:r>
              <a:rPr lang="en-GB" sz="1800" dirty="0">
                <a:effectLst/>
                <a:latin typeface="Arial" panose="020B0604020202020204" pitchFamily="34" charset="0"/>
                <a:ea typeface="Calibri" panose="020F0502020204030204" pitchFamily="34" charset="0"/>
              </a:rPr>
              <a:t>Developing your skills in data analysis will give you a solid foundation for understanding machine learning and this is the key to most modern applications of AI.</a:t>
            </a:r>
            <a:endParaRPr lang="en-GB" dirty="0">
              <a:cs typeface="Calibri"/>
            </a:endParaRPr>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5</a:t>
            </a:fld>
            <a:endParaRPr lang="en-US"/>
          </a:p>
        </p:txBody>
      </p:sp>
    </p:spTree>
    <p:extLst>
      <p:ext uri="{BB962C8B-B14F-4D97-AF65-F5344CB8AC3E}">
        <p14:creationId xmlns:p14="http://schemas.microsoft.com/office/powerpoint/2010/main" val="28834858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00"/>
              </a:spcBef>
            </a:pPr>
            <a:r>
              <a:rPr lang="en-US" sz="1800" dirty="0">
                <a:effectLst/>
                <a:latin typeface="Arial" panose="020B0604020202020204" pitchFamily="34" charset="0"/>
                <a:ea typeface="Calibri" panose="020F0502020204030204" pitchFamily="34" charset="0"/>
              </a:rPr>
              <a:t>As models become more complex it is more difficult to devise a rule for finding the parameters. In the case of a mean it is straightforward: find the total of values and divide by how many there are. For models with large numbers of parameters the only viable approach is to learn these iteratively from data.</a:t>
            </a:r>
            <a:endParaRPr lang="en-GB" sz="1800" dirty="0">
              <a:effectLst/>
              <a:latin typeface="Arial" panose="020B0604020202020204" pitchFamily="34" charset="0"/>
              <a:ea typeface="Calibri" panose="020F0502020204030204" pitchFamily="34" charset="0"/>
            </a:endParaRPr>
          </a:p>
          <a:p>
            <a:r>
              <a:rPr lang="en-GB" sz="1800" dirty="0">
                <a:effectLst/>
                <a:latin typeface="Arial" panose="020B0604020202020204" pitchFamily="34" charset="0"/>
                <a:ea typeface="Calibri" panose="020F0502020204030204" pitchFamily="34" charset="0"/>
              </a:rPr>
              <a:t>Some models can sit at the overlap between the two processes: lines of best fit and spam detection can either be created using rules or learned iteratively from the data. More complicated models will be learned from the data. This covers the examples here: recommender systems (like on Spotify or Netflix), Deep Blue (the first chess program to defeat a grandmaster) and </a:t>
            </a:r>
            <a:r>
              <a:rPr lang="en-GB" sz="1800" dirty="0" err="1">
                <a:effectLst/>
                <a:latin typeface="Arial" panose="020B0604020202020204" pitchFamily="34" charset="0"/>
                <a:ea typeface="Calibri" panose="020F0502020204030204" pitchFamily="34" charset="0"/>
              </a:rPr>
              <a:t>ChatGPT</a:t>
            </a:r>
            <a:r>
              <a:rPr lang="en-GB" sz="1800" dirty="0">
                <a:effectLst/>
                <a:latin typeface="Arial" panose="020B0604020202020204" pitchFamily="34" charset="0"/>
                <a:ea typeface="Calibri" panose="020F0502020204030204" pitchFamily="34" charset="0"/>
              </a:rPr>
              <a:t>.</a:t>
            </a:r>
            <a:endParaRPr lang="en-US" dirty="0">
              <a:cs typeface="Calibri"/>
            </a:endParaRPr>
          </a:p>
        </p:txBody>
      </p:sp>
      <p:sp>
        <p:nvSpPr>
          <p:cNvPr id="4" name="Slide Number Placeholder 3"/>
          <p:cNvSpPr>
            <a:spLocks noGrp="1"/>
          </p:cNvSpPr>
          <p:nvPr>
            <p:ph type="sldNum" sz="quarter" idx="5"/>
          </p:nvPr>
        </p:nvSpPr>
        <p:spPr/>
        <p:txBody>
          <a:bodyPr/>
          <a:lstStyle/>
          <a:p>
            <a:pPr>
              <a:defRPr/>
            </a:pPr>
            <a:fld id="{86AAEC0A-556C-4808-8664-FAF36CE6DC85}" type="slidenum">
              <a:rPr lang="en-US"/>
              <a:pPr>
                <a:defRPr/>
              </a:pPr>
              <a:t>6</a:t>
            </a:fld>
            <a:endParaRPr lang="en-US"/>
          </a:p>
        </p:txBody>
      </p:sp>
    </p:spTree>
    <p:extLst>
      <p:ext uri="{BB962C8B-B14F-4D97-AF65-F5344CB8AC3E}">
        <p14:creationId xmlns:p14="http://schemas.microsoft.com/office/powerpoint/2010/main" val="17610723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00"/>
              </a:spcBef>
            </a:pPr>
            <a:r>
              <a:rPr lang="en-GB" sz="1800" dirty="0">
                <a:effectLst/>
                <a:latin typeface="Arial" panose="020B0604020202020204" pitchFamily="34" charset="0"/>
                <a:ea typeface="Calibri" panose="020F0502020204030204" pitchFamily="34" charset="0"/>
              </a:rPr>
              <a:t>Your classification model for penguins was very successful at distinguishing Gentoo penguins from Adelie or Chinstrap penguins. But there are a total of five different species of penguin across the Antarctic. If you tried to use your model somewhere where there were also Emperor penguins, for example, it might not perform as well, as the data that the model was trained on would not be representative of the population you are attempting to use it on. This is an example of </a:t>
            </a:r>
            <a:r>
              <a:rPr lang="en-GB" sz="1800" i="1" dirty="0">
                <a:effectLst/>
                <a:latin typeface="Arial" panose="020B0604020202020204" pitchFamily="34" charset="0"/>
                <a:ea typeface="Calibri" panose="020F0502020204030204" pitchFamily="34" charset="0"/>
              </a:rPr>
              <a:t>bias</a:t>
            </a:r>
            <a:r>
              <a:rPr lang="en-GB" sz="1800" dirty="0">
                <a:effectLst/>
                <a:latin typeface="Arial" panose="020B0604020202020204" pitchFamily="34" charset="0"/>
                <a:ea typeface="Calibri" panose="020F0502020204030204" pitchFamily="34" charset="0"/>
              </a:rPr>
              <a:t>.</a:t>
            </a:r>
          </a:p>
          <a:p>
            <a:r>
              <a:rPr lang="en-GB" sz="1800" dirty="0">
                <a:effectLst/>
                <a:latin typeface="Arial" panose="020B0604020202020204" pitchFamily="34" charset="0"/>
                <a:ea typeface="Calibri" panose="020F0502020204030204" pitchFamily="34" charset="0"/>
              </a:rPr>
              <a:t>This might not be a disaster in this context, but sometimes bias can have serious consequences as shown in the example news stories.</a:t>
            </a:r>
            <a:endParaRPr lang="en-GB" dirty="0">
              <a:cs typeface="Calibri"/>
            </a:endParaRPr>
          </a:p>
          <a:p>
            <a:endParaRPr lang="en-GB" dirty="0">
              <a:cs typeface="Calibri"/>
            </a:endParaRPr>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7</a:t>
            </a:fld>
            <a:endParaRPr lang="en-US"/>
          </a:p>
        </p:txBody>
      </p:sp>
    </p:spTree>
    <p:extLst>
      <p:ext uri="{BB962C8B-B14F-4D97-AF65-F5344CB8AC3E}">
        <p14:creationId xmlns:p14="http://schemas.microsoft.com/office/powerpoint/2010/main" val="4395161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Arial" panose="020B0604020202020204" pitchFamily="34" charset="0"/>
                <a:ea typeface="Calibri" panose="020F0502020204030204" pitchFamily="34" charset="0"/>
              </a:rPr>
              <a:t>Throughout the course you have seen the varied uses of data science in the </a:t>
            </a:r>
            <a:r>
              <a:rPr lang="en-GB" sz="1800" i="1" dirty="0">
                <a:effectLst/>
                <a:latin typeface="Arial" panose="020B0604020202020204" pitchFamily="34" charset="0"/>
                <a:ea typeface="Calibri" panose="020F0502020204030204" pitchFamily="34" charset="0"/>
              </a:rPr>
              <a:t>Meet a data scientist</a:t>
            </a:r>
            <a:r>
              <a:rPr lang="en-GB" sz="1800" dirty="0">
                <a:effectLst/>
                <a:latin typeface="Arial" panose="020B0604020202020204" pitchFamily="34" charset="0"/>
                <a:ea typeface="Calibri" panose="020F0502020204030204" pitchFamily="34" charset="0"/>
              </a:rPr>
              <a:t> videos. Data science impacts on many areas of life, study and work. If you are interested in data science you can probably find an example of it in a context that is of interest to you.</a:t>
            </a:r>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8</a:t>
            </a:fld>
            <a:endParaRPr lang="en-US"/>
          </a:p>
        </p:txBody>
      </p:sp>
    </p:spTree>
    <p:extLst>
      <p:ext uri="{BB962C8B-B14F-4D97-AF65-F5344CB8AC3E}">
        <p14:creationId xmlns:p14="http://schemas.microsoft.com/office/powerpoint/2010/main" val="8453324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00"/>
              </a:spcBef>
            </a:pPr>
            <a:r>
              <a:rPr lang="en-GB" sz="1800" dirty="0">
                <a:effectLst/>
                <a:latin typeface="Arial" panose="020B0604020202020204" pitchFamily="34" charset="0"/>
                <a:ea typeface="Calibri" panose="020F0502020204030204" pitchFamily="34" charset="0"/>
              </a:rPr>
              <a:t>There are a variety of routes into data science:</a:t>
            </a:r>
          </a:p>
          <a:p>
            <a:pPr marL="342900" lvl="0" indent="-342900">
              <a:spcBef>
                <a:spcPts val="1200"/>
              </a:spcBef>
              <a:buFont typeface="Symbol" panose="05050102010706020507" pitchFamily="18" charset="2"/>
              <a:buChar char=""/>
            </a:pPr>
            <a:r>
              <a:rPr lang="en-GB" sz="1800" dirty="0">
                <a:effectLst/>
                <a:latin typeface="Arial" panose="020B0604020202020204" pitchFamily="34" charset="0"/>
                <a:ea typeface="Calibri" panose="020F0502020204030204" pitchFamily="34" charset="0"/>
              </a:rPr>
              <a:t>You could study or work in an area that interests you and then develop your data skills in that area. It is common for people to undertake postgraduate courses in data science after studying or working in other areas.</a:t>
            </a:r>
          </a:p>
          <a:p>
            <a:pPr marL="342900" lvl="0" indent="-342900">
              <a:buFont typeface="Symbol" panose="05050102010706020507" pitchFamily="18" charset="2"/>
              <a:buChar char=""/>
            </a:pPr>
            <a:r>
              <a:rPr lang="en-GB" sz="1800" dirty="0">
                <a:effectLst/>
                <a:latin typeface="Arial" panose="020B0604020202020204" pitchFamily="34" charset="0"/>
                <a:ea typeface="Calibri" panose="020F0502020204030204" pitchFamily="34" charset="0"/>
              </a:rPr>
              <a:t>You could study for a degree in data science or a related area such as mathematics, statistics or computing.</a:t>
            </a:r>
          </a:p>
          <a:p>
            <a:pPr marL="342900" lvl="0" indent="-342900">
              <a:buFont typeface="Symbol" panose="05050102010706020507" pitchFamily="18" charset="2"/>
              <a:buChar char=""/>
            </a:pPr>
            <a:r>
              <a:rPr lang="en-GB" sz="1800" dirty="0">
                <a:effectLst/>
                <a:latin typeface="Arial" panose="020B0604020202020204" pitchFamily="34" charset="0"/>
                <a:ea typeface="Calibri" panose="020F0502020204030204" pitchFamily="34" charset="0"/>
              </a:rPr>
              <a:t>You could do a degree apprenticeship in data analytics. </a:t>
            </a:r>
          </a:p>
          <a:p>
            <a:pPr>
              <a:spcBef>
                <a:spcPts val="1200"/>
              </a:spcBef>
            </a:pPr>
            <a:r>
              <a:rPr lang="en-GB" sz="1800" dirty="0">
                <a:effectLst/>
                <a:latin typeface="Arial" panose="020B0604020202020204" pitchFamily="34" charset="0"/>
                <a:ea typeface="Calibri" panose="020F0502020204030204" pitchFamily="34" charset="0"/>
              </a:rPr>
              <a:t>There are interesting sites in the further reading … </a:t>
            </a:r>
          </a:p>
          <a:p>
            <a:pPr>
              <a:spcBef>
                <a:spcPts val="1200"/>
              </a:spcBef>
            </a:pPr>
            <a:r>
              <a:rPr lang="en-GB" sz="1800">
                <a:effectLst/>
                <a:latin typeface="Arial" panose="020B0604020202020204" pitchFamily="34" charset="0"/>
                <a:ea typeface="Calibri" panose="020F0502020204030204" pitchFamily="34" charset="0"/>
              </a:rPr>
              <a:t>… and you can always have fun practising on the huge amounts of free data that is available on sites like Kaggle.</a:t>
            </a:r>
          </a:p>
          <a:p>
            <a:pPr marL="457200" lvl="1" indent="0">
              <a:buFont typeface="Arial" panose="020B0604020202020204" pitchFamily="34" charset="0"/>
              <a:buNone/>
            </a:pPr>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9</a:t>
            </a:fld>
            <a:endParaRPr lang="en-US"/>
          </a:p>
        </p:txBody>
      </p:sp>
    </p:spTree>
    <p:extLst>
      <p:ext uri="{BB962C8B-B14F-4D97-AF65-F5344CB8AC3E}">
        <p14:creationId xmlns:p14="http://schemas.microsoft.com/office/powerpoint/2010/main" val="38425479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icture with title">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527051" y="1196975"/>
            <a:ext cx="4993216" cy="3240088"/>
          </a:xfrm>
          <a:prstGeom prst="rect">
            <a:avLst/>
          </a:prstGeom>
        </p:spPr>
        <p:txBody>
          <a:bodyPr/>
          <a:lstStyle>
            <a:lvl1pPr marL="0" indent="0">
              <a:buNone/>
              <a:defRPr>
                <a:latin typeface="Arial" panose="020B0604020202020204" pitchFamily="34" charset="0"/>
                <a:cs typeface="Arial" panose="020B0604020202020204" pitchFamily="34" charset="0"/>
              </a:defRPr>
            </a:lvl1pPr>
          </a:lstStyle>
          <a:p>
            <a:endParaRPr lang="en-GB" dirty="0"/>
          </a:p>
        </p:txBody>
      </p:sp>
      <p:sp>
        <p:nvSpPr>
          <p:cNvPr id="9" name="Title 1"/>
          <p:cNvSpPr>
            <a:spLocks noGrp="1"/>
          </p:cNvSpPr>
          <p:nvPr>
            <p:ph type="title"/>
          </p:nvPr>
        </p:nvSpPr>
        <p:spPr>
          <a:xfrm>
            <a:off x="5903980" y="1196975"/>
            <a:ext cx="5692213" cy="580926"/>
          </a:xfrm>
          <a:prstGeom prst="rect">
            <a:avLst/>
          </a:prstGeom>
        </p:spPr>
        <p:txBody>
          <a:bodyPr vert="horz"/>
          <a:lstStyle>
            <a:lvl1pPr algn="l">
              <a:defRPr>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Tree>
    <p:extLst>
      <p:ext uri="{BB962C8B-B14F-4D97-AF65-F5344CB8AC3E}">
        <p14:creationId xmlns:p14="http://schemas.microsoft.com/office/powerpoint/2010/main" val="6141960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609600" y="1600205"/>
            <a:ext cx="10972800" cy="4525963"/>
          </a:xfrm>
          <a:prstGeom prst="rect">
            <a:avLst/>
          </a:prstGeom>
        </p:spPr>
        <p:txBody>
          <a:bodyPr vert="eaVert"/>
          <a:lstStyle>
            <a:lvl1pPr marL="342900" indent="-3429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1pPr>
            <a:lvl2pPr marL="742950" indent="-28575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2pPr>
            <a:lvl3pPr marL="1143000" indent="-2286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3pPr>
            <a:lvl4pPr marL="1600200" indent="-2286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4pPr>
            <a:lvl5pPr marL="2057400" indent="-2286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Title 1"/>
          <p:cNvSpPr>
            <a:spLocks noGrp="1"/>
          </p:cNvSpPr>
          <p:nvPr>
            <p:ph type="title"/>
          </p:nvPr>
        </p:nvSpPr>
        <p:spPr>
          <a:xfrm>
            <a:off x="609600" y="836712"/>
            <a:ext cx="10972800" cy="580926"/>
          </a:xfrm>
          <a:prstGeom prst="rect">
            <a:avLst/>
          </a:prstGeom>
        </p:spPr>
        <p:txBody>
          <a:bodyPr vert="horz"/>
          <a:lstStyle>
            <a:lvl1pPr>
              <a:defRPr>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Tree>
    <p:extLst>
      <p:ext uri="{BB962C8B-B14F-4D97-AF65-F5344CB8AC3E}">
        <p14:creationId xmlns:p14="http://schemas.microsoft.com/office/powerpoint/2010/main" val="40540331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836712"/>
            <a:ext cx="2743200" cy="5289451"/>
          </a:xfrm>
          <a:prstGeom prst="rect">
            <a:avLst/>
          </a:prstGeom>
        </p:spPr>
        <p:txBody>
          <a:bodyPr vert="eaVert"/>
          <a:lstStyle>
            <a:lvl1pPr>
              <a:defRPr>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Vertical Text Placeholder 2"/>
          <p:cNvSpPr>
            <a:spLocks noGrp="1"/>
          </p:cNvSpPr>
          <p:nvPr>
            <p:ph type="body" orient="vert" idx="1"/>
          </p:nvPr>
        </p:nvSpPr>
        <p:spPr>
          <a:xfrm>
            <a:off x="609600" y="836712"/>
            <a:ext cx="8026400" cy="5289451"/>
          </a:xfrm>
          <a:prstGeom prst="rect">
            <a:avLst/>
          </a:prstGeom>
        </p:spPr>
        <p:txBody>
          <a:bodyPr vert="eaVert"/>
          <a:lstStyle>
            <a:lvl1pPr marL="342900" indent="-3429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lang="en-US" sz="2800" dirty="0">
                <a:solidFill>
                  <a:schemeClr val="tx2"/>
                </a:solidFill>
                <a:latin typeface="Arial" panose="020B0604020202020204" pitchFamily="34" charset="0"/>
                <a:ea typeface="+mn-ea"/>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5177628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Picture with title">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527051" y="1196975"/>
            <a:ext cx="4993216" cy="3240088"/>
          </a:xfrm>
          <a:prstGeom prst="rect">
            <a:avLst/>
          </a:prstGeom>
        </p:spPr>
        <p:txBody>
          <a:bodyPr/>
          <a:lstStyle>
            <a:lvl1pPr marL="0" indent="0">
              <a:buNone/>
              <a:defRPr>
                <a:latin typeface="Arial" panose="020B0604020202020204" pitchFamily="34" charset="0"/>
                <a:cs typeface="Arial" panose="020B0604020202020204" pitchFamily="34" charset="0"/>
              </a:defRPr>
            </a:lvl1pPr>
          </a:lstStyle>
          <a:p>
            <a:endParaRPr lang="en-GB" dirty="0"/>
          </a:p>
        </p:txBody>
      </p:sp>
      <p:sp>
        <p:nvSpPr>
          <p:cNvPr id="9" name="Title 1"/>
          <p:cNvSpPr>
            <a:spLocks noGrp="1"/>
          </p:cNvSpPr>
          <p:nvPr>
            <p:ph type="title"/>
          </p:nvPr>
        </p:nvSpPr>
        <p:spPr>
          <a:xfrm>
            <a:off x="5903980" y="1196975"/>
            <a:ext cx="5692213" cy="1446550"/>
          </a:xfrm>
          <a:prstGeom prst="rect">
            <a:avLst/>
          </a:prstGeom>
        </p:spPr>
        <p:txBody>
          <a:bodyPr vert="horz">
            <a:spAutoFit/>
          </a:bodyPr>
          <a:lstStyle>
            <a:lvl1pPr algn="l">
              <a:defRPr>
                <a:solidFill>
                  <a:srgbClr val="E00034"/>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7" name="Text Placeholder 10"/>
          <p:cNvSpPr>
            <a:spLocks noGrp="1"/>
          </p:cNvSpPr>
          <p:nvPr>
            <p:ph type="body" sz="quarter" idx="11"/>
          </p:nvPr>
        </p:nvSpPr>
        <p:spPr>
          <a:xfrm>
            <a:off x="5903384" y="2636843"/>
            <a:ext cx="5664200" cy="1512887"/>
          </a:xfrm>
          <a:prstGeom prst="rect">
            <a:avLst/>
          </a:prstGeom>
        </p:spPr>
        <p:txBody>
          <a:bodyPr/>
          <a:lstStyle>
            <a:lvl1pPr marL="0" indent="0">
              <a:buNone/>
              <a:defRPr sz="3600"/>
            </a:lvl1pPr>
          </a:lstStyle>
          <a:p>
            <a:pPr lvl="0"/>
            <a:r>
              <a:rPr lang="en-US" dirty="0"/>
              <a:t>Click to edit Master text styles</a:t>
            </a:r>
            <a:endParaRPr lang="en-GB" dirty="0"/>
          </a:p>
        </p:txBody>
      </p:sp>
    </p:spTree>
    <p:extLst>
      <p:ext uri="{BB962C8B-B14F-4D97-AF65-F5344CB8AC3E}">
        <p14:creationId xmlns:p14="http://schemas.microsoft.com/office/powerpoint/2010/main" val="38509865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0D5299-B008-451E-B553-B8F2FE9753EB}"/>
              </a:ext>
            </a:extLst>
          </p:cNvPr>
          <p:cNvSpPr>
            <a:spLocks noGrp="1"/>
          </p:cNvSpPr>
          <p:nvPr>
            <p:ph type="title"/>
          </p:nvPr>
        </p:nvSpPr>
        <p:spPr>
          <a:xfrm>
            <a:off x="838200" y="1000125"/>
            <a:ext cx="10515600" cy="690563"/>
          </a:xfrm>
          <a:prstGeom prst="rect">
            <a:avLst/>
          </a:prstGeom>
        </p:spPr>
        <p:txBody>
          <a:bodyPr/>
          <a:lstStyle>
            <a:lvl1pPr>
              <a:defRPr>
                <a:solidFill>
                  <a:srgbClr val="009FDA"/>
                </a:solidFill>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2DE8DFD-A1E5-4414-AAE5-913D865C5C0C}"/>
              </a:ext>
            </a:extLst>
          </p:cNvPr>
          <p:cNvSpPr>
            <a:spLocks noGrp="1"/>
          </p:cNvSpPr>
          <p:nvPr>
            <p:ph sz="half" idx="1"/>
          </p:nvPr>
        </p:nvSpPr>
        <p:spPr>
          <a:xfrm>
            <a:off x="838200" y="1825625"/>
            <a:ext cx="10515600" cy="4351338"/>
          </a:xfrm>
          <a:prstGeom prst="rect">
            <a:avLst/>
          </a:prstGeom>
        </p:spPr>
        <p:txBody>
          <a:bodyPr/>
          <a:lstStyle>
            <a:lvl1pPr marL="228600" indent="-228600">
              <a:buClr>
                <a:srgbClr val="009FDA"/>
              </a:buClr>
              <a:buFont typeface="Wingdings" panose="05000000000000000000" pitchFamily="2" charset="2"/>
              <a:buChar char="§"/>
              <a:defRPr>
                <a:solidFill>
                  <a:srgbClr val="002147"/>
                </a:solidFill>
                <a:latin typeface="Arial" panose="020B0604020202020204" pitchFamily="34" charset="0"/>
                <a:cs typeface="Arial" panose="020B0604020202020204" pitchFamily="34" charset="0"/>
              </a:defRPr>
            </a:lvl1pPr>
            <a:lvl2pPr marL="685800" indent="-228600">
              <a:buClr>
                <a:srgbClr val="009FDA"/>
              </a:buClr>
              <a:buFont typeface="Wingdings" panose="05000000000000000000" pitchFamily="2" charset="2"/>
              <a:buChar char="§"/>
              <a:defRPr>
                <a:solidFill>
                  <a:srgbClr val="002147"/>
                </a:solidFill>
                <a:latin typeface="Arial" panose="020B0604020202020204" pitchFamily="34" charset="0"/>
                <a:cs typeface="Arial" panose="020B0604020202020204" pitchFamily="34" charset="0"/>
              </a:defRPr>
            </a:lvl2pPr>
            <a:lvl3pPr marL="1143000" indent="-228600">
              <a:buClr>
                <a:srgbClr val="009FDA"/>
              </a:buClr>
              <a:buFont typeface="Wingdings" panose="05000000000000000000" pitchFamily="2" charset="2"/>
              <a:buChar char="§"/>
              <a:defRPr>
                <a:solidFill>
                  <a:srgbClr val="002147"/>
                </a:solidFill>
                <a:latin typeface="Arial" panose="020B0604020202020204" pitchFamily="34" charset="0"/>
                <a:cs typeface="Arial" panose="020B0604020202020204" pitchFamily="34" charset="0"/>
              </a:defRPr>
            </a:lvl3pPr>
            <a:lvl4pPr marL="1600200" indent="-228600">
              <a:buClr>
                <a:srgbClr val="009FDA"/>
              </a:buClr>
              <a:buFont typeface="Wingdings" panose="05000000000000000000" pitchFamily="2" charset="2"/>
              <a:buChar char="§"/>
              <a:defRPr>
                <a:solidFill>
                  <a:srgbClr val="002147"/>
                </a:solidFill>
                <a:latin typeface="Arial" panose="020B0604020202020204" pitchFamily="34" charset="0"/>
                <a:cs typeface="Arial" panose="020B0604020202020204" pitchFamily="34" charset="0"/>
              </a:defRPr>
            </a:lvl4pPr>
            <a:lvl5pPr marL="2057400" indent="-228600">
              <a:buClr>
                <a:srgbClr val="009FDA"/>
              </a:buClr>
              <a:buFont typeface="Wingdings" panose="05000000000000000000" pitchFamily="2" charset="2"/>
              <a:buChar char="§"/>
              <a:defRPr>
                <a:solidFill>
                  <a:srgbClr val="002147"/>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2831264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8028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836712"/>
            <a:ext cx="10972800" cy="580926"/>
          </a:xfrm>
          <a:prstGeom prst="rect">
            <a:avLst/>
          </a:prstGeom>
        </p:spPr>
        <p:txBody>
          <a:bodyPr vert="horz"/>
          <a:lstStyle>
            <a:lvl1pPr>
              <a:defRPr>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p:cNvSpPr>
            <a:spLocks noGrp="1"/>
          </p:cNvSpPr>
          <p:nvPr>
            <p:ph idx="1"/>
          </p:nvPr>
        </p:nvSpPr>
        <p:spPr>
          <a:xfrm>
            <a:off x="609600" y="1600205"/>
            <a:ext cx="10972800" cy="4525963"/>
          </a:xfrm>
          <a:prstGeom prst="rect">
            <a:avLst/>
          </a:prstGeom>
        </p:spPr>
        <p:txBody>
          <a:bodyPr vert="horz"/>
          <a:lstStyle>
            <a:lvl1pPr marL="457200" indent="-4572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1pPr>
            <a:lvl2pPr marL="914400" indent="-4572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2pPr>
            <a:lvl3pPr marL="1257300" indent="-3429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3pPr>
            <a:lvl4pPr marL="1714500" indent="-3429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4pPr>
            <a:lvl5pPr marL="2171700" indent="-3429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16296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5"/>
            <a:ext cx="10363200" cy="1362075"/>
          </a:xfrm>
          <a:prstGeom prst="rect">
            <a:avLst/>
          </a:prstGeom>
        </p:spPr>
        <p:txBody>
          <a:bodyPr vert="horz" anchor="t"/>
          <a:lstStyle>
            <a:lvl1pPr algn="l">
              <a:defRPr sz="4000" b="0" cap="all">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Text Placeholder 2"/>
          <p:cNvSpPr>
            <a:spLocks noGrp="1"/>
          </p:cNvSpPr>
          <p:nvPr>
            <p:ph type="body" idx="1"/>
          </p:nvPr>
        </p:nvSpPr>
        <p:spPr>
          <a:xfrm>
            <a:off x="963084" y="2906713"/>
            <a:ext cx="10363200" cy="1500187"/>
          </a:xfrm>
          <a:prstGeom prst="rect">
            <a:avLst/>
          </a:prstGeom>
        </p:spPr>
        <p:txBody>
          <a:bodyPr vert="horz" anchor="b"/>
          <a:lstStyle>
            <a:lvl1pPr marL="0" indent="0">
              <a:buNone/>
              <a:defRPr sz="2000">
                <a:solidFill>
                  <a:schemeClr val="tx2"/>
                </a:solidFill>
                <a:latin typeface="Arial" panose="020B0604020202020204" pitchFamily="34" charset="0"/>
                <a:cs typeface="Arial" panose="020B0604020202020204"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dirty="0"/>
              <a:t>Click to edit Master text styles</a:t>
            </a:r>
          </a:p>
        </p:txBody>
      </p:sp>
    </p:spTree>
    <p:extLst>
      <p:ext uri="{BB962C8B-B14F-4D97-AF65-F5344CB8AC3E}">
        <p14:creationId xmlns:p14="http://schemas.microsoft.com/office/powerpoint/2010/main" val="322062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5"/>
            <a:ext cx="5384800" cy="4525963"/>
          </a:xfrm>
          <a:prstGeom prst="rect">
            <a:avLst/>
          </a:prstGeom>
        </p:spPr>
        <p:txBody>
          <a:bodyPr vert="horz"/>
          <a:lstStyle>
            <a:lvl1pPr marL="342900" indent="-342900">
              <a:buClr>
                <a:schemeClr val="bg2"/>
              </a:buClr>
              <a:buFont typeface="Wingdings" panose="05000000000000000000" pitchFamily="2" charset="2"/>
              <a:buChar char="§"/>
              <a:defRPr sz="2800">
                <a:solidFill>
                  <a:schemeClr val="tx2"/>
                </a:solidFill>
                <a:latin typeface="Arial" panose="020B0604020202020204" pitchFamily="34" charset="0"/>
                <a:cs typeface="Arial" panose="020B0604020202020204" pitchFamily="34" charset="0"/>
              </a:defRPr>
            </a:lvl1pPr>
            <a:lvl2pPr marL="742950" indent="-285750">
              <a:buClr>
                <a:schemeClr val="bg2"/>
              </a:buClr>
              <a:buFont typeface="Wingdings" panose="05000000000000000000" pitchFamily="2" charset="2"/>
              <a:buChar char="§"/>
              <a:defRPr sz="2400">
                <a:solidFill>
                  <a:schemeClr val="tx2"/>
                </a:solidFill>
                <a:latin typeface="Arial" panose="020B0604020202020204" pitchFamily="34" charset="0"/>
                <a:cs typeface="Arial" panose="020B0604020202020204" pitchFamily="34" charset="0"/>
              </a:defRPr>
            </a:lvl2pPr>
            <a:lvl3pPr marL="1143000" indent="-228600">
              <a:buClr>
                <a:schemeClr val="bg2"/>
              </a:buClr>
              <a:buFont typeface="Wingdings" panose="05000000000000000000" pitchFamily="2" charset="2"/>
              <a:buChar char="§"/>
              <a:defRPr sz="2000">
                <a:solidFill>
                  <a:schemeClr val="tx2"/>
                </a:solidFill>
                <a:latin typeface="Arial" panose="020B0604020202020204" pitchFamily="34" charset="0"/>
                <a:cs typeface="Arial" panose="020B0604020202020204" pitchFamily="34" charset="0"/>
              </a:defRPr>
            </a:lvl3pPr>
            <a:lvl4pPr marL="1600200" indent="-228600">
              <a:buClr>
                <a:schemeClr val="bg2"/>
              </a:buClr>
              <a:buFont typeface="Wingdings" panose="05000000000000000000" pitchFamily="2" charset="2"/>
              <a:buChar char="§"/>
              <a:defRPr sz="1800">
                <a:solidFill>
                  <a:schemeClr val="tx2"/>
                </a:solidFill>
                <a:latin typeface="Arial" panose="020B0604020202020204" pitchFamily="34" charset="0"/>
                <a:cs typeface="Arial" panose="020B0604020202020204" pitchFamily="34" charset="0"/>
              </a:defRPr>
            </a:lvl4pPr>
            <a:lvl5pPr marL="2057400" indent="-228600">
              <a:buClr>
                <a:schemeClr val="bg2"/>
              </a:buClr>
              <a:buFont typeface="Wingdings" panose="05000000000000000000" pitchFamily="2" charset="2"/>
              <a:buChar char="§"/>
              <a:defRPr sz="1800">
                <a:solidFill>
                  <a:schemeClr val="tx2"/>
                </a:solidFill>
                <a:latin typeface="Arial" panose="020B0604020202020204" pitchFamily="34" charset="0"/>
                <a:cs typeface="Arial" panose="020B0604020202020204" pitchFamily="34" charset="0"/>
              </a:defRPr>
            </a:lvl5pPr>
            <a:lvl6pPr>
              <a:defRPr sz="1800"/>
            </a:lvl6pPr>
            <a:lvl7pPr>
              <a:defRPr sz="1800"/>
            </a:lvl7pPr>
            <a:lvl8pPr>
              <a:defRPr sz="1800"/>
            </a:lvl8pPr>
            <a:lvl9pPr>
              <a:defRPr sz="18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Content Placeholder 3"/>
          <p:cNvSpPr>
            <a:spLocks noGrp="1"/>
          </p:cNvSpPr>
          <p:nvPr>
            <p:ph sz="half" idx="2"/>
          </p:nvPr>
        </p:nvSpPr>
        <p:spPr>
          <a:xfrm>
            <a:off x="6197600" y="1600205"/>
            <a:ext cx="5384800" cy="4525963"/>
          </a:xfrm>
          <a:prstGeom prst="rect">
            <a:avLst/>
          </a:prstGeom>
        </p:spPr>
        <p:txBody>
          <a:bodyPr vert="horz"/>
          <a:lstStyle>
            <a:lvl1pPr marL="342900" indent="-3429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lang="en-US" sz="2800" dirty="0">
                <a:solidFill>
                  <a:schemeClr val="tx2"/>
                </a:solidFill>
                <a:latin typeface="Arial" panose="020B0604020202020204" pitchFamily="34" charset="0"/>
                <a:ea typeface="+mn-ea"/>
                <a:cs typeface="Arial" panose="020B0604020202020204" pitchFamily="34" charset="0"/>
              </a:defRPr>
            </a:lvl5pPr>
            <a:lvl6pPr>
              <a:defRPr sz="1800"/>
            </a:lvl6pPr>
            <a:lvl7pPr>
              <a:defRPr sz="1800"/>
            </a:lvl7pPr>
            <a:lvl8pPr>
              <a:defRPr sz="1800"/>
            </a:lvl8pPr>
            <a:lvl9pPr>
              <a:defRPr sz="18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Title 1"/>
          <p:cNvSpPr>
            <a:spLocks noGrp="1"/>
          </p:cNvSpPr>
          <p:nvPr>
            <p:ph type="title"/>
          </p:nvPr>
        </p:nvSpPr>
        <p:spPr>
          <a:xfrm>
            <a:off x="609600" y="836712"/>
            <a:ext cx="10972800" cy="580926"/>
          </a:xfrm>
          <a:prstGeom prst="rect">
            <a:avLst/>
          </a:prstGeom>
        </p:spPr>
        <p:txBody>
          <a:bodyPr vert="horz"/>
          <a:lstStyle>
            <a:lvl1pPr>
              <a:defRPr>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Tree>
    <p:extLst>
      <p:ext uri="{BB962C8B-B14F-4D97-AF65-F5344CB8AC3E}">
        <p14:creationId xmlns:p14="http://schemas.microsoft.com/office/powerpoint/2010/main" val="6732697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1535113"/>
            <a:ext cx="5386917" cy="639762"/>
          </a:xfrm>
          <a:prstGeom prst="rect">
            <a:avLst/>
          </a:prstGeom>
        </p:spPr>
        <p:txBody>
          <a:bodyPr vert="horz" anchor="t"/>
          <a:lstStyle>
            <a:lvl1pPr marL="0" indent="0">
              <a:buNone/>
              <a:defRPr sz="2400" b="0">
                <a:solidFill>
                  <a:schemeClr val="tx2"/>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vert="horz"/>
          <a:lstStyle>
            <a:lvl1pPr marL="342900" indent="-34290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lang="en-US" sz="2400" dirty="0">
                <a:solidFill>
                  <a:schemeClr val="tx2"/>
                </a:solidFill>
                <a:latin typeface="Arial" panose="020B0604020202020204" pitchFamily="34" charset="0"/>
                <a:ea typeface="+mn-ea"/>
                <a:cs typeface="Arial" panose="020B0604020202020204" pitchFamily="34" charset="0"/>
              </a:defRPr>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Text Placeholder 4"/>
          <p:cNvSpPr>
            <a:spLocks noGrp="1"/>
          </p:cNvSpPr>
          <p:nvPr>
            <p:ph type="body" sz="quarter" idx="3"/>
          </p:nvPr>
        </p:nvSpPr>
        <p:spPr>
          <a:xfrm>
            <a:off x="6193370" y="1535113"/>
            <a:ext cx="5389033" cy="639762"/>
          </a:xfrm>
          <a:prstGeom prst="rect">
            <a:avLst/>
          </a:prstGeom>
        </p:spPr>
        <p:txBody>
          <a:bodyPr vert="horz" anchor="t"/>
          <a:lstStyle>
            <a:lvl1pPr marL="0" indent="0">
              <a:buNone/>
              <a:defRPr sz="2400" b="0">
                <a:solidFill>
                  <a:schemeClr val="tx2"/>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6" name="Content Placeholder 5"/>
          <p:cNvSpPr>
            <a:spLocks noGrp="1"/>
          </p:cNvSpPr>
          <p:nvPr>
            <p:ph sz="quarter" idx="4"/>
          </p:nvPr>
        </p:nvSpPr>
        <p:spPr>
          <a:xfrm>
            <a:off x="6193370" y="2174875"/>
            <a:ext cx="5389033" cy="3951288"/>
          </a:xfrm>
          <a:prstGeom prst="rect">
            <a:avLst/>
          </a:prstGeom>
        </p:spPr>
        <p:txBody>
          <a:bodyPr vert="horz"/>
          <a:lstStyle>
            <a:lvl1pPr marL="342900" indent="-34290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lang="en-US" sz="2400" dirty="0">
                <a:solidFill>
                  <a:schemeClr val="tx2"/>
                </a:solidFill>
                <a:latin typeface="Arial" panose="020B0604020202020204" pitchFamily="34" charset="0"/>
                <a:ea typeface="+mn-ea"/>
                <a:cs typeface="Arial" panose="020B0604020202020204" pitchFamily="34" charset="0"/>
              </a:defRPr>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8" name="Title 1"/>
          <p:cNvSpPr>
            <a:spLocks noGrp="1"/>
          </p:cNvSpPr>
          <p:nvPr>
            <p:ph type="title"/>
          </p:nvPr>
        </p:nvSpPr>
        <p:spPr>
          <a:xfrm>
            <a:off x="609600" y="836712"/>
            <a:ext cx="10972800" cy="580926"/>
          </a:xfrm>
          <a:prstGeom prst="rect">
            <a:avLst/>
          </a:prstGeom>
        </p:spPr>
        <p:txBody>
          <a:bodyPr vert="horz"/>
          <a:lstStyle>
            <a:lvl1pPr>
              <a:defRPr>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Tree>
    <p:extLst>
      <p:ext uri="{BB962C8B-B14F-4D97-AF65-F5344CB8AC3E}">
        <p14:creationId xmlns:p14="http://schemas.microsoft.com/office/powerpoint/2010/main" val="27535486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Title 1"/>
          <p:cNvSpPr>
            <a:spLocks noGrp="1"/>
          </p:cNvSpPr>
          <p:nvPr>
            <p:ph type="title"/>
          </p:nvPr>
        </p:nvSpPr>
        <p:spPr>
          <a:xfrm>
            <a:off x="609600" y="836712"/>
            <a:ext cx="10972800" cy="580926"/>
          </a:xfrm>
          <a:prstGeom prst="rect">
            <a:avLst/>
          </a:prstGeom>
        </p:spPr>
        <p:txBody>
          <a:bodyPr vert="horz"/>
          <a:lstStyle>
            <a:lvl1pPr>
              <a:defRPr>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Tree>
    <p:extLst>
      <p:ext uri="{BB962C8B-B14F-4D97-AF65-F5344CB8AC3E}">
        <p14:creationId xmlns:p14="http://schemas.microsoft.com/office/powerpoint/2010/main" val="6951046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836712"/>
            <a:ext cx="4011084" cy="598388"/>
          </a:xfrm>
          <a:prstGeom prst="rect">
            <a:avLst/>
          </a:prstGeom>
        </p:spPr>
        <p:txBody>
          <a:bodyPr vert="horz" anchor="t"/>
          <a:lstStyle>
            <a:lvl1pPr algn="l">
              <a:defRPr sz="2400" b="0">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p:cNvSpPr>
            <a:spLocks noGrp="1"/>
          </p:cNvSpPr>
          <p:nvPr>
            <p:ph idx="1"/>
          </p:nvPr>
        </p:nvSpPr>
        <p:spPr>
          <a:xfrm>
            <a:off x="4766733" y="836712"/>
            <a:ext cx="6815667" cy="5289451"/>
          </a:xfrm>
          <a:prstGeom prst="rect">
            <a:avLst/>
          </a:prstGeom>
        </p:spPr>
        <p:txBody>
          <a:bodyPr vert="horz"/>
          <a:lstStyle>
            <a:lvl1pPr marL="342900" indent="-3429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lang="en-US" sz="2800" dirty="0">
                <a:solidFill>
                  <a:schemeClr val="tx2"/>
                </a:solidFill>
                <a:latin typeface="Arial" panose="020B0604020202020204" pitchFamily="34" charset="0"/>
                <a:ea typeface="+mn-ea"/>
                <a:cs typeface="Arial" panose="020B0604020202020204" pitchFamily="34" charset="0"/>
              </a:defRPr>
            </a:lvl5pPr>
            <a:lvl6pPr>
              <a:defRPr sz="2000"/>
            </a:lvl6pPr>
            <a:lvl7pPr>
              <a:defRPr sz="2000"/>
            </a:lvl7pPr>
            <a:lvl8pPr>
              <a:defRPr sz="2000"/>
            </a:lvl8pPr>
            <a:lvl9pPr>
              <a:defRPr sz="20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Text Placeholder 3"/>
          <p:cNvSpPr>
            <a:spLocks noGrp="1"/>
          </p:cNvSpPr>
          <p:nvPr>
            <p:ph type="body" sz="half" idx="2"/>
          </p:nvPr>
        </p:nvSpPr>
        <p:spPr>
          <a:xfrm>
            <a:off x="609603" y="1435103"/>
            <a:ext cx="4011084" cy="4691063"/>
          </a:xfrm>
          <a:prstGeom prst="rect">
            <a:avLst/>
          </a:prstGeom>
        </p:spPr>
        <p:txBody>
          <a:bodyPr vert="horz"/>
          <a:lstStyle>
            <a:lvl1pPr marL="0" indent="0">
              <a:buNone/>
              <a:defRPr sz="2000">
                <a:solidFill>
                  <a:schemeClr val="tx2"/>
                </a:solidFill>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Click to edit Master text styles</a:t>
            </a:r>
          </a:p>
        </p:txBody>
      </p:sp>
    </p:spTree>
    <p:extLst>
      <p:ext uri="{BB962C8B-B14F-4D97-AF65-F5344CB8AC3E}">
        <p14:creationId xmlns:p14="http://schemas.microsoft.com/office/powerpoint/2010/main" val="15393555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vert="horz" anchor="b"/>
          <a:lstStyle>
            <a:lvl1pPr algn="l">
              <a:defRPr sz="2000" b="0">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Picture Placeholder 2"/>
          <p:cNvSpPr>
            <a:spLocks noGrp="1"/>
          </p:cNvSpPr>
          <p:nvPr>
            <p:ph type="pic" idx="1"/>
          </p:nvPr>
        </p:nvSpPr>
        <p:spPr>
          <a:xfrm>
            <a:off x="2389717" y="836716"/>
            <a:ext cx="7315200" cy="3890863"/>
          </a:xfrm>
          <a:prstGeom prst="rect">
            <a:avLst/>
          </a:prstGeom>
        </p:spPr>
        <p:txBody>
          <a:bodyPr vert="horz"/>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2389717" y="5367338"/>
            <a:ext cx="7315200" cy="804862"/>
          </a:xfrm>
          <a:prstGeom prst="rect">
            <a:avLst/>
          </a:prstGeom>
        </p:spPr>
        <p:txBody>
          <a:bodyPr vert="horz"/>
          <a:lstStyle>
            <a:lvl1pPr marL="0" indent="0">
              <a:buNone/>
              <a:defRPr sz="1400">
                <a:solidFill>
                  <a:schemeClr val="tx2"/>
                </a:solidFill>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Tree>
    <p:extLst>
      <p:ext uri="{BB962C8B-B14F-4D97-AF65-F5344CB8AC3E}">
        <p14:creationId xmlns:p14="http://schemas.microsoft.com/office/powerpoint/2010/main" val="34164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7"/>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0"/>
            <a:ext cx="12192000"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a:extLst>
              <a:ext uri="{FF2B5EF4-FFF2-40B4-BE49-F238E27FC236}">
                <a16:creationId xmlns:a16="http://schemas.microsoft.com/office/drawing/2014/main" id="{4C539E41-8703-43A5-8FFA-904953666214}"/>
              </a:ext>
            </a:extLst>
          </p:cNvPr>
          <p:cNvPicPr>
            <a:picLocks noChangeAspect="1"/>
          </p:cNvPicPr>
          <p:nvPr userDrawn="1"/>
        </p:nvPicPr>
        <p:blipFill>
          <a:blip r:embed="rId16"/>
          <a:stretch>
            <a:fillRect/>
          </a:stretch>
        </p:blipFill>
        <p:spPr>
          <a:xfrm>
            <a:off x="-1" y="2894"/>
            <a:ext cx="8527701" cy="848006"/>
          </a:xfrm>
          <a:prstGeom prst="rect">
            <a:avLst/>
          </a:prstGeom>
        </p:spPr>
      </p:pic>
    </p:spTree>
  </p:cSld>
  <p:clrMap bg1="lt1" tx1="dk1" bg2="lt2" tx2="dk2" accent1="accent1" accent2="accent2" accent3="accent3" accent4="accent4" accent5="accent5" accent6="accent6" hlink="hlink" folHlink="folHlink"/>
  <p:sldLayoutIdLst>
    <p:sldLayoutId id="2147483726" r:id="rId1"/>
    <p:sldLayoutId id="2147483732" r:id="rId2"/>
    <p:sldLayoutId id="2147483721" r:id="rId3"/>
    <p:sldLayoutId id="2147483722" r:id="rId4"/>
    <p:sldLayoutId id="2147483723" r:id="rId5"/>
    <p:sldLayoutId id="2147483724" r:id="rId6"/>
    <p:sldLayoutId id="2147483725" r:id="rId7"/>
    <p:sldLayoutId id="2147483727" r:id="rId8"/>
    <p:sldLayoutId id="2147483728" r:id="rId9"/>
    <p:sldLayoutId id="2147483729" r:id="rId10"/>
    <p:sldLayoutId id="2147483730" r:id="rId11"/>
    <p:sldLayoutId id="2147483740" r:id="rId12"/>
    <p:sldLayoutId id="2147483741"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charset="0"/>
          <a:ea typeface="ヒラギノ角ゴ Pro W3" charset="0"/>
        </a:defRPr>
      </a:lvl2pPr>
      <a:lvl3pPr algn="ctr" rtl="0" eaLnBrk="0" fontAlgn="base" hangingPunct="0">
        <a:spcBef>
          <a:spcPct val="0"/>
        </a:spcBef>
        <a:spcAft>
          <a:spcPct val="0"/>
        </a:spcAft>
        <a:defRPr sz="4400">
          <a:solidFill>
            <a:schemeClr val="tx2"/>
          </a:solidFill>
          <a:latin typeface="Times" charset="0"/>
          <a:ea typeface="ヒラギノ角ゴ Pro W3" charset="0"/>
        </a:defRPr>
      </a:lvl3pPr>
      <a:lvl4pPr algn="ctr" rtl="0" eaLnBrk="0" fontAlgn="base" hangingPunct="0">
        <a:spcBef>
          <a:spcPct val="0"/>
        </a:spcBef>
        <a:spcAft>
          <a:spcPct val="0"/>
        </a:spcAft>
        <a:defRPr sz="4400">
          <a:solidFill>
            <a:schemeClr val="tx2"/>
          </a:solidFill>
          <a:latin typeface="Times" charset="0"/>
          <a:ea typeface="ヒラギノ角ゴ Pro W3" charset="0"/>
        </a:defRPr>
      </a:lvl4pPr>
      <a:lvl5pPr algn="ctr" rtl="0" eaLnBrk="0" fontAlgn="base" hangingPunct="0">
        <a:spcBef>
          <a:spcPct val="0"/>
        </a:spcBef>
        <a:spcAft>
          <a:spcPct val="0"/>
        </a:spcAft>
        <a:defRPr sz="4400">
          <a:solidFill>
            <a:schemeClr val="tx2"/>
          </a:solidFill>
          <a:latin typeface="Times" charset="0"/>
          <a:ea typeface="ヒラギノ角ゴ Pro W3" charset="0"/>
        </a:defRPr>
      </a:lvl5pPr>
      <a:lvl6pPr marL="457200" algn="ctr" rtl="0" fontAlgn="base">
        <a:spcBef>
          <a:spcPct val="0"/>
        </a:spcBef>
        <a:spcAft>
          <a:spcPct val="0"/>
        </a:spcAft>
        <a:defRPr sz="4400">
          <a:solidFill>
            <a:schemeClr val="tx2"/>
          </a:solidFill>
          <a:latin typeface="Times" charset="0"/>
          <a:ea typeface="ヒラギノ角ゴ Pro W3" charset="0"/>
        </a:defRPr>
      </a:lvl6pPr>
      <a:lvl7pPr marL="914400" algn="ctr" rtl="0" fontAlgn="base">
        <a:spcBef>
          <a:spcPct val="0"/>
        </a:spcBef>
        <a:spcAft>
          <a:spcPct val="0"/>
        </a:spcAft>
        <a:defRPr sz="4400">
          <a:solidFill>
            <a:schemeClr val="tx2"/>
          </a:solidFill>
          <a:latin typeface="Times" charset="0"/>
          <a:ea typeface="ヒラギノ角ゴ Pro W3" charset="0"/>
        </a:defRPr>
      </a:lvl7pPr>
      <a:lvl8pPr marL="1371600" algn="ctr" rtl="0" fontAlgn="base">
        <a:spcBef>
          <a:spcPct val="0"/>
        </a:spcBef>
        <a:spcAft>
          <a:spcPct val="0"/>
        </a:spcAft>
        <a:defRPr sz="4400">
          <a:solidFill>
            <a:schemeClr val="tx2"/>
          </a:solidFill>
          <a:latin typeface="Times" charset="0"/>
          <a:ea typeface="ヒラギノ角ゴ Pro W3" charset="0"/>
        </a:defRPr>
      </a:lvl8pPr>
      <a:lvl9pPr marL="1828800" algn="ctr" rtl="0" fontAlgn="base">
        <a:spcBef>
          <a:spcPct val="0"/>
        </a:spcBef>
        <a:spcAft>
          <a:spcPct val="0"/>
        </a:spcAft>
        <a:defRPr sz="4400">
          <a:solidFill>
            <a:schemeClr val="tx2"/>
          </a:solidFill>
          <a:latin typeface="Times" charset="0"/>
          <a:ea typeface="ヒラギノ角ゴ Pro W3" charset="0"/>
        </a:defRPr>
      </a:lvl9pPr>
    </p:titleStyle>
    <p:bodyStyle>
      <a:lvl1pPr marL="342900" indent="-342900" algn="l" rtl="0" eaLnBrk="0" fontAlgn="base" hangingPunct="0">
        <a:spcBef>
          <a:spcPct val="20000"/>
        </a:spcBef>
        <a:spcAft>
          <a:spcPct val="0"/>
        </a:spcAft>
        <a:buChar char="•"/>
        <a:defRPr sz="2800">
          <a:solidFill>
            <a:srgbClr val="002350"/>
          </a:solidFill>
          <a:latin typeface="+mn-lt"/>
          <a:ea typeface="+mn-ea"/>
          <a:cs typeface="+mn-cs"/>
        </a:defRPr>
      </a:lvl1pPr>
      <a:lvl2pPr marL="742950" indent="-285750" algn="l" rtl="0" eaLnBrk="0" fontAlgn="base" hangingPunct="0">
        <a:spcBef>
          <a:spcPct val="20000"/>
        </a:spcBef>
        <a:spcAft>
          <a:spcPct val="0"/>
        </a:spcAft>
        <a:buChar char="–"/>
        <a:defRPr sz="2800">
          <a:solidFill>
            <a:srgbClr val="002350"/>
          </a:solidFill>
          <a:latin typeface="+mn-lt"/>
          <a:ea typeface="+mn-ea"/>
        </a:defRPr>
      </a:lvl2pPr>
      <a:lvl3pPr marL="1143000" indent="-228600" algn="l" rtl="0" eaLnBrk="0" fontAlgn="base" hangingPunct="0">
        <a:spcBef>
          <a:spcPct val="20000"/>
        </a:spcBef>
        <a:spcAft>
          <a:spcPct val="0"/>
        </a:spcAft>
        <a:buChar char="•"/>
        <a:defRPr sz="2400">
          <a:solidFill>
            <a:srgbClr val="002350"/>
          </a:solidFill>
          <a:latin typeface="+mn-lt"/>
          <a:ea typeface="+mn-ea"/>
        </a:defRPr>
      </a:lvl3pPr>
      <a:lvl4pPr marL="1600200" indent="-228600" algn="l" rtl="0" eaLnBrk="0" fontAlgn="base" hangingPunct="0">
        <a:spcBef>
          <a:spcPct val="20000"/>
        </a:spcBef>
        <a:spcAft>
          <a:spcPct val="0"/>
        </a:spcAft>
        <a:buChar char="–"/>
        <a:defRPr sz="2000">
          <a:solidFill>
            <a:srgbClr val="002350"/>
          </a:solidFill>
          <a:latin typeface="+mn-lt"/>
          <a:ea typeface="+mn-ea"/>
        </a:defRPr>
      </a:lvl4pPr>
      <a:lvl5pPr marL="2057400" indent="-228600" algn="l" rtl="0" eaLnBrk="0" fontAlgn="base" hangingPunct="0">
        <a:spcBef>
          <a:spcPct val="20000"/>
        </a:spcBef>
        <a:spcAft>
          <a:spcPct val="0"/>
        </a:spcAft>
        <a:buChar char="»"/>
        <a:defRPr sz="2000">
          <a:solidFill>
            <a:srgbClr val="002350"/>
          </a:solidFill>
          <a:latin typeface="+mn-lt"/>
          <a:ea typeface="+mn-ea"/>
        </a:defRPr>
      </a:lvl5pPr>
      <a:lvl6pPr marL="2514600" indent="-228600" algn="l" rtl="0" fontAlgn="base">
        <a:spcBef>
          <a:spcPct val="20000"/>
        </a:spcBef>
        <a:spcAft>
          <a:spcPct val="0"/>
        </a:spcAft>
        <a:buChar char="»"/>
        <a:defRPr sz="2000">
          <a:solidFill>
            <a:srgbClr val="002350"/>
          </a:solidFill>
          <a:latin typeface="+mn-lt"/>
          <a:ea typeface="+mn-ea"/>
        </a:defRPr>
      </a:lvl6pPr>
      <a:lvl7pPr marL="2971800" indent="-228600" algn="l" rtl="0" fontAlgn="base">
        <a:spcBef>
          <a:spcPct val="20000"/>
        </a:spcBef>
        <a:spcAft>
          <a:spcPct val="0"/>
        </a:spcAft>
        <a:buChar char="»"/>
        <a:defRPr sz="2000">
          <a:solidFill>
            <a:srgbClr val="002350"/>
          </a:solidFill>
          <a:latin typeface="+mn-lt"/>
          <a:ea typeface="+mn-ea"/>
        </a:defRPr>
      </a:lvl7pPr>
      <a:lvl8pPr marL="3429000" indent="-228600" algn="l" rtl="0" fontAlgn="base">
        <a:spcBef>
          <a:spcPct val="20000"/>
        </a:spcBef>
        <a:spcAft>
          <a:spcPct val="0"/>
        </a:spcAft>
        <a:buChar char="»"/>
        <a:defRPr sz="2000">
          <a:solidFill>
            <a:srgbClr val="002350"/>
          </a:solidFill>
          <a:latin typeface="+mn-lt"/>
          <a:ea typeface="+mn-ea"/>
        </a:defRPr>
      </a:lvl8pPr>
      <a:lvl9pPr marL="3886200" indent="-228600" algn="l" rtl="0" fontAlgn="base">
        <a:spcBef>
          <a:spcPct val="20000"/>
        </a:spcBef>
        <a:spcAft>
          <a:spcPct val="0"/>
        </a:spcAft>
        <a:buChar char="»"/>
        <a:defRPr sz="2000">
          <a:solidFill>
            <a:srgbClr val="00235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6581557" y="1162444"/>
            <a:ext cx="3639593" cy="1200329"/>
          </a:xfrm>
        </p:spPr>
        <p:txBody>
          <a:bodyPr/>
          <a:lstStyle/>
          <a:p>
            <a:r>
              <a:rPr lang="en-GB" sz="3600" kern="1200" dirty="0">
                <a:solidFill>
                  <a:srgbClr val="00B0F0"/>
                </a:solidFill>
                <a:latin typeface="Arial" charset="0"/>
                <a:ea typeface="ヒラギノ角ゴ Pro W3" pitchFamily="125" charset="-128"/>
                <a:cs typeface="+mn-cs"/>
              </a:rPr>
              <a:t>MEI Introduction to Data Science</a:t>
            </a:r>
          </a:p>
        </p:txBody>
      </p:sp>
      <p:sp>
        <p:nvSpPr>
          <p:cNvPr id="2" name="Text Placeholder 1"/>
          <p:cNvSpPr>
            <a:spLocks noGrp="1"/>
          </p:cNvSpPr>
          <p:nvPr>
            <p:ph type="body" sz="quarter" idx="11"/>
          </p:nvPr>
        </p:nvSpPr>
        <p:spPr>
          <a:xfrm>
            <a:off x="6581557" y="3212976"/>
            <a:ext cx="5491107" cy="2664296"/>
          </a:xfrm>
        </p:spPr>
        <p:txBody>
          <a:bodyPr lIns="91440" tIns="45720" rIns="91440" bIns="45720" anchor="t"/>
          <a:lstStyle/>
          <a:p>
            <a:r>
              <a:rPr lang="en-GB" sz="2400" b="1" dirty="0"/>
              <a:t>Lesson</a:t>
            </a:r>
            <a:r>
              <a:rPr lang="sv-SE" sz="2400" b="1" dirty="0"/>
              <a:t> 6: </a:t>
            </a:r>
            <a:br>
              <a:rPr lang="sv-SE" sz="2400" b="1" dirty="0"/>
            </a:br>
            <a:r>
              <a:rPr lang="en-GB" sz="2400" b="1" dirty="0"/>
              <a:t>Machine learning, AI and Bias</a:t>
            </a:r>
          </a:p>
        </p:txBody>
      </p:sp>
      <p:pic>
        <p:nvPicPr>
          <p:cNvPr id="3" name="Picture 2">
            <a:extLst>
              <a:ext uri="{FF2B5EF4-FFF2-40B4-BE49-F238E27FC236}">
                <a16:creationId xmlns:a16="http://schemas.microsoft.com/office/drawing/2014/main" id="{FBCA9C42-21BF-FBC8-2F20-99AC8E7183BE}"/>
              </a:ext>
              <a:ext uri="{C183D7F6-B498-43B3-948B-1728B52AA6E4}">
                <adec:decorative xmlns:adec="http://schemas.microsoft.com/office/drawing/2017/decorative" val="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78951" y="1165549"/>
            <a:ext cx="3398983" cy="51198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8444486"/>
      </p:ext>
    </p:extLst>
  </p:cSld>
  <p:clrMapOvr>
    <a:masterClrMapping/>
  </p:clrMapOvr>
  <mc:AlternateContent xmlns:mc="http://schemas.openxmlformats.org/markup-compatibility/2006" xmlns:p14="http://schemas.microsoft.com/office/powerpoint/2010/main">
    <mc:Choice Requires="p14">
      <p:transition spd="slow" p14:dur="2000" advTm="16602"/>
    </mc:Choice>
    <mc:Fallback xmlns="">
      <p:transition spd="slow" advTm="16602"/>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1F27F6-D34C-0BBD-3395-DDC41352FFD7}"/>
              </a:ext>
            </a:extLst>
          </p:cNvPr>
          <p:cNvSpPr>
            <a:spLocks noGrp="1"/>
          </p:cNvSpPr>
          <p:nvPr>
            <p:ph type="title"/>
          </p:nvPr>
        </p:nvSpPr>
        <p:spPr/>
        <p:txBody>
          <a:bodyPr/>
          <a:lstStyle/>
          <a:p>
            <a:r>
              <a:rPr lang="en-GB" dirty="0"/>
              <a:t>What is a model?</a:t>
            </a:r>
          </a:p>
        </p:txBody>
      </p:sp>
      <p:graphicFrame>
        <p:nvGraphicFramePr>
          <p:cNvPr id="5" name="Diagram 14" descr="Scale showing the increasing complexity of models based on the number of parameters.">
            <a:extLst>
              <a:ext uri="{FF2B5EF4-FFF2-40B4-BE49-F238E27FC236}">
                <a16:creationId xmlns:a16="http://schemas.microsoft.com/office/drawing/2014/main" id="{49972549-290D-6E54-EEC3-731FA5E50066}"/>
              </a:ext>
            </a:extLst>
          </p:cNvPr>
          <p:cNvGraphicFramePr/>
          <p:nvPr>
            <p:extLst>
              <p:ext uri="{D42A27DB-BD31-4B8C-83A1-F6EECF244321}">
                <p14:modId xmlns:p14="http://schemas.microsoft.com/office/powerpoint/2010/main" val="2378471710"/>
              </p:ext>
            </p:extLst>
          </p:nvPr>
        </p:nvGraphicFramePr>
        <p:xfrm>
          <a:off x="1365250" y="1938867"/>
          <a:ext cx="10087610" cy="3657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640103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54625-5769-4B0A-9364-9D8635655076}"/>
              </a:ext>
            </a:extLst>
          </p:cNvPr>
          <p:cNvSpPr>
            <a:spLocks noGrp="1"/>
          </p:cNvSpPr>
          <p:nvPr>
            <p:ph type="title"/>
          </p:nvPr>
        </p:nvSpPr>
        <p:spPr/>
        <p:txBody>
          <a:bodyPr vert="horz" lIns="91440" tIns="45720" rIns="91440" bIns="45720" anchor="t"/>
          <a:lstStyle/>
          <a:p>
            <a:r>
              <a:rPr lang="en-GB" dirty="0">
                <a:latin typeface="Arial"/>
                <a:cs typeface="Arial"/>
              </a:rPr>
              <a:t>Binary classification</a:t>
            </a:r>
            <a:endParaRPr lang="en-GB" i="1" dirty="0"/>
          </a:p>
        </p:txBody>
      </p:sp>
      <p:graphicFrame>
        <p:nvGraphicFramePr>
          <p:cNvPr id="3" name="Diagram 19" descr="Example of a binary classifier used for email spam detection. ">
            <a:extLst>
              <a:ext uri="{FF2B5EF4-FFF2-40B4-BE49-F238E27FC236}">
                <a16:creationId xmlns:a16="http://schemas.microsoft.com/office/drawing/2014/main" id="{22138B5B-2D13-DDBD-B18F-B1A004867E62}"/>
              </a:ext>
            </a:extLst>
          </p:cNvPr>
          <p:cNvGraphicFramePr/>
          <p:nvPr>
            <p:extLst>
              <p:ext uri="{D42A27DB-BD31-4B8C-83A1-F6EECF244321}">
                <p14:modId xmlns:p14="http://schemas.microsoft.com/office/powerpoint/2010/main" val="501125994"/>
              </p:ext>
            </p:extLst>
          </p:nvPr>
        </p:nvGraphicFramePr>
        <p:xfrm>
          <a:off x="3810000" y="1988840"/>
          <a:ext cx="4572000" cy="3657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68088879"/>
      </p:ext>
    </p:extLst>
  </p:cSld>
  <p:clrMapOvr>
    <a:masterClrMapping/>
  </p:clrMapOvr>
  <mc:AlternateContent xmlns:mc="http://schemas.openxmlformats.org/markup-compatibility/2006" xmlns:p14="http://schemas.microsoft.com/office/powerpoint/2010/main">
    <mc:Choice Requires="p14">
      <p:transition spd="slow" p14:dur="2000" advTm="37856"/>
    </mc:Choice>
    <mc:Fallback xmlns="">
      <p:transition spd="slow" advTm="37856"/>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3314F-BF78-4C79-815F-A15AD3FF7007}"/>
              </a:ext>
            </a:extLst>
          </p:cNvPr>
          <p:cNvSpPr>
            <a:spLocks noGrp="1"/>
          </p:cNvSpPr>
          <p:nvPr>
            <p:ph type="title"/>
          </p:nvPr>
        </p:nvSpPr>
        <p:spPr/>
        <p:txBody>
          <a:bodyPr/>
          <a:lstStyle/>
          <a:p>
            <a:r>
              <a:rPr lang="en-GB" dirty="0"/>
              <a:t>Activity</a:t>
            </a:r>
          </a:p>
        </p:txBody>
      </p:sp>
      <p:sp>
        <p:nvSpPr>
          <p:cNvPr id="3" name="Content Placeholder 2">
            <a:extLst>
              <a:ext uri="{FF2B5EF4-FFF2-40B4-BE49-F238E27FC236}">
                <a16:creationId xmlns:a16="http://schemas.microsoft.com/office/drawing/2014/main" id="{F35DB376-E825-417C-A816-A2264B91E5D2}"/>
              </a:ext>
            </a:extLst>
          </p:cNvPr>
          <p:cNvSpPr>
            <a:spLocks noGrp="1"/>
          </p:cNvSpPr>
          <p:nvPr>
            <p:ph idx="1"/>
          </p:nvPr>
        </p:nvSpPr>
        <p:spPr>
          <a:xfrm>
            <a:off x="767408" y="2204864"/>
            <a:ext cx="4536504" cy="3561264"/>
          </a:xfrm>
        </p:spPr>
        <p:txBody>
          <a:bodyPr vert="horz" lIns="91440" tIns="45720" rIns="91440" bIns="45720" anchor="t"/>
          <a:lstStyle/>
          <a:p>
            <a:pPr marL="0" indent="0">
              <a:buNone/>
            </a:pPr>
            <a:r>
              <a:rPr lang="en-GB" sz="2400" b="1" dirty="0">
                <a:latin typeface="Arial"/>
                <a:cs typeface="Arial"/>
              </a:rPr>
              <a:t>Activity 6-1</a:t>
            </a:r>
            <a:r>
              <a:rPr lang="en-GB" sz="2400" dirty="0">
                <a:latin typeface="Arial"/>
                <a:cs typeface="Arial"/>
              </a:rPr>
              <a:t> </a:t>
            </a:r>
            <a:br>
              <a:rPr lang="en-GB" sz="2400" dirty="0">
                <a:latin typeface="Arial"/>
                <a:cs typeface="Arial"/>
              </a:rPr>
            </a:br>
            <a:br>
              <a:rPr lang="en-GB" sz="2400" dirty="0"/>
            </a:br>
            <a:r>
              <a:rPr lang="en-GB" sz="2400" i="1" dirty="0">
                <a:latin typeface="Arial"/>
                <a:cs typeface="Arial"/>
              </a:rPr>
              <a:t>Can a penguin's features be used to predict its species?</a:t>
            </a:r>
            <a:endParaRPr lang="en-US" dirty="0"/>
          </a:p>
        </p:txBody>
      </p:sp>
      <p:pic>
        <p:nvPicPr>
          <p:cNvPr id="4" name="Picture 2" descr="Free photos of Penguins">
            <a:extLst>
              <a:ext uri="{FF2B5EF4-FFF2-40B4-BE49-F238E27FC236}">
                <a16:creationId xmlns:a16="http://schemas.microsoft.com/office/drawing/2014/main" id="{1FFCC2D8-8B17-36F6-9AE5-B5F8E69892F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2144" y="1628800"/>
            <a:ext cx="3135272" cy="47225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138496"/>
      </p:ext>
    </p:extLst>
  </p:cSld>
  <p:clrMapOvr>
    <a:masterClrMapping/>
  </p:clrMapOvr>
  <mc:AlternateContent xmlns:mc="http://schemas.openxmlformats.org/markup-compatibility/2006" xmlns:p14="http://schemas.microsoft.com/office/powerpoint/2010/main">
    <mc:Choice Requires="p14">
      <p:transition spd="slow" p14:dur="2000" advTm="30327"/>
    </mc:Choice>
    <mc:Fallback xmlns="">
      <p:transition spd="slow" advTm="30327"/>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3314F-BF78-4C79-815F-A15AD3FF7007}"/>
              </a:ext>
            </a:extLst>
          </p:cNvPr>
          <p:cNvSpPr>
            <a:spLocks noGrp="1"/>
          </p:cNvSpPr>
          <p:nvPr>
            <p:ph type="title"/>
          </p:nvPr>
        </p:nvSpPr>
        <p:spPr/>
        <p:txBody>
          <a:bodyPr vert="horz" lIns="91440" tIns="45720" rIns="91440" bIns="45720" anchor="t"/>
          <a:lstStyle/>
          <a:p>
            <a:r>
              <a:rPr lang="en-GB" dirty="0">
                <a:latin typeface="Arial"/>
                <a:cs typeface="Arial"/>
              </a:rPr>
              <a:t>What about Artificial Intelligence?</a:t>
            </a:r>
            <a:endParaRPr lang="en-GB" dirty="0"/>
          </a:p>
        </p:txBody>
      </p:sp>
      <p:graphicFrame>
        <p:nvGraphicFramePr>
          <p:cNvPr id="4" name="Diagram 3" descr="Pyramid showing the relationship between data analysis, machine learning and artificial intelligence.">
            <a:extLst>
              <a:ext uri="{FF2B5EF4-FFF2-40B4-BE49-F238E27FC236}">
                <a16:creationId xmlns:a16="http://schemas.microsoft.com/office/drawing/2014/main" id="{A36146B3-7BA7-16DD-6682-F8387741122C}"/>
              </a:ext>
            </a:extLst>
          </p:cNvPr>
          <p:cNvGraphicFramePr/>
          <p:nvPr>
            <p:extLst>
              <p:ext uri="{D42A27DB-BD31-4B8C-83A1-F6EECF244321}">
                <p14:modId xmlns:p14="http://schemas.microsoft.com/office/powerpoint/2010/main" val="3376415542"/>
              </p:ext>
            </p:extLst>
          </p:nvPr>
        </p:nvGraphicFramePr>
        <p:xfrm>
          <a:off x="2032000" y="1817370"/>
          <a:ext cx="8128000" cy="46765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68912589"/>
      </p:ext>
    </p:extLst>
  </p:cSld>
  <p:clrMapOvr>
    <a:masterClrMapping/>
  </p:clrMapOvr>
  <mc:AlternateContent xmlns:mc="http://schemas.openxmlformats.org/markup-compatibility/2006" xmlns:p14="http://schemas.microsoft.com/office/powerpoint/2010/main">
    <mc:Choice Requires="p14">
      <p:transition spd="slow" p14:dur="2000" advTm="30327"/>
    </mc:Choice>
    <mc:Fallback xmlns="">
      <p:transition spd="slow" advTm="30327"/>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1F27F6-D34C-0BBD-3395-DDC41352FFD7}"/>
              </a:ext>
            </a:extLst>
          </p:cNvPr>
          <p:cNvSpPr>
            <a:spLocks noGrp="1"/>
          </p:cNvSpPr>
          <p:nvPr>
            <p:ph type="title"/>
          </p:nvPr>
        </p:nvSpPr>
        <p:spPr>
          <a:xfrm>
            <a:off x="838200" y="864127"/>
            <a:ext cx="10515600" cy="690563"/>
          </a:xfrm>
        </p:spPr>
        <p:txBody>
          <a:bodyPr/>
          <a:lstStyle/>
          <a:p>
            <a:r>
              <a:rPr lang="en-GB" dirty="0"/>
              <a:t>Building AI models from data</a:t>
            </a:r>
          </a:p>
        </p:txBody>
      </p:sp>
      <p:graphicFrame>
        <p:nvGraphicFramePr>
          <p:cNvPr id="5" name="Diagram 14" descr="Scale showing the increasing complexity of models based on the number of parameters.">
            <a:extLst>
              <a:ext uri="{FF2B5EF4-FFF2-40B4-BE49-F238E27FC236}">
                <a16:creationId xmlns:a16="http://schemas.microsoft.com/office/drawing/2014/main" id="{49972549-290D-6E54-EEC3-731FA5E50066}"/>
              </a:ext>
            </a:extLst>
          </p:cNvPr>
          <p:cNvGraphicFramePr/>
          <p:nvPr>
            <p:extLst>
              <p:ext uri="{D42A27DB-BD31-4B8C-83A1-F6EECF244321}">
                <p14:modId xmlns:p14="http://schemas.microsoft.com/office/powerpoint/2010/main" val="3804514170"/>
              </p:ext>
            </p:extLst>
          </p:nvPr>
        </p:nvGraphicFramePr>
        <p:xfrm>
          <a:off x="1365250" y="1938867"/>
          <a:ext cx="10087610" cy="3657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Left Brace 2">
            <a:extLst>
              <a:ext uri="{FF2B5EF4-FFF2-40B4-BE49-F238E27FC236}">
                <a16:creationId xmlns:a16="http://schemas.microsoft.com/office/drawing/2014/main" id="{C81AF97A-49B3-4AAE-5F86-862B80D74049}"/>
              </a:ext>
              <a:ext uri="{C183D7F6-B498-43B3-948B-1728B52AA6E4}">
                <adec:decorative xmlns:adec="http://schemas.microsoft.com/office/drawing/2017/decorative" val="1"/>
              </a:ext>
            </a:extLst>
          </p:cNvPr>
          <p:cNvSpPr/>
          <p:nvPr/>
        </p:nvSpPr>
        <p:spPr bwMode="auto">
          <a:xfrm rot="5400000" flipH="1">
            <a:off x="7168557" y="1902883"/>
            <a:ext cx="352551" cy="6968065"/>
          </a:xfrm>
          <a:prstGeom prst="leftBrace">
            <a:avLst/>
          </a:prstGeom>
          <a:noFill/>
          <a:ln w="381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Consolas" panose="020B0609020204030204" pitchFamily="49" charset="0"/>
              <a:ea typeface="ヒラギノ角ゴ Pro W3" charset="0"/>
            </a:endParaRPr>
          </a:p>
        </p:txBody>
      </p:sp>
      <p:sp>
        <p:nvSpPr>
          <p:cNvPr id="4" name="Left Brace 3">
            <a:extLst>
              <a:ext uri="{FF2B5EF4-FFF2-40B4-BE49-F238E27FC236}">
                <a16:creationId xmlns:a16="http://schemas.microsoft.com/office/drawing/2014/main" id="{6F0917E7-AAC6-F5D2-09A0-04CA00D6A992}"/>
              </a:ext>
              <a:ext uri="{C183D7F6-B498-43B3-948B-1728B52AA6E4}">
                <adec:decorative xmlns:adec="http://schemas.microsoft.com/office/drawing/2017/decorative" val="1"/>
              </a:ext>
            </a:extLst>
          </p:cNvPr>
          <p:cNvSpPr/>
          <p:nvPr/>
        </p:nvSpPr>
        <p:spPr bwMode="auto">
          <a:xfrm rot="5400000">
            <a:off x="3308942" y="135467"/>
            <a:ext cx="271865" cy="4163482"/>
          </a:xfrm>
          <a:prstGeom prst="leftBrace">
            <a:avLst/>
          </a:prstGeom>
          <a:noFill/>
          <a:ln w="38100" cap="flat" cmpd="sng" algn="ctr">
            <a:solidFill>
              <a:srgbClr val="7030A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7030A0"/>
              </a:solidFill>
              <a:effectLst/>
              <a:uLnTx/>
              <a:uFillTx/>
              <a:latin typeface="Consolas" panose="020B0609020204030204" pitchFamily="49" charset="0"/>
              <a:ea typeface="ヒラギノ角ゴ Pro W3" charset="0"/>
            </a:endParaRPr>
          </a:p>
        </p:txBody>
      </p:sp>
      <p:sp>
        <p:nvSpPr>
          <p:cNvPr id="6" name="TextBox 5">
            <a:extLst>
              <a:ext uri="{FF2B5EF4-FFF2-40B4-BE49-F238E27FC236}">
                <a16:creationId xmlns:a16="http://schemas.microsoft.com/office/drawing/2014/main" id="{6F71DD07-6EE3-277B-6DA2-8B0A44DF3689}"/>
              </a:ext>
            </a:extLst>
          </p:cNvPr>
          <p:cNvSpPr txBox="1"/>
          <p:nvPr/>
        </p:nvSpPr>
        <p:spPr>
          <a:xfrm>
            <a:off x="1986492" y="1682749"/>
            <a:ext cx="2912532" cy="400110"/>
          </a:xfrm>
          <a:prstGeom prst="rect">
            <a:avLst/>
          </a:prstGeom>
          <a:no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2000" b="1" i="0" u="none" strike="noStrike" kern="1200" cap="none" spc="0" normalizeH="0" baseline="0" noProof="0">
                <a:ln>
                  <a:noFill/>
                </a:ln>
                <a:solidFill>
                  <a:srgbClr val="7030A0"/>
                </a:solidFill>
                <a:effectLst/>
                <a:uLnTx/>
                <a:uFillTx/>
                <a:latin typeface="Arial"/>
                <a:ea typeface="ヒラギノ角ゴ Pro W3"/>
                <a:cs typeface="Arial"/>
              </a:rPr>
              <a:t>Rules and formulas</a:t>
            </a:r>
            <a:endParaRPr kumimoji="0" lang="en-GB" sz="2000" b="1" i="0" u="none" strike="noStrike" kern="1200" cap="none" spc="0" normalizeH="0" baseline="0" noProof="0">
              <a:ln>
                <a:noFill/>
              </a:ln>
              <a:solidFill>
                <a:srgbClr val="7030A0"/>
              </a:solidFill>
              <a:effectLst/>
              <a:uLnTx/>
              <a:uFillTx/>
              <a:latin typeface="Arial"/>
              <a:ea typeface="ヒラギノ角ゴ Pro W3" pitchFamily="125" charset="-128"/>
              <a:cs typeface="Arial"/>
            </a:endParaRPr>
          </a:p>
        </p:txBody>
      </p:sp>
      <p:sp>
        <p:nvSpPr>
          <p:cNvPr id="7" name="TextBox 6">
            <a:extLst>
              <a:ext uri="{FF2B5EF4-FFF2-40B4-BE49-F238E27FC236}">
                <a16:creationId xmlns:a16="http://schemas.microsoft.com/office/drawing/2014/main" id="{6A3EB888-862C-BFE6-B29A-0700068FA0B6}"/>
              </a:ext>
            </a:extLst>
          </p:cNvPr>
          <p:cNvSpPr txBox="1"/>
          <p:nvPr/>
        </p:nvSpPr>
        <p:spPr>
          <a:xfrm>
            <a:off x="5934075" y="5566832"/>
            <a:ext cx="2912532" cy="707886"/>
          </a:xfrm>
          <a:prstGeom prst="rect">
            <a:avLst/>
          </a:prstGeom>
          <a:no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2000" b="1" i="0" u="none" strike="noStrike" kern="1200" cap="none" spc="0" normalizeH="0" baseline="0" noProof="0">
                <a:ln>
                  <a:noFill/>
                </a:ln>
                <a:solidFill>
                  <a:srgbClr val="C00000"/>
                </a:solidFill>
                <a:effectLst/>
                <a:uLnTx/>
                <a:uFillTx/>
                <a:latin typeface="Arial"/>
                <a:ea typeface="ヒラギノ角ゴ Pro W3"/>
                <a:cs typeface="Arial"/>
              </a:rPr>
              <a:t>Learned from data (using iteration)</a:t>
            </a:r>
            <a:endParaRPr kumimoji="0" lang="en-US" sz="2400" b="1" i="0" u="none" strike="noStrike" kern="1200" cap="none" spc="0" normalizeH="0" baseline="0" noProof="0">
              <a:ln>
                <a:noFill/>
              </a:ln>
              <a:solidFill>
                <a:srgbClr val="C00000"/>
              </a:solidFill>
              <a:effectLst/>
              <a:uLnTx/>
              <a:uFillTx/>
              <a:latin typeface="Times" panose="02020603050405020304" pitchFamily="18" charset="0"/>
              <a:ea typeface="ヒラギノ角ゴ Pro W3" pitchFamily="125" charset="-128"/>
              <a:cs typeface="+mn-cs"/>
            </a:endParaRPr>
          </a:p>
        </p:txBody>
      </p:sp>
    </p:spTree>
    <p:extLst>
      <p:ext uri="{BB962C8B-B14F-4D97-AF65-F5344CB8AC3E}">
        <p14:creationId xmlns:p14="http://schemas.microsoft.com/office/powerpoint/2010/main" val="27014069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9236DE-0404-AA60-BFC9-F604D44B2416}"/>
              </a:ext>
            </a:extLst>
          </p:cNvPr>
          <p:cNvSpPr>
            <a:spLocks noGrp="1"/>
          </p:cNvSpPr>
          <p:nvPr>
            <p:ph type="title"/>
          </p:nvPr>
        </p:nvSpPr>
        <p:spPr/>
        <p:txBody>
          <a:bodyPr/>
          <a:lstStyle/>
          <a:p>
            <a:pPr algn="l"/>
            <a:r>
              <a:rPr lang="en-GB" dirty="0"/>
              <a:t>Bias, Ethics and Artificial Intelligence</a:t>
            </a:r>
          </a:p>
        </p:txBody>
      </p:sp>
      <p:pic>
        <p:nvPicPr>
          <p:cNvPr id="6" name="Picture 5" descr="Screen shot of a news article about how an AI tool for recruitment was biased. ">
            <a:extLst>
              <a:ext uri="{FF2B5EF4-FFF2-40B4-BE49-F238E27FC236}">
                <a16:creationId xmlns:a16="http://schemas.microsoft.com/office/drawing/2014/main" id="{DD516161-F3F4-F5CA-EF9E-1883C4764BED}"/>
              </a:ext>
            </a:extLst>
          </p:cNvPr>
          <p:cNvPicPr>
            <a:picLocks noChangeAspect="1"/>
          </p:cNvPicPr>
          <p:nvPr/>
        </p:nvPicPr>
        <p:blipFill>
          <a:blip r:embed="rId3"/>
          <a:stretch>
            <a:fillRect/>
          </a:stretch>
        </p:blipFill>
        <p:spPr>
          <a:xfrm>
            <a:off x="2927648" y="1630212"/>
            <a:ext cx="2447233" cy="4459288"/>
          </a:xfrm>
          <a:prstGeom prst="rect">
            <a:avLst/>
          </a:prstGeom>
          <a:ln>
            <a:solidFill>
              <a:srgbClr val="002147"/>
            </a:solidFill>
          </a:ln>
        </p:spPr>
      </p:pic>
      <p:pic>
        <p:nvPicPr>
          <p:cNvPr id="4" name="Content Placeholder 3" descr="Screen shot of a news article about how concerns that AI tools for facial recognition can be biased.">
            <a:extLst>
              <a:ext uri="{FF2B5EF4-FFF2-40B4-BE49-F238E27FC236}">
                <a16:creationId xmlns:a16="http://schemas.microsoft.com/office/drawing/2014/main" id="{0732E4F3-2CE8-079A-303A-D017E5E935DE}"/>
              </a:ext>
            </a:extLst>
          </p:cNvPr>
          <p:cNvPicPr>
            <a:picLocks noGrp="1" noChangeAspect="1"/>
          </p:cNvPicPr>
          <p:nvPr>
            <p:ph idx="1"/>
          </p:nvPr>
        </p:nvPicPr>
        <p:blipFill>
          <a:blip r:embed="rId4"/>
          <a:stretch>
            <a:fillRect/>
          </a:stretch>
        </p:blipFill>
        <p:spPr>
          <a:xfrm>
            <a:off x="6600056" y="1630212"/>
            <a:ext cx="2443093" cy="4459288"/>
          </a:xfrm>
          <a:prstGeom prst="rect">
            <a:avLst/>
          </a:prstGeom>
          <a:ln>
            <a:solidFill>
              <a:srgbClr val="002147"/>
            </a:solidFill>
          </a:ln>
        </p:spPr>
      </p:pic>
    </p:spTree>
    <p:extLst>
      <p:ext uri="{BB962C8B-B14F-4D97-AF65-F5344CB8AC3E}">
        <p14:creationId xmlns:p14="http://schemas.microsoft.com/office/powerpoint/2010/main" val="6185726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3314F-BF78-4C79-815F-A15AD3FF7007}"/>
              </a:ext>
            </a:extLst>
          </p:cNvPr>
          <p:cNvSpPr>
            <a:spLocks noGrp="1"/>
          </p:cNvSpPr>
          <p:nvPr>
            <p:ph type="title"/>
          </p:nvPr>
        </p:nvSpPr>
        <p:spPr/>
        <p:txBody>
          <a:bodyPr vert="horz" lIns="91440" tIns="45720" rIns="91440" bIns="45720" anchor="t"/>
          <a:lstStyle/>
          <a:p>
            <a:r>
              <a:rPr lang="en-GB" dirty="0">
                <a:latin typeface="Arial"/>
                <a:cs typeface="Arial"/>
              </a:rPr>
              <a:t>"Meet a data scientist" videos</a:t>
            </a:r>
          </a:p>
        </p:txBody>
      </p:sp>
      <p:sp>
        <p:nvSpPr>
          <p:cNvPr id="3" name="Content Placeholder 2">
            <a:extLst>
              <a:ext uri="{FF2B5EF4-FFF2-40B4-BE49-F238E27FC236}">
                <a16:creationId xmlns:a16="http://schemas.microsoft.com/office/drawing/2014/main" id="{88DC2E73-FEBF-405C-A42A-86C194904321}"/>
              </a:ext>
            </a:extLst>
          </p:cNvPr>
          <p:cNvSpPr>
            <a:spLocks noGrp="1"/>
          </p:cNvSpPr>
          <p:nvPr>
            <p:ph idx="1"/>
          </p:nvPr>
        </p:nvSpPr>
        <p:spPr>
          <a:xfrm>
            <a:off x="407368" y="3523072"/>
            <a:ext cx="3470176" cy="320904"/>
          </a:xfrm>
        </p:spPr>
        <p:txBody>
          <a:bodyPr/>
          <a:lstStyle/>
          <a:p>
            <a:pPr marL="0" indent="0" algn="ctr">
              <a:buNone/>
            </a:pPr>
            <a:r>
              <a:rPr lang="en-GB" sz="2000" dirty="0"/>
              <a:t>Dr Hannah Fry – UCL</a:t>
            </a:r>
          </a:p>
        </p:txBody>
      </p:sp>
      <p:pic>
        <p:nvPicPr>
          <p:cNvPr id="4" name="Picture 3">
            <a:extLst>
              <a:ext uri="{FF2B5EF4-FFF2-40B4-BE49-F238E27FC236}">
                <a16:creationId xmlns:a16="http://schemas.microsoft.com/office/drawing/2014/main" id="{258A6D1D-A628-4A5A-88F2-DA53F2D6194E}"/>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67408" y="1772816"/>
            <a:ext cx="2952328" cy="1834928"/>
          </a:xfrm>
          <a:prstGeom prst="rect">
            <a:avLst/>
          </a:prstGeom>
        </p:spPr>
      </p:pic>
      <p:pic>
        <p:nvPicPr>
          <p:cNvPr id="5" name="Picture 4">
            <a:extLst>
              <a:ext uri="{FF2B5EF4-FFF2-40B4-BE49-F238E27FC236}">
                <a16:creationId xmlns:a16="http://schemas.microsoft.com/office/drawing/2014/main" id="{89FB2E02-6888-4134-B6EE-AF13D5D1A127}"/>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295800" y="1860730"/>
            <a:ext cx="2880320" cy="1667932"/>
          </a:xfrm>
          <a:prstGeom prst="rect">
            <a:avLst/>
          </a:prstGeom>
        </p:spPr>
      </p:pic>
      <p:sp>
        <p:nvSpPr>
          <p:cNvPr id="6" name="Content Placeholder 2">
            <a:extLst>
              <a:ext uri="{FF2B5EF4-FFF2-40B4-BE49-F238E27FC236}">
                <a16:creationId xmlns:a16="http://schemas.microsoft.com/office/drawing/2014/main" id="{7B91B6D0-774D-4B94-84EB-7EBD741B5794}"/>
              </a:ext>
            </a:extLst>
          </p:cNvPr>
          <p:cNvSpPr txBox="1">
            <a:spLocks/>
          </p:cNvSpPr>
          <p:nvPr/>
        </p:nvSpPr>
        <p:spPr>
          <a:xfrm>
            <a:off x="4000872" y="3523072"/>
            <a:ext cx="3470176" cy="320904"/>
          </a:xfrm>
          <a:prstGeom prst="rect">
            <a:avLst/>
          </a:prstGeom>
        </p:spPr>
        <p:txBody>
          <a:bodyPr vert="horz"/>
          <a:lstStyle>
            <a:lvl1pPr marL="457200" indent="-457200" algn="l" rtl="0" eaLnBrk="0" fontAlgn="base" hangingPunct="0">
              <a:spcBef>
                <a:spcPct val="20000"/>
              </a:spcBef>
              <a:spcAft>
                <a:spcPct val="0"/>
              </a:spcAft>
              <a:buClr>
                <a:schemeClr val="bg2"/>
              </a:buClr>
              <a:buFont typeface="Wingdings" panose="05000000000000000000" pitchFamily="2" charset="2"/>
              <a:buChar char="§"/>
              <a:defRPr sz="2800">
                <a:solidFill>
                  <a:schemeClr val="tx2"/>
                </a:solidFill>
                <a:latin typeface="Arial" panose="020B0604020202020204" pitchFamily="34" charset="0"/>
                <a:ea typeface="+mn-ea"/>
                <a:cs typeface="Arial" panose="020B0604020202020204" pitchFamily="34" charset="0"/>
              </a:defRPr>
            </a:lvl1pPr>
            <a:lvl2pPr marL="914400" indent="-457200" algn="l" rtl="0" eaLnBrk="0" fontAlgn="base" hangingPunct="0">
              <a:spcBef>
                <a:spcPct val="20000"/>
              </a:spcBef>
              <a:spcAft>
                <a:spcPct val="0"/>
              </a:spcAft>
              <a:buClr>
                <a:schemeClr val="bg2"/>
              </a:buClr>
              <a:buFont typeface="Wingdings" panose="05000000000000000000" pitchFamily="2" charset="2"/>
              <a:buChar char="§"/>
              <a:defRPr sz="2800">
                <a:solidFill>
                  <a:schemeClr val="tx2"/>
                </a:solidFill>
                <a:latin typeface="Arial" panose="020B0604020202020204" pitchFamily="34" charset="0"/>
                <a:ea typeface="+mn-ea"/>
                <a:cs typeface="Arial" panose="020B0604020202020204" pitchFamily="34" charset="0"/>
              </a:defRPr>
            </a:lvl2pPr>
            <a:lvl3pPr marL="1257300" indent="-342900" algn="l" rtl="0" eaLnBrk="0" fontAlgn="base" hangingPunct="0">
              <a:spcBef>
                <a:spcPct val="20000"/>
              </a:spcBef>
              <a:spcAft>
                <a:spcPct val="0"/>
              </a:spcAft>
              <a:buClr>
                <a:schemeClr val="bg2"/>
              </a:buClr>
              <a:buFont typeface="Wingdings" panose="05000000000000000000" pitchFamily="2" charset="2"/>
              <a:buChar char="§"/>
              <a:defRPr sz="2400">
                <a:solidFill>
                  <a:schemeClr val="tx2"/>
                </a:solidFill>
                <a:latin typeface="Arial" panose="020B0604020202020204" pitchFamily="34" charset="0"/>
                <a:ea typeface="+mn-ea"/>
                <a:cs typeface="Arial" panose="020B0604020202020204" pitchFamily="34" charset="0"/>
              </a:defRPr>
            </a:lvl3pPr>
            <a:lvl4pPr marL="1714500" indent="-342900" algn="l" rtl="0" eaLnBrk="0" fontAlgn="base" hangingPunct="0">
              <a:spcBef>
                <a:spcPct val="20000"/>
              </a:spcBef>
              <a:spcAft>
                <a:spcPct val="0"/>
              </a:spcAft>
              <a:buClr>
                <a:schemeClr val="bg2"/>
              </a:buClr>
              <a:buFont typeface="Wingdings" panose="05000000000000000000" pitchFamily="2" charset="2"/>
              <a:buChar char="§"/>
              <a:defRPr sz="2000">
                <a:solidFill>
                  <a:schemeClr val="tx2"/>
                </a:solidFill>
                <a:latin typeface="Arial" panose="020B0604020202020204" pitchFamily="34" charset="0"/>
                <a:ea typeface="+mn-ea"/>
                <a:cs typeface="Arial" panose="020B0604020202020204" pitchFamily="34" charset="0"/>
              </a:defRPr>
            </a:lvl4pPr>
            <a:lvl5pPr marL="2171700" indent="-342900" algn="l" rtl="0" eaLnBrk="0" fontAlgn="base" hangingPunct="0">
              <a:spcBef>
                <a:spcPct val="20000"/>
              </a:spcBef>
              <a:spcAft>
                <a:spcPct val="0"/>
              </a:spcAft>
              <a:buClr>
                <a:schemeClr val="bg2"/>
              </a:buClr>
              <a:buFont typeface="Wingdings" panose="05000000000000000000" pitchFamily="2" charset="2"/>
              <a:buChar char="§"/>
              <a:defRPr sz="2000">
                <a:solidFill>
                  <a:schemeClr val="tx2"/>
                </a:solidFill>
                <a:latin typeface="Arial" panose="020B0604020202020204" pitchFamily="34" charset="0"/>
                <a:ea typeface="+mn-ea"/>
                <a:cs typeface="Arial" panose="020B0604020202020204" pitchFamily="34" charset="0"/>
              </a:defRPr>
            </a:lvl5pPr>
            <a:lvl6pPr marL="2514600" indent="-228600" algn="l" rtl="0" fontAlgn="base">
              <a:spcBef>
                <a:spcPct val="20000"/>
              </a:spcBef>
              <a:spcAft>
                <a:spcPct val="0"/>
              </a:spcAft>
              <a:buChar char="»"/>
              <a:defRPr sz="2000">
                <a:solidFill>
                  <a:srgbClr val="002350"/>
                </a:solidFill>
                <a:latin typeface="+mn-lt"/>
                <a:ea typeface="+mn-ea"/>
              </a:defRPr>
            </a:lvl6pPr>
            <a:lvl7pPr marL="2971800" indent="-228600" algn="l" rtl="0" fontAlgn="base">
              <a:spcBef>
                <a:spcPct val="20000"/>
              </a:spcBef>
              <a:spcAft>
                <a:spcPct val="0"/>
              </a:spcAft>
              <a:buChar char="»"/>
              <a:defRPr sz="2000">
                <a:solidFill>
                  <a:srgbClr val="002350"/>
                </a:solidFill>
                <a:latin typeface="+mn-lt"/>
                <a:ea typeface="+mn-ea"/>
              </a:defRPr>
            </a:lvl7pPr>
            <a:lvl8pPr marL="3429000" indent="-228600" algn="l" rtl="0" fontAlgn="base">
              <a:spcBef>
                <a:spcPct val="20000"/>
              </a:spcBef>
              <a:spcAft>
                <a:spcPct val="0"/>
              </a:spcAft>
              <a:buChar char="»"/>
              <a:defRPr sz="2000">
                <a:solidFill>
                  <a:srgbClr val="002350"/>
                </a:solidFill>
                <a:latin typeface="+mn-lt"/>
                <a:ea typeface="+mn-ea"/>
              </a:defRPr>
            </a:lvl8pPr>
            <a:lvl9pPr marL="3886200" indent="-228600" algn="l" rtl="0" fontAlgn="base">
              <a:spcBef>
                <a:spcPct val="20000"/>
              </a:spcBef>
              <a:spcAft>
                <a:spcPct val="0"/>
              </a:spcAft>
              <a:buChar char="»"/>
              <a:defRPr sz="2000">
                <a:solidFill>
                  <a:srgbClr val="002350"/>
                </a:solidFill>
                <a:latin typeface="+mn-lt"/>
                <a:ea typeface="+mn-ea"/>
              </a:defRPr>
            </a:lvl9pPr>
          </a:lstStyle>
          <a:p>
            <a:pPr marL="0" indent="0" algn="ctr">
              <a:buFont typeface="Wingdings" panose="05000000000000000000" pitchFamily="2" charset="2"/>
              <a:buNone/>
            </a:pPr>
            <a:r>
              <a:rPr lang="en-GB" sz="2000" kern="0" dirty="0"/>
              <a:t>Rachel –</a:t>
            </a:r>
            <a:r>
              <a:rPr lang="ja-JP" altLang="en-US" sz="2000" kern="0" dirty="0"/>
              <a:t> </a:t>
            </a:r>
            <a:r>
              <a:rPr lang="en-GB" sz="2000" kern="0" dirty="0"/>
              <a:t>The Met Office</a:t>
            </a:r>
          </a:p>
        </p:txBody>
      </p:sp>
      <p:pic>
        <p:nvPicPr>
          <p:cNvPr id="7" name="Picture 6">
            <a:extLst>
              <a:ext uri="{FF2B5EF4-FFF2-40B4-BE49-F238E27FC236}">
                <a16:creationId xmlns:a16="http://schemas.microsoft.com/office/drawing/2014/main" id="{1BEF890B-7B28-4964-B883-BC8079C2305B}"/>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8050986" y="1860730"/>
            <a:ext cx="2952028" cy="1662342"/>
          </a:xfrm>
          <a:prstGeom prst="rect">
            <a:avLst/>
          </a:prstGeom>
        </p:spPr>
      </p:pic>
      <p:sp>
        <p:nvSpPr>
          <p:cNvPr id="8" name="Content Placeholder 2">
            <a:extLst>
              <a:ext uri="{FF2B5EF4-FFF2-40B4-BE49-F238E27FC236}">
                <a16:creationId xmlns:a16="http://schemas.microsoft.com/office/drawing/2014/main" id="{70F319B6-F41B-4CA5-8280-4717B877C393}"/>
              </a:ext>
            </a:extLst>
          </p:cNvPr>
          <p:cNvSpPr txBox="1">
            <a:spLocks/>
          </p:cNvSpPr>
          <p:nvPr/>
        </p:nvSpPr>
        <p:spPr>
          <a:xfrm>
            <a:off x="7791912" y="3523072"/>
            <a:ext cx="3470176" cy="320904"/>
          </a:xfrm>
          <a:prstGeom prst="rect">
            <a:avLst/>
          </a:prstGeom>
        </p:spPr>
        <p:txBody>
          <a:bodyPr vert="horz"/>
          <a:lstStyle>
            <a:lvl1pPr marL="457200" indent="-457200" algn="l" rtl="0" eaLnBrk="0" fontAlgn="base" hangingPunct="0">
              <a:spcBef>
                <a:spcPct val="20000"/>
              </a:spcBef>
              <a:spcAft>
                <a:spcPct val="0"/>
              </a:spcAft>
              <a:buClr>
                <a:schemeClr val="bg2"/>
              </a:buClr>
              <a:buFont typeface="Wingdings" panose="05000000000000000000" pitchFamily="2" charset="2"/>
              <a:buChar char="§"/>
              <a:defRPr sz="2800">
                <a:solidFill>
                  <a:schemeClr val="tx2"/>
                </a:solidFill>
                <a:latin typeface="Arial" panose="020B0604020202020204" pitchFamily="34" charset="0"/>
                <a:ea typeface="+mn-ea"/>
                <a:cs typeface="Arial" panose="020B0604020202020204" pitchFamily="34" charset="0"/>
              </a:defRPr>
            </a:lvl1pPr>
            <a:lvl2pPr marL="914400" indent="-457200" algn="l" rtl="0" eaLnBrk="0" fontAlgn="base" hangingPunct="0">
              <a:spcBef>
                <a:spcPct val="20000"/>
              </a:spcBef>
              <a:spcAft>
                <a:spcPct val="0"/>
              </a:spcAft>
              <a:buClr>
                <a:schemeClr val="bg2"/>
              </a:buClr>
              <a:buFont typeface="Wingdings" panose="05000000000000000000" pitchFamily="2" charset="2"/>
              <a:buChar char="§"/>
              <a:defRPr sz="2800">
                <a:solidFill>
                  <a:schemeClr val="tx2"/>
                </a:solidFill>
                <a:latin typeface="Arial" panose="020B0604020202020204" pitchFamily="34" charset="0"/>
                <a:ea typeface="+mn-ea"/>
                <a:cs typeface="Arial" panose="020B0604020202020204" pitchFamily="34" charset="0"/>
              </a:defRPr>
            </a:lvl2pPr>
            <a:lvl3pPr marL="1257300" indent="-342900" algn="l" rtl="0" eaLnBrk="0" fontAlgn="base" hangingPunct="0">
              <a:spcBef>
                <a:spcPct val="20000"/>
              </a:spcBef>
              <a:spcAft>
                <a:spcPct val="0"/>
              </a:spcAft>
              <a:buClr>
                <a:schemeClr val="bg2"/>
              </a:buClr>
              <a:buFont typeface="Wingdings" panose="05000000000000000000" pitchFamily="2" charset="2"/>
              <a:buChar char="§"/>
              <a:defRPr sz="2400">
                <a:solidFill>
                  <a:schemeClr val="tx2"/>
                </a:solidFill>
                <a:latin typeface="Arial" panose="020B0604020202020204" pitchFamily="34" charset="0"/>
                <a:ea typeface="+mn-ea"/>
                <a:cs typeface="Arial" panose="020B0604020202020204" pitchFamily="34" charset="0"/>
              </a:defRPr>
            </a:lvl3pPr>
            <a:lvl4pPr marL="1714500" indent="-342900" algn="l" rtl="0" eaLnBrk="0" fontAlgn="base" hangingPunct="0">
              <a:spcBef>
                <a:spcPct val="20000"/>
              </a:spcBef>
              <a:spcAft>
                <a:spcPct val="0"/>
              </a:spcAft>
              <a:buClr>
                <a:schemeClr val="bg2"/>
              </a:buClr>
              <a:buFont typeface="Wingdings" panose="05000000000000000000" pitchFamily="2" charset="2"/>
              <a:buChar char="§"/>
              <a:defRPr sz="2000">
                <a:solidFill>
                  <a:schemeClr val="tx2"/>
                </a:solidFill>
                <a:latin typeface="Arial" panose="020B0604020202020204" pitchFamily="34" charset="0"/>
                <a:ea typeface="+mn-ea"/>
                <a:cs typeface="Arial" panose="020B0604020202020204" pitchFamily="34" charset="0"/>
              </a:defRPr>
            </a:lvl4pPr>
            <a:lvl5pPr marL="2171700" indent="-342900" algn="l" rtl="0" eaLnBrk="0" fontAlgn="base" hangingPunct="0">
              <a:spcBef>
                <a:spcPct val="20000"/>
              </a:spcBef>
              <a:spcAft>
                <a:spcPct val="0"/>
              </a:spcAft>
              <a:buClr>
                <a:schemeClr val="bg2"/>
              </a:buClr>
              <a:buFont typeface="Wingdings" panose="05000000000000000000" pitchFamily="2" charset="2"/>
              <a:buChar char="§"/>
              <a:defRPr sz="2000">
                <a:solidFill>
                  <a:schemeClr val="tx2"/>
                </a:solidFill>
                <a:latin typeface="Arial" panose="020B0604020202020204" pitchFamily="34" charset="0"/>
                <a:ea typeface="+mn-ea"/>
                <a:cs typeface="Arial" panose="020B0604020202020204" pitchFamily="34" charset="0"/>
              </a:defRPr>
            </a:lvl5pPr>
            <a:lvl6pPr marL="2514600" indent="-228600" algn="l" rtl="0" fontAlgn="base">
              <a:spcBef>
                <a:spcPct val="20000"/>
              </a:spcBef>
              <a:spcAft>
                <a:spcPct val="0"/>
              </a:spcAft>
              <a:buChar char="»"/>
              <a:defRPr sz="2000">
                <a:solidFill>
                  <a:srgbClr val="002350"/>
                </a:solidFill>
                <a:latin typeface="+mn-lt"/>
                <a:ea typeface="+mn-ea"/>
              </a:defRPr>
            </a:lvl6pPr>
            <a:lvl7pPr marL="2971800" indent="-228600" algn="l" rtl="0" fontAlgn="base">
              <a:spcBef>
                <a:spcPct val="20000"/>
              </a:spcBef>
              <a:spcAft>
                <a:spcPct val="0"/>
              </a:spcAft>
              <a:buChar char="»"/>
              <a:defRPr sz="2000">
                <a:solidFill>
                  <a:srgbClr val="002350"/>
                </a:solidFill>
                <a:latin typeface="+mn-lt"/>
                <a:ea typeface="+mn-ea"/>
              </a:defRPr>
            </a:lvl7pPr>
            <a:lvl8pPr marL="3429000" indent="-228600" algn="l" rtl="0" fontAlgn="base">
              <a:spcBef>
                <a:spcPct val="20000"/>
              </a:spcBef>
              <a:spcAft>
                <a:spcPct val="0"/>
              </a:spcAft>
              <a:buChar char="»"/>
              <a:defRPr sz="2000">
                <a:solidFill>
                  <a:srgbClr val="002350"/>
                </a:solidFill>
                <a:latin typeface="+mn-lt"/>
                <a:ea typeface="+mn-ea"/>
              </a:defRPr>
            </a:lvl8pPr>
            <a:lvl9pPr marL="3886200" indent="-228600" algn="l" rtl="0" fontAlgn="base">
              <a:spcBef>
                <a:spcPct val="20000"/>
              </a:spcBef>
              <a:spcAft>
                <a:spcPct val="0"/>
              </a:spcAft>
              <a:buChar char="»"/>
              <a:defRPr sz="2000">
                <a:solidFill>
                  <a:srgbClr val="002350"/>
                </a:solidFill>
                <a:latin typeface="+mn-lt"/>
                <a:ea typeface="+mn-ea"/>
              </a:defRPr>
            </a:lvl9pPr>
          </a:lstStyle>
          <a:p>
            <a:pPr marL="0" indent="0" algn="ctr">
              <a:buNone/>
            </a:pPr>
            <a:r>
              <a:rPr lang="en-GB" sz="2000" kern="0" dirty="0"/>
              <a:t>Sushmita – Kantar, </a:t>
            </a:r>
            <a:br>
              <a:rPr lang="en-GB" sz="2000" kern="0" dirty="0"/>
            </a:br>
            <a:r>
              <a:rPr lang="en-GB" sz="2000" kern="0" dirty="0"/>
              <a:t>Media Division</a:t>
            </a:r>
          </a:p>
        </p:txBody>
      </p:sp>
      <p:pic>
        <p:nvPicPr>
          <p:cNvPr id="9" name="Picture 8">
            <a:extLst>
              <a:ext uri="{FF2B5EF4-FFF2-40B4-BE49-F238E27FC236}">
                <a16:creationId xmlns:a16="http://schemas.microsoft.com/office/drawing/2014/main" id="{1F995625-0D4B-46CA-84B7-8A66507EF6B9}"/>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829510" y="4221088"/>
            <a:ext cx="2928115" cy="1670083"/>
          </a:xfrm>
          <a:prstGeom prst="rect">
            <a:avLst/>
          </a:prstGeom>
        </p:spPr>
      </p:pic>
      <p:sp>
        <p:nvSpPr>
          <p:cNvPr id="10" name="Content Placeholder 2">
            <a:extLst>
              <a:ext uri="{FF2B5EF4-FFF2-40B4-BE49-F238E27FC236}">
                <a16:creationId xmlns:a16="http://schemas.microsoft.com/office/drawing/2014/main" id="{C76B3306-A8BF-4E49-8D77-5502F7CC45FF}"/>
              </a:ext>
            </a:extLst>
          </p:cNvPr>
          <p:cNvSpPr txBox="1">
            <a:spLocks/>
          </p:cNvSpPr>
          <p:nvPr/>
        </p:nvSpPr>
        <p:spPr>
          <a:xfrm>
            <a:off x="508484" y="5891171"/>
            <a:ext cx="3470176" cy="320904"/>
          </a:xfrm>
          <a:prstGeom prst="rect">
            <a:avLst/>
          </a:prstGeom>
        </p:spPr>
        <p:txBody>
          <a:bodyPr vert="horz"/>
          <a:lstStyle>
            <a:lvl1pPr marL="457200" indent="-457200" algn="l" rtl="0" eaLnBrk="0" fontAlgn="base" hangingPunct="0">
              <a:spcBef>
                <a:spcPct val="20000"/>
              </a:spcBef>
              <a:spcAft>
                <a:spcPct val="0"/>
              </a:spcAft>
              <a:buClr>
                <a:schemeClr val="bg2"/>
              </a:buClr>
              <a:buFont typeface="Wingdings" panose="05000000000000000000" pitchFamily="2" charset="2"/>
              <a:buChar char="§"/>
              <a:defRPr sz="2800">
                <a:solidFill>
                  <a:schemeClr val="tx2"/>
                </a:solidFill>
                <a:latin typeface="Arial" panose="020B0604020202020204" pitchFamily="34" charset="0"/>
                <a:ea typeface="+mn-ea"/>
                <a:cs typeface="Arial" panose="020B0604020202020204" pitchFamily="34" charset="0"/>
              </a:defRPr>
            </a:lvl1pPr>
            <a:lvl2pPr marL="914400" indent="-457200" algn="l" rtl="0" eaLnBrk="0" fontAlgn="base" hangingPunct="0">
              <a:spcBef>
                <a:spcPct val="20000"/>
              </a:spcBef>
              <a:spcAft>
                <a:spcPct val="0"/>
              </a:spcAft>
              <a:buClr>
                <a:schemeClr val="bg2"/>
              </a:buClr>
              <a:buFont typeface="Wingdings" panose="05000000000000000000" pitchFamily="2" charset="2"/>
              <a:buChar char="§"/>
              <a:defRPr sz="2800">
                <a:solidFill>
                  <a:schemeClr val="tx2"/>
                </a:solidFill>
                <a:latin typeface="Arial" panose="020B0604020202020204" pitchFamily="34" charset="0"/>
                <a:ea typeface="+mn-ea"/>
                <a:cs typeface="Arial" panose="020B0604020202020204" pitchFamily="34" charset="0"/>
              </a:defRPr>
            </a:lvl2pPr>
            <a:lvl3pPr marL="1257300" indent="-342900" algn="l" rtl="0" eaLnBrk="0" fontAlgn="base" hangingPunct="0">
              <a:spcBef>
                <a:spcPct val="20000"/>
              </a:spcBef>
              <a:spcAft>
                <a:spcPct val="0"/>
              </a:spcAft>
              <a:buClr>
                <a:schemeClr val="bg2"/>
              </a:buClr>
              <a:buFont typeface="Wingdings" panose="05000000000000000000" pitchFamily="2" charset="2"/>
              <a:buChar char="§"/>
              <a:defRPr sz="2400">
                <a:solidFill>
                  <a:schemeClr val="tx2"/>
                </a:solidFill>
                <a:latin typeface="Arial" panose="020B0604020202020204" pitchFamily="34" charset="0"/>
                <a:ea typeface="+mn-ea"/>
                <a:cs typeface="Arial" panose="020B0604020202020204" pitchFamily="34" charset="0"/>
              </a:defRPr>
            </a:lvl3pPr>
            <a:lvl4pPr marL="1714500" indent="-342900" algn="l" rtl="0" eaLnBrk="0" fontAlgn="base" hangingPunct="0">
              <a:spcBef>
                <a:spcPct val="20000"/>
              </a:spcBef>
              <a:spcAft>
                <a:spcPct val="0"/>
              </a:spcAft>
              <a:buClr>
                <a:schemeClr val="bg2"/>
              </a:buClr>
              <a:buFont typeface="Wingdings" panose="05000000000000000000" pitchFamily="2" charset="2"/>
              <a:buChar char="§"/>
              <a:defRPr sz="2000">
                <a:solidFill>
                  <a:schemeClr val="tx2"/>
                </a:solidFill>
                <a:latin typeface="Arial" panose="020B0604020202020204" pitchFamily="34" charset="0"/>
                <a:ea typeface="+mn-ea"/>
                <a:cs typeface="Arial" panose="020B0604020202020204" pitchFamily="34" charset="0"/>
              </a:defRPr>
            </a:lvl4pPr>
            <a:lvl5pPr marL="2171700" indent="-342900" algn="l" rtl="0" eaLnBrk="0" fontAlgn="base" hangingPunct="0">
              <a:spcBef>
                <a:spcPct val="20000"/>
              </a:spcBef>
              <a:spcAft>
                <a:spcPct val="0"/>
              </a:spcAft>
              <a:buClr>
                <a:schemeClr val="bg2"/>
              </a:buClr>
              <a:buFont typeface="Wingdings" panose="05000000000000000000" pitchFamily="2" charset="2"/>
              <a:buChar char="§"/>
              <a:defRPr sz="2000">
                <a:solidFill>
                  <a:schemeClr val="tx2"/>
                </a:solidFill>
                <a:latin typeface="Arial" panose="020B0604020202020204" pitchFamily="34" charset="0"/>
                <a:ea typeface="+mn-ea"/>
                <a:cs typeface="Arial" panose="020B0604020202020204" pitchFamily="34" charset="0"/>
              </a:defRPr>
            </a:lvl5pPr>
            <a:lvl6pPr marL="2514600" indent="-228600" algn="l" rtl="0" fontAlgn="base">
              <a:spcBef>
                <a:spcPct val="20000"/>
              </a:spcBef>
              <a:spcAft>
                <a:spcPct val="0"/>
              </a:spcAft>
              <a:buChar char="»"/>
              <a:defRPr sz="2000">
                <a:solidFill>
                  <a:srgbClr val="002350"/>
                </a:solidFill>
                <a:latin typeface="+mn-lt"/>
                <a:ea typeface="+mn-ea"/>
              </a:defRPr>
            </a:lvl6pPr>
            <a:lvl7pPr marL="2971800" indent="-228600" algn="l" rtl="0" fontAlgn="base">
              <a:spcBef>
                <a:spcPct val="20000"/>
              </a:spcBef>
              <a:spcAft>
                <a:spcPct val="0"/>
              </a:spcAft>
              <a:buChar char="»"/>
              <a:defRPr sz="2000">
                <a:solidFill>
                  <a:srgbClr val="002350"/>
                </a:solidFill>
                <a:latin typeface="+mn-lt"/>
                <a:ea typeface="+mn-ea"/>
              </a:defRPr>
            </a:lvl7pPr>
            <a:lvl8pPr marL="3429000" indent="-228600" algn="l" rtl="0" fontAlgn="base">
              <a:spcBef>
                <a:spcPct val="20000"/>
              </a:spcBef>
              <a:spcAft>
                <a:spcPct val="0"/>
              </a:spcAft>
              <a:buChar char="»"/>
              <a:defRPr sz="2000">
                <a:solidFill>
                  <a:srgbClr val="002350"/>
                </a:solidFill>
                <a:latin typeface="+mn-lt"/>
                <a:ea typeface="+mn-ea"/>
              </a:defRPr>
            </a:lvl8pPr>
            <a:lvl9pPr marL="3886200" indent="-228600" algn="l" rtl="0" fontAlgn="base">
              <a:spcBef>
                <a:spcPct val="20000"/>
              </a:spcBef>
              <a:spcAft>
                <a:spcPct val="0"/>
              </a:spcAft>
              <a:buChar char="»"/>
              <a:defRPr sz="2000">
                <a:solidFill>
                  <a:srgbClr val="002350"/>
                </a:solidFill>
                <a:latin typeface="+mn-lt"/>
                <a:ea typeface="+mn-ea"/>
              </a:defRPr>
            </a:lvl9pPr>
          </a:lstStyle>
          <a:p>
            <a:pPr marL="0" indent="0" algn="ctr">
              <a:buFont typeface="Wingdings" panose="05000000000000000000" pitchFamily="2" charset="2"/>
              <a:buNone/>
            </a:pPr>
            <a:r>
              <a:rPr lang="en-GB" sz="2000" kern="0" dirty="0"/>
              <a:t>Andrew – University of Cambridge</a:t>
            </a:r>
          </a:p>
        </p:txBody>
      </p:sp>
      <p:pic>
        <p:nvPicPr>
          <p:cNvPr id="11" name="Picture 10">
            <a:extLst>
              <a:ext uri="{FF2B5EF4-FFF2-40B4-BE49-F238E27FC236}">
                <a16:creationId xmlns:a16="http://schemas.microsoft.com/office/drawing/2014/main" id="{1A2D4ABD-8348-4A04-ADB1-E4B43673D67B}"/>
              </a:ext>
              <a:ext uri="{C183D7F6-B498-43B3-948B-1728B52AA6E4}">
                <adec:decorative xmlns:adec="http://schemas.microsoft.com/office/drawing/2017/decorative" val="1"/>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4322174" y="4218562"/>
            <a:ext cx="2928115" cy="1669571"/>
          </a:xfrm>
          <a:prstGeom prst="rect">
            <a:avLst/>
          </a:prstGeom>
        </p:spPr>
      </p:pic>
      <p:sp>
        <p:nvSpPr>
          <p:cNvPr id="12" name="Content Placeholder 2">
            <a:extLst>
              <a:ext uri="{FF2B5EF4-FFF2-40B4-BE49-F238E27FC236}">
                <a16:creationId xmlns:a16="http://schemas.microsoft.com/office/drawing/2014/main" id="{BBCD07A2-D431-4C07-AF3F-DE8BAB231F05}"/>
              </a:ext>
            </a:extLst>
          </p:cNvPr>
          <p:cNvSpPr txBox="1">
            <a:spLocks/>
          </p:cNvSpPr>
          <p:nvPr/>
        </p:nvSpPr>
        <p:spPr>
          <a:xfrm>
            <a:off x="3978660" y="5891171"/>
            <a:ext cx="3470176" cy="320904"/>
          </a:xfrm>
          <a:prstGeom prst="rect">
            <a:avLst/>
          </a:prstGeom>
        </p:spPr>
        <p:txBody>
          <a:bodyPr vert="horz"/>
          <a:lstStyle>
            <a:lvl1pPr marL="457200" indent="-457200" algn="l" rtl="0" eaLnBrk="0" fontAlgn="base" hangingPunct="0">
              <a:spcBef>
                <a:spcPct val="20000"/>
              </a:spcBef>
              <a:spcAft>
                <a:spcPct val="0"/>
              </a:spcAft>
              <a:buClr>
                <a:schemeClr val="bg2"/>
              </a:buClr>
              <a:buFont typeface="Wingdings" panose="05000000000000000000" pitchFamily="2" charset="2"/>
              <a:buChar char="§"/>
              <a:defRPr sz="2800">
                <a:solidFill>
                  <a:schemeClr val="tx2"/>
                </a:solidFill>
                <a:latin typeface="Arial" panose="020B0604020202020204" pitchFamily="34" charset="0"/>
                <a:ea typeface="+mn-ea"/>
                <a:cs typeface="Arial" panose="020B0604020202020204" pitchFamily="34" charset="0"/>
              </a:defRPr>
            </a:lvl1pPr>
            <a:lvl2pPr marL="914400" indent="-457200" algn="l" rtl="0" eaLnBrk="0" fontAlgn="base" hangingPunct="0">
              <a:spcBef>
                <a:spcPct val="20000"/>
              </a:spcBef>
              <a:spcAft>
                <a:spcPct val="0"/>
              </a:spcAft>
              <a:buClr>
                <a:schemeClr val="bg2"/>
              </a:buClr>
              <a:buFont typeface="Wingdings" panose="05000000000000000000" pitchFamily="2" charset="2"/>
              <a:buChar char="§"/>
              <a:defRPr sz="2800">
                <a:solidFill>
                  <a:schemeClr val="tx2"/>
                </a:solidFill>
                <a:latin typeface="Arial" panose="020B0604020202020204" pitchFamily="34" charset="0"/>
                <a:ea typeface="+mn-ea"/>
                <a:cs typeface="Arial" panose="020B0604020202020204" pitchFamily="34" charset="0"/>
              </a:defRPr>
            </a:lvl2pPr>
            <a:lvl3pPr marL="1257300" indent="-342900" algn="l" rtl="0" eaLnBrk="0" fontAlgn="base" hangingPunct="0">
              <a:spcBef>
                <a:spcPct val="20000"/>
              </a:spcBef>
              <a:spcAft>
                <a:spcPct val="0"/>
              </a:spcAft>
              <a:buClr>
                <a:schemeClr val="bg2"/>
              </a:buClr>
              <a:buFont typeface="Wingdings" panose="05000000000000000000" pitchFamily="2" charset="2"/>
              <a:buChar char="§"/>
              <a:defRPr sz="2400">
                <a:solidFill>
                  <a:schemeClr val="tx2"/>
                </a:solidFill>
                <a:latin typeface="Arial" panose="020B0604020202020204" pitchFamily="34" charset="0"/>
                <a:ea typeface="+mn-ea"/>
                <a:cs typeface="Arial" panose="020B0604020202020204" pitchFamily="34" charset="0"/>
              </a:defRPr>
            </a:lvl3pPr>
            <a:lvl4pPr marL="1714500" indent="-342900" algn="l" rtl="0" eaLnBrk="0" fontAlgn="base" hangingPunct="0">
              <a:spcBef>
                <a:spcPct val="20000"/>
              </a:spcBef>
              <a:spcAft>
                <a:spcPct val="0"/>
              </a:spcAft>
              <a:buClr>
                <a:schemeClr val="bg2"/>
              </a:buClr>
              <a:buFont typeface="Wingdings" panose="05000000000000000000" pitchFamily="2" charset="2"/>
              <a:buChar char="§"/>
              <a:defRPr sz="2000">
                <a:solidFill>
                  <a:schemeClr val="tx2"/>
                </a:solidFill>
                <a:latin typeface="Arial" panose="020B0604020202020204" pitchFamily="34" charset="0"/>
                <a:ea typeface="+mn-ea"/>
                <a:cs typeface="Arial" panose="020B0604020202020204" pitchFamily="34" charset="0"/>
              </a:defRPr>
            </a:lvl4pPr>
            <a:lvl5pPr marL="2171700" indent="-342900" algn="l" rtl="0" eaLnBrk="0" fontAlgn="base" hangingPunct="0">
              <a:spcBef>
                <a:spcPct val="20000"/>
              </a:spcBef>
              <a:spcAft>
                <a:spcPct val="0"/>
              </a:spcAft>
              <a:buClr>
                <a:schemeClr val="bg2"/>
              </a:buClr>
              <a:buFont typeface="Wingdings" panose="05000000000000000000" pitchFamily="2" charset="2"/>
              <a:buChar char="§"/>
              <a:defRPr sz="2000">
                <a:solidFill>
                  <a:schemeClr val="tx2"/>
                </a:solidFill>
                <a:latin typeface="Arial" panose="020B0604020202020204" pitchFamily="34" charset="0"/>
                <a:ea typeface="+mn-ea"/>
                <a:cs typeface="Arial" panose="020B0604020202020204" pitchFamily="34" charset="0"/>
              </a:defRPr>
            </a:lvl5pPr>
            <a:lvl6pPr marL="2514600" indent="-228600" algn="l" rtl="0" fontAlgn="base">
              <a:spcBef>
                <a:spcPct val="20000"/>
              </a:spcBef>
              <a:spcAft>
                <a:spcPct val="0"/>
              </a:spcAft>
              <a:buChar char="»"/>
              <a:defRPr sz="2000">
                <a:solidFill>
                  <a:srgbClr val="002350"/>
                </a:solidFill>
                <a:latin typeface="+mn-lt"/>
                <a:ea typeface="+mn-ea"/>
              </a:defRPr>
            </a:lvl6pPr>
            <a:lvl7pPr marL="2971800" indent="-228600" algn="l" rtl="0" fontAlgn="base">
              <a:spcBef>
                <a:spcPct val="20000"/>
              </a:spcBef>
              <a:spcAft>
                <a:spcPct val="0"/>
              </a:spcAft>
              <a:buChar char="»"/>
              <a:defRPr sz="2000">
                <a:solidFill>
                  <a:srgbClr val="002350"/>
                </a:solidFill>
                <a:latin typeface="+mn-lt"/>
                <a:ea typeface="+mn-ea"/>
              </a:defRPr>
            </a:lvl7pPr>
            <a:lvl8pPr marL="3429000" indent="-228600" algn="l" rtl="0" fontAlgn="base">
              <a:spcBef>
                <a:spcPct val="20000"/>
              </a:spcBef>
              <a:spcAft>
                <a:spcPct val="0"/>
              </a:spcAft>
              <a:buChar char="»"/>
              <a:defRPr sz="2000">
                <a:solidFill>
                  <a:srgbClr val="002350"/>
                </a:solidFill>
                <a:latin typeface="+mn-lt"/>
                <a:ea typeface="+mn-ea"/>
              </a:defRPr>
            </a:lvl8pPr>
            <a:lvl9pPr marL="3886200" indent="-228600" algn="l" rtl="0" fontAlgn="base">
              <a:spcBef>
                <a:spcPct val="20000"/>
              </a:spcBef>
              <a:spcAft>
                <a:spcPct val="0"/>
              </a:spcAft>
              <a:buChar char="»"/>
              <a:defRPr sz="2000">
                <a:solidFill>
                  <a:srgbClr val="002350"/>
                </a:solidFill>
                <a:latin typeface="+mn-lt"/>
                <a:ea typeface="+mn-ea"/>
              </a:defRPr>
            </a:lvl9pPr>
          </a:lstStyle>
          <a:p>
            <a:pPr marL="0" indent="0" algn="ctr">
              <a:buFont typeface="Wingdings" panose="05000000000000000000" pitchFamily="2" charset="2"/>
              <a:buNone/>
            </a:pPr>
            <a:r>
              <a:rPr lang="en-GB" sz="2000" kern="0" dirty="0"/>
              <a:t>Tim – Liverpool FC</a:t>
            </a:r>
          </a:p>
        </p:txBody>
      </p:sp>
      <p:pic>
        <p:nvPicPr>
          <p:cNvPr id="13" name="Picture 12">
            <a:extLst>
              <a:ext uri="{FF2B5EF4-FFF2-40B4-BE49-F238E27FC236}">
                <a16:creationId xmlns:a16="http://schemas.microsoft.com/office/drawing/2014/main" id="{1EC52CB1-DB77-4451-AA18-4E3A1E381DE0}"/>
              </a:ext>
              <a:ext uri="{C183D7F6-B498-43B3-948B-1728B52AA6E4}">
                <adec:decorative xmlns:adec="http://schemas.microsoft.com/office/drawing/2017/decorative" val="1"/>
              </a:ext>
            </a:extLst>
          </p:cNvPr>
          <p:cNvPicPr>
            <a:picLocks noChangeAspect="1"/>
          </p:cNvPicPr>
          <p:nvPr/>
        </p:nvPicPr>
        <p:blipFill>
          <a:blip r:embed="rId8"/>
          <a:stretch>
            <a:fillRect/>
          </a:stretch>
        </p:blipFill>
        <p:spPr>
          <a:xfrm>
            <a:off x="8112415" y="4218562"/>
            <a:ext cx="2879226" cy="1642225"/>
          </a:xfrm>
          <a:prstGeom prst="rect">
            <a:avLst/>
          </a:prstGeom>
        </p:spPr>
      </p:pic>
      <p:sp>
        <p:nvSpPr>
          <p:cNvPr id="14" name="Content Placeholder 2">
            <a:extLst>
              <a:ext uri="{FF2B5EF4-FFF2-40B4-BE49-F238E27FC236}">
                <a16:creationId xmlns:a16="http://schemas.microsoft.com/office/drawing/2014/main" id="{E44DB84E-BD03-40DD-ABB1-94AFCBD48165}"/>
              </a:ext>
            </a:extLst>
          </p:cNvPr>
          <p:cNvSpPr txBox="1">
            <a:spLocks/>
          </p:cNvSpPr>
          <p:nvPr/>
        </p:nvSpPr>
        <p:spPr>
          <a:xfrm>
            <a:off x="7744689" y="5880315"/>
            <a:ext cx="3470176" cy="320904"/>
          </a:xfrm>
          <a:prstGeom prst="rect">
            <a:avLst/>
          </a:prstGeom>
        </p:spPr>
        <p:txBody>
          <a:bodyPr vert="horz"/>
          <a:lstStyle>
            <a:lvl1pPr marL="457200" indent="-457200" algn="l" rtl="0" eaLnBrk="0" fontAlgn="base" hangingPunct="0">
              <a:spcBef>
                <a:spcPct val="20000"/>
              </a:spcBef>
              <a:spcAft>
                <a:spcPct val="0"/>
              </a:spcAft>
              <a:buClr>
                <a:schemeClr val="bg2"/>
              </a:buClr>
              <a:buFont typeface="Wingdings" panose="05000000000000000000" pitchFamily="2" charset="2"/>
              <a:buChar char="§"/>
              <a:defRPr sz="2800">
                <a:solidFill>
                  <a:schemeClr val="tx2"/>
                </a:solidFill>
                <a:latin typeface="Arial" panose="020B0604020202020204" pitchFamily="34" charset="0"/>
                <a:ea typeface="+mn-ea"/>
                <a:cs typeface="Arial" panose="020B0604020202020204" pitchFamily="34" charset="0"/>
              </a:defRPr>
            </a:lvl1pPr>
            <a:lvl2pPr marL="914400" indent="-457200" algn="l" rtl="0" eaLnBrk="0" fontAlgn="base" hangingPunct="0">
              <a:spcBef>
                <a:spcPct val="20000"/>
              </a:spcBef>
              <a:spcAft>
                <a:spcPct val="0"/>
              </a:spcAft>
              <a:buClr>
                <a:schemeClr val="bg2"/>
              </a:buClr>
              <a:buFont typeface="Wingdings" panose="05000000000000000000" pitchFamily="2" charset="2"/>
              <a:buChar char="§"/>
              <a:defRPr sz="2800">
                <a:solidFill>
                  <a:schemeClr val="tx2"/>
                </a:solidFill>
                <a:latin typeface="Arial" panose="020B0604020202020204" pitchFamily="34" charset="0"/>
                <a:ea typeface="+mn-ea"/>
                <a:cs typeface="Arial" panose="020B0604020202020204" pitchFamily="34" charset="0"/>
              </a:defRPr>
            </a:lvl2pPr>
            <a:lvl3pPr marL="1257300" indent="-342900" algn="l" rtl="0" eaLnBrk="0" fontAlgn="base" hangingPunct="0">
              <a:spcBef>
                <a:spcPct val="20000"/>
              </a:spcBef>
              <a:spcAft>
                <a:spcPct val="0"/>
              </a:spcAft>
              <a:buClr>
                <a:schemeClr val="bg2"/>
              </a:buClr>
              <a:buFont typeface="Wingdings" panose="05000000000000000000" pitchFamily="2" charset="2"/>
              <a:buChar char="§"/>
              <a:defRPr sz="2400">
                <a:solidFill>
                  <a:schemeClr val="tx2"/>
                </a:solidFill>
                <a:latin typeface="Arial" panose="020B0604020202020204" pitchFamily="34" charset="0"/>
                <a:ea typeface="+mn-ea"/>
                <a:cs typeface="Arial" panose="020B0604020202020204" pitchFamily="34" charset="0"/>
              </a:defRPr>
            </a:lvl3pPr>
            <a:lvl4pPr marL="1714500" indent="-342900" algn="l" rtl="0" eaLnBrk="0" fontAlgn="base" hangingPunct="0">
              <a:spcBef>
                <a:spcPct val="20000"/>
              </a:spcBef>
              <a:spcAft>
                <a:spcPct val="0"/>
              </a:spcAft>
              <a:buClr>
                <a:schemeClr val="bg2"/>
              </a:buClr>
              <a:buFont typeface="Wingdings" panose="05000000000000000000" pitchFamily="2" charset="2"/>
              <a:buChar char="§"/>
              <a:defRPr sz="2000">
                <a:solidFill>
                  <a:schemeClr val="tx2"/>
                </a:solidFill>
                <a:latin typeface="Arial" panose="020B0604020202020204" pitchFamily="34" charset="0"/>
                <a:ea typeface="+mn-ea"/>
                <a:cs typeface="Arial" panose="020B0604020202020204" pitchFamily="34" charset="0"/>
              </a:defRPr>
            </a:lvl4pPr>
            <a:lvl5pPr marL="2171700" indent="-342900" algn="l" rtl="0" eaLnBrk="0" fontAlgn="base" hangingPunct="0">
              <a:spcBef>
                <a:spcPct val="20000"/>
              </a:spcBef>
              <a:spcAft>
                <a:spcPct val="0"/>
              </a:spcAft>
              <a:buClr>
                <a:schemeClr val="bg2"/>
              </a:buClr>
              <a:buFont typeface="Wingdings" panose="05000000000000000000" pitchFamily="2" charset="2"/>
              <a:buChar char="§"/>
              <a:defRPr sz="2000">
                <a:solidFill>
                  <a:schemeClr val="tx2"/>
                </a:solidFill>
                <a:latin typeface="Arial" panose="020B0604020202020204" pitchFamily="34" charset="0"/>
                <a:ea typeface="+mn-ea"/>
                <a:cs typeface="Arial" panose="020B0604020202020204" pitchFamily="34" charset="0"/>
              </a:defRPr>
            </a:lvl5pPr>
            <a:lvl6pPr marL="2514600" indent="-228600" algn="l" rtl="0" fontAlgn="base">
              <a:spcBef>
                <a:spcPct val="20000"/>
              </a:spcBef>
              <a:spcAft>
                <a:spcPct val="0"/>
              </a:spcAft>
              <a:buChar char="»"/>
              <a:defRPr sz="2000">
                <a:solidFill>
                  <a:srgbClr val="002350"/>
                </a:solidFill>
                <a:latin typeface="+mn-lt"/>
                <a:ea typeface="+mn-ea"/>
              </a:defRPr>
            </a:lvl6pPr>
            <a:lvl7pPr marL="2971800" indent="-228600" algn="l" rtl="0" fontAlgn="base">
              <a:spcBef>
                <a:spcPct val="20000"/>
              </a:spcBef>
              <a:spcAft>
                <a:spcPct val="0"/>
              </a:spcAft>
              <a:buChar char="»"/>
              <a:defRPr sz="2000">
                <a:solidFill>
                  <a:srgbClr val="002350"/>
                </a:solidFill>
                <a:latin typeface="+mn-lt"/>
                <a:ea typeface="+mn-ea"/>
              </a:defRPr>
            </a:lvl7pPr>
            <a:lvl8pPr marL="3429000" indent="-228600" algn="l" rtl="0" fontAlgn="base">
              <a:spcBef>
                <a:spcPct val="20000"/>
              </a:spcBef>
              <a:spcAft>
                <a:spcPct val="0"/>
              </a:spcAft>
              <a:buChar char="»"/>
              <a:defRPr sz="2000">
                <a:solidFill>
                  <a:srgbClr val="002350"/>
                </a:solidFill>
                <a:latin typeface="+mn-lt"/>
                <a:ea typeface="+mn-ea"/>
              </a:defRPr>
            </a:lvl8pPr>
            <a:lvl9pPr marL="3886200" indent="-228600" algn="l" rtl="0" fontAlgn="base">
              <a:spcBef>
                <a:spcPct val="20000"/>
              </a:spcBef>
              <a:spcAft>
                <a:spcPct val="0"/>
              </a:spcAft>
              <a:buChar char="»"/>
              <a:defRPr sz="2000">
                <a:solidFill>
                  <a:srgbClr val="002350"/>
                </a:solidFill>
                <a:latin typeface="+mn-lt"/>
                <a:ea typeface="+mn-ea"/>
              </a:defRPr>
            </a:lvl9pPr>
          </a:lstStyle>
          <a:p>
            <a:pPr marL="0" indent="0" algn="ctr">
              <a:buFont typeface="Wingdings" panose="05000000000000000000" pitchFamily="2" charset="2"/>
              <a:buNone/>
            </a:pPr>
            <a:r>
              <a:rPr lang="en-GB" sz="2000" kern="0"/>
              <a:t>Rachel – </a:t>
            </a:r>
            <a:r>
              <a:rPr lang="en-GB" sz="2000" kern="0" dirty="0"/>
              <a:t>GlaxoSmithKline</a:t>
            </a:r>
          </a:p>
        </p:txBody>
      </p:sp>
    </p:spTree>
    <p:extLst>
      <p:ext uri="{BB962C8B-B14F-4D97-AF65-F5344CB8AC3E}">
        <p14:creationId xmlns:p14="http://schemas.microsoft.com/office/powerpoint/2010/main" val="23039654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230B7-5A8B-4216-BAA7-9751F0FC1BE6}"/>
              </a:ext>
            </a:extLst>
          </p:cNvPr>
          <p:cNvSpPr>
            <a:spLocks noGrp="1"/>
          </p:cNvSpPr>
          <p:nvPr>
            <p:ph type="title"/>
          </p:nvPr>
        </p:nvSpPr>
        <p:spPr/>
        <p:txBody>
          <a:bodyPr/>
          <a:lstStyle/>
          <a:p>
            <a:r>
              <a:rPr lang="en-GB" dirty="0"/>
              <a:t>Your next steps?</a:t>
            </a:r>
          </a:p>
        </p:txBody>
      </p:sp>
      <p:sp>
        <p:nvSpPr>
          <p:cNvPr id="3" name="Content Placeholder 2">
            <a:extLst>
              <a:ext uri="{FF2B5EF4-FFF2-40B4-BE49-F238E27FC236}">
                <a16:creationId xmlns:a16="http://schemas.microsoft.com/office/drawing/2014/main" id="{683F00E8-5BC9-4BB8-9129-B6EEE1000DDE}"/>
              </a:ext>
            </a:extLst>
          </p:cNvPr>
          <p:cNvSpPr>
            <a:spLocks noGrp="1"/>
          </p:cNvSpPr>
          <p:nvPr>
            <p:ph idx="1"/>
          </p:nvPr>
        </p:nvSpPr>
        <p:spPr>
          <a:xfrm>
            <a:off x="609600" y="1784560"/>
            <a:ext cx="6350496" cy="4525963"/>
          </a:xfrm>
        </p:spPr>
        <p:txBody>
          <a:bodyPr vert="horz" lIns="91440" tIns="45720" rIns="91440" bIns="45720" anchor="t"/>
          <a:lstStyle/>
          <a:p>
            <a:r>
              <a:rPr lang="en-GB" dirty="0"/>
              <a:t>Work or study in an area of interest and then pursue data science</a:t>
            </a:r>
          </a:p>
          <a:p>
            <a:r>
              <a:rPr lang="en-GB" dirty="0">
                <a:latin typeface="Arial"/>
                <a:cs typeface="Arial"/>
              </a:rPr>
              <a:t>A degree in Data Science, Mathematics, Statistics or Computing</a:t>
            </a:r>
          </a:p>
          <a:p>
            <a:r>
              <a:rPr lang="en-GB" dirty="0">
                <a:latin typeface="Arial"/>
                <a:cs typeface="Arial"/>
              </a:rPr>
              <a:t>A degree Apprenticeship in </a:t>
            </a:r>
            <a:r>
              <a:rPr lang="en-GB">
                <a:latin typeface="Arial"/>
                <a:cs typeface="Arial"/>
              </a:rPr>
              <a:t>Data Analytics</a:t>
            </a:r>
            <a:endParaRPr lang="en-GB" dirty="0">
              <a:latin typeface="Arial"/>
              <a:cs typeface="Arial"/>
            </a:endParaRPr>
          </a:p>
        </p:txBody>
      </p:sp>
      <p:pic>
        <p:nvPicPr>
          <p:cNvPr id="4" name="Picture 3" descr="Screenshot of a news article about careers in data science.">
            <a:extLst>
              <a:ext uri="{FF2B5EF4-FFF2-40B4-BE49-F238E27FC236}">
                <a16:creationId xmlns:a16="http://schemas.microsoft.com/office/drawing/2014/main" id="{21B1208F-B27C-43D2-ABAF-60D61E641171}"/>
              </a:ext>
            </a:extLst>
          </p:cNvPr>
          <p:cNvPicPr>
            <a:picLocks noChangeAspect="1"/>
          </p:cNvPicPr>
          <p:nvPr/>
        </p:nvPicPr>
        <p:blipFill>
          <a:blip r:embed="rId3"/>
          <a:stretch>
            <a:fillRect/>
          </a:stretch>
        </p:blipFill>
        <p:spPr>
          <a:xfrm>
            <a:off x="7320136" y="1700808"/>
            <a:ext cx="3152631" cy="3910001"/>
          </a:xfrm>
          <a:prstGeom prst="rect">
            <a:avLst/>
          </a:prstGeom>
          <a:ln>
            <a:solidFill>
              <a:schemeClr val="tx1"/>
            </a:solidFill>
          </a:ln>
        </p:spPr>
      </p:pic>
      <p:pic>
        <p:nvPicPr>
          <p:cNvPr id="5" name="Picture 4" descr="Screenshot of Prospects: the careers website.">
            <a:extLst>
              <a:ext uri="{FF2B5EF4-FFF2-40B4-BE49-F238E27FC236}">
                <a16:creationId xmlns:a16="http://schemas.microsoft.com/office/drawing/2014/main" id="{82797C65-6A49-4F7C-9E0F-B7EC262C5F36}"/>
              </a:ext>
            </a:extLst>
          </p:cNvPr>
          <p:cNvPicPr>
            <a:picLocks noChangeAspect="1"/>
          </p:cNvPicPr>
          <p:nvPr/>
        </p:nvPicPr>
        <p:blipFill>
          <a:blip r:embed="rId4"/>
          <a:stretch>
            <a:fillRect/>
          </a:stretch>
        </p:blipFill>
        <p:spPr>
          <a:xfrm>
            <a:off x="8123147" y="2780928"/>
            <a:ext cx="2885614" cy="3523539"/>
          </a:xfrm>
          <a:prstGeom prst="rect">
            <a:avLst/>
          </a:prstGeom>
          <a:ln>
            <a:solidFill>
              <a:schemeClr val="tx1"/>
            </a:solidFill>
          </a:ln>
        </p:spPr>
      </p:pic>
    </p:spTree>
    <p:extLst>
      <p:ext uri="{BB962C8B-B14F-4D97-AF65-F5344CB8AC3E}">
        <p14:creationId xmlns:p14="http://schemas.microsoft.com/office/powerpoint/2010/main" val="2114479852"/>
      </p:ext>
    </p:extLst>
  </p:cSld>
  <p:clrMapOvr>
    <a:masterClrMapping/>
  </p:clrMapOvr>
</p:sld>
</file>

<file path=ppt/theme/theme1.xml><?xml version="1.0" encoding="utf-8"?>
<a:theme xmlns:a="http://schemas.openxmlformats.org/drawingml/2006/main" name="Blank Presentation">
  <a:themeElements>
    <a:clrScheme name="MEI">
      <a:dk1>
        <a:srgbClr val="000000"/>
      </a:dk1>
      <a:lt1>
        <a:sysClr val="window" lastClr="FFFFFF"/>
      </a:lt1>
      <a:dk2>
        <a:srgbClr val="002147"/>
      </a:dk2>
      <a:lt2>
        <a:srgbClr val="009FDA"/>
      </a:lt2>
      <a:accent1>
        <a:srgbClr val="009FDA"/>
      </a:accent1>
      <a:accent2>
        <a:srgbClr val="8884D5"/>
      </a:accent2>
      <a:accent3>
        <a:srgbClr val="2399A2"/>
      </a:accent3>
      <a:accent4>
        <a:srgbClr val="FCAF17"/>
      </a:accent4>
      <a:accent5>
        <a:srgbClr val="FF5800"/>
      </a:accent5>
      <a:accent6>
        <a:srgbClr val="50B848"/>
      </a:accent6>
      <a:hlink>
        <a:srgbClr val="009FDA"/>
      </a:hlink>
      <a:folHlink>
        <a:srgbClr val="002147"/>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ea typeface="ヒラギノ角ゴ Pro W3"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ea typeface="ヒラギノ角ゴ Pro W3" charset="0"/>
          </a:defRPr>
        </a:defPPr>
      </a:lstStyle>
    </a:lnDef>
    <a:txDef>
      <a:spPr>
        <a:noFill/>
      </a:spPr>
      <a:bodyPr wrap="square" rtlCol="0">
        <a:spAutoFit/>
      </a:bodyPr>
      <a:lstStyle>
        <a:defPPr>
          <a:defRPr dirty="0">
            <a:latin typeface="+mn-lt"/>
          </a:defRPr>
        </a:defPPr>
      </a:lstStyle>
    </a:tx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E57B5BE432FF54596DFBAC14D65F40F" ma:contentTypeVersion="15" ma:contentTypeDescription="Create a new document." ma:contentTypeScope="" ma:versionID="0cdff5c77b4260f7677fd228fe63c0c2">
  <xsd:schema xmlns:xsd="http://www.w3.org/2001/XMLSchema" xmlns:xs="http://www.w3.org/2001/XMLSchema" xmlns:p="http://schemas.microsoft.com/office/2006/metadata/properties" xmlns:ns2="52f52b02-703c-4390-aac7-b9f7239ac5d6" xmlns:ns3="8539b3b0-f0f5-46b2-8568-3b953e3ca8b7" targetNamespace="http://schemas.microsoft.com/office/2006/metadata/properties" ma:root="true" ma:fieldsID="d2c19212f473a6bb43b5808d5ac72b5e" ns2:_="" ns3:_="">
    <xsd:import namespace="52f52b02-703c-4390-aac7-b9f7239ac5d6"/>
    <xsd:import namespace="8539b3b0-f0f5-46b2-8568-3b953e3ca8b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LengthInSeconds" minOccurs="0"/>
                <xsd:element ref="ns2:MediaServiceAutoTags" minOccurs="0"/>
                <xsd:element ref="ns2:MediaServiceOCR" minOccurs="0"/>
                <xsd:element ref="ns2:MediaServiceGenerationTime" minOccurs="0"/>
                <xsd:element ref="ns2:MediaServiceEventHashCode"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f52b02-703c-4390-aac7-b9f7239ac5d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5" nillable="true" ma:displayName="Length (seconds)" ma:internalName="MediaLengthInSeconds" ma:readOnly="true">
      <xsd:simpleType>
        <xsd:restriction base="dms:Unknown"/>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9595c6af-26c2-4f38-83c5-fb566ee8644d"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539b3b0-f0f5-46b2-8568-3b953e3ca8b7"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71a0029b-b192-4007-8831-8b1217f3d10f}" ma:internalName="TaxCatchAll" ma:showField="CatchAllData" ma:web="8539b3b0-f0f5-46b2-8568-3b953e3ca8b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8539b3b0-f0f5-46b2-8568-3b953e3ca8b7" xsi:nil="true"/>
    <lcf76f155ced4ddcb4097134ff3c332f xmlns="52f52b02-703c-4390-aac7-b9f7239ac5d6">
      <Terms xmlns="http://schemas.microsoft.com/office/infopath/2007/PartnerControls"/>
    </lcf76f155ced4ddcb4097134ff3c332f>
    <SharedWithUsers xmlns="8539b3b0-f0f5-46b2-8568-3b953e3ca8b7">
      <UserInfo>
        <DisplayName/>
        <AccountId xsi:nil="true"/>
        <AccountType/>
      </UserInfo>
    </SharedWithUsers>
  </documentManagement>
</p:properties>
</file>

<file path=customXml/itemProps1.xml><?xml version="1.0" encoding="utf-8"?>
<ds:datastoreItem xmlns:ds="http://schemas.openxmlformats.org/officeDocument/2006/customXml" ds:itemID="{B5A25FF4-F53C-4F27-B3C0-949F377DE2EE}">
  <ds:schemaRefs>
    <ds:schemaRef ds:uri="http://schemas.microsoft.com/sharepoint/v3/contenttype/forms"/>
  </ds:schemaRefs>
</ds:datastoreItem>
</file>

<file path=customXml/itemProps2.xml><?xml version="1.0" encoding="utf-8"?>
<ds:datastoreItem xmlns:ds="http://schemas.openxmlformats.org/officeDocument/2006/customXml" ds:itemID="{9A07AA1F-0CC9-47B6-AB07-42B250A6BD5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2f52b02-703c-4390-aac7-b9f7239ac5d6"/>
    <ds:schemaRef ds:uri="8539b3b0-f0f5-46b2-8568-3b953e3ca8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35FD479-1894-4724-A561-46251229FDF8}">
  <ds:schemaRefs>
    <ds:schemaRef ds:uri="http://schemas.microsoft.com/office/2006/documentManagement/types"/>
    <ds:schemaRef ds:uri="http://www.w3.org/XML/1998/namespace"/>
    <ds:schemaRef ds:uri="52f52b02-703c-4390-aac7-b9f7239ac5d6"/>
    <ds:schemaRef ds:uri="http://purl.org/dc/terms/"/>
    <ds:schemaRef ds:uri="http://purl.org/dc/dcmitype/"/>
    <ds:schemaRef ds:uri="8539b3b0-f0f5-46b2-8568-3b953e3ca8b7"/>
    <ds:schemaRef ds:uri="http://purl.org/dc/elements/1.1/"/>
    <ds:schemaRef ds:uri="http://schemas.microsoft.com/office/infopath/2007/PartnerControls"/>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0</TotalTime>
  <Words>1066</Words>
  <Application>Microsoft Office PowerPoint</Application>
  <PresentationFormat>Widescreen</PresentationFormat>
  <Paragraphs>78</Paragraphs>
  <Slides>9</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Calibri</vt:lpstr>
      <vt:lpstr>Consolas</vt:lpstr>
      <vt:lpstr>Symbol</vt:lpstr>
      <vt:lpstr>Times</vt:lpstr>
      <vt:lpstr>Wingdings</vt:lpstr>
      <vt:lpstr>Blank Presentation</vt:lpstr>
      <vt:lpstr>MEI Introduction to Data Science</vt:lpstr>
      <vt:lpstr>What is a model?</vt:lpstr>
      <vt:lpstr>Binary classification</vt:lpstr>
      <vt:lpstr>Activity</vt:lpstr>
      <vt:lpstr>What about Artificial Intelligence?</vt:lpstr>
      <vt:lpstr>Building AI models from data</vt:lpstr>
      <vt:lpstr>Bias, Ethics and Artificial Intelligence</vt:lpstr>
      <vt:lpstr>"Meet a data scientist" videos</vt:lpstr>
      <vt:lpstr>Your next steps?</vt:lpstr>
    </vt:vector>
  </TitlesOfParts>
  <Company>Rumba Graphic Design Ltd</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MEI Introduction to Data Science</dc:title>
  <dc:creator>Simon Rees</dc:creator>
  <cp:lastModifiedBy>Tom Button</cp:lastModifiedBy>
  <cp:revision>575</cp:revision>
  <cp:lastPrinted>2020-01-19T20:00:46Z</cp:lastPrinted>
  <dcterms:created xsi:type="dcterms:W3CDTF">2012-04-23T14:18:00Z</dcterms:created>
  <dcterms:modified xsi:type="dcterms:W3CDTF">2023-05-12T07:41:46Z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0x010100AE57B5BE432FF54596DFBAC14D65F40F</vt:lpwstr>
  </property>
  <property fmtid="{D5CDD505-2E9C-101B-9397-08002B2CF9AE}" pid="3" name="ComplianceAssetId">
    <vt:lpwstr/>
  </property>
  <property fmtid="{D5CDD505-2E9C-101B-9397-08002B2CF9AE}" pid="4" name="_ExtendedDescription">
    <vt:lpwstr/>
  </property>
  <property fmtid="{D5CDD505-2E9C-101B-9397-08002B2CF9AE}" pid="5" name="TriggerFlowInfo">
    <vt:lpwstr/>
  </property>
  <property fmtid="{D5CDD505-2E9C-101B-9397-08002B2CF9AE}" pid="6" name="MediaServiceImageTags">
    <vt:lpwstr/>
  </property>
</Properties>
</file>